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5" r:id="rId3"/>
    <p:sldId id="321" r:id="rId4"/>
    <p:sldId id="313" r:id="rId5"/>
    <p:sldId id="318" r:id="rId6"/>
    <p:sldId id="319" r:id="rId7"/>
    <p:sldId id="32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EA6314EF-BB2E-44DC-83A1-A2A156975C6A}"/>
    <pc:docChg chg="undo redo custSel addSld delSld modSld">
      <pc:chgData name="Tegischer Lukas" userId="f78daebb-0565-485c-bd0e-1cd035e796ff" providerId="ADAL" clId="{EA6314EF-BB2E-44DC-83A1-A2A156975C6A}" dt="2021-02-26T08:34:49.316" v="366"/>
      <pc:docMkLst>
        <pc:docMk/>
      </pc:docMkLst>
      <pc:sldChg chg="modSp mod">
        <pc:chgData name="Tegischer Lukas" userId="f78daebb-0565-485c-bd0e-1cd035e796ff" providerId="ADAL" clId="{EA6314EF-BB2E-44DC-83A1-A2A156975C6A}" dt="2021-02-26T08:23:32.669" v="5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A6314EF-BB2E-44DC-83A1-A2A156975C6A}" dt="2021-02-26T08:23:32.669" v="5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A6314EF-BB2E-44DC-83A1-A2A156975C6A}" dt="2021-02-26T08:34:49.316" v="366"/>
        <pc:sldMkLst>
          <pc:docMk/>
          <pc:sldMk cId="442268101" sldId="295"/>
        </pc:sldMkLst>
        <pc:spChg chg="mod">
          <ac:chgData name="Tegischer Lukas" userId="f78daebb-0565-485c-bd0e-1cd035e796ff" providerId="ADAL" clId="{EA6314EF-BB2E-44DC-83A1-A2A156975C6A}" dt="2021-02-26T08:27:49.968" v="214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EA6314EF-BB2E-44DC-83A1-A2A156975C6A}" dt="2021-02-26T08:23:57.726" v="123" actId="478"/>
          <ac:spMkLst>
            <pc:docMk/>
            <pc:sldMk cId="442268101" sldId="295"/>
            <ac:spMk id="3" creationId="{731F8C13-EAAA-465D-919A-E3BF44C94790}"/>
          </ac:spMkLst>
        </pc:spChg>
        <pc:spChg chg="del">
          <ac:chgData name="Tegischer Lukas" userId="f78daebb-0565-485c-bd0e-1cd035e796ff" providerId="ADAL" clId="{EA6314EF-BB2E-44DC-83A1-A2A156975C6A}" dt="2021-02-26T08:23:54.570" v="121" actId="478"/>
          <ac:spMkLst>
            <pc:docMk/>
            <pc:sldMk cId="442268101" sldId="295"/>
            <ac:spMk id="4" creationId="{18272A68-09C3-4EFC-8DF5-4B29FE0993EC}"/>
          </ac:spMkLst>
        </pc:spChg>
        <pc:spChg chg="add mod">
          <ac:chgData name="Tegischer Lukas" userId="f78daebb-0565-485c-bd0e-1cd035e796ff" providerId="ADAL" clId="{EA6314EF-BB2E-44DC-83A1-A2A156975C6A}" dt="2021-02-26T08:27:55.216" v="215" actId="1076"/>
          <ac:spMkLst>
            <pc:docMk/>
            <pc:sldMk cId="442268101" sldId="295"/>
            <ac:spMk id="5" creationId="{8BCCCAC9-03FE-4924-B5E0-50607BC81B13}"/>
          </ac:spMkLst>
        </pc:spChg>
        <pc:spChg chg="add del mod">
          <ac:chgData name="Tegischer Lukas" userId="f78daebb-0565-485c-bd0e-1cd035e796ff" providerId="ADAL" clId="{EA6314EF-BB2E-44DC-83A1-A2A156975C6A}" dt="2021-02-26T08:34:10.696" v="350" actId="478"/>
          <ac:spMkLst>
            <pc:docMk/>
            <pc:sldMk cId="442268101" sldId="295"/>
            <ac:spMk id="6" creationId="{C8E46F07-ADF7-4094-B488-797ED8BA2260}"/>
          </ac:spMkLst>
        </pc:spChg>
        <pc:spChg chg="del">
          <ac:chgData name="Tegischer Lukas" userId="f78daebb-0565-485c-bd0e-1cd035e796ff" providerId="ADAL" clId="{EA6314EF-BB2E-44DC-83A1-A2A156975C6A}" dt="2021-02-26T08:23:55.796" v="122" actId="478"/>
          <ac:spMkLst>
            <pc:docMk/>
            <pc:sldMk cId="442268101" sldId="295"/>
            <ac:spMk id="7" creationId="{819FB8D5-6C8B-4E2D-8491-092E97A82880}"/>
          </ac:spMkLst>
        </pc:spChg>
        <pc:spChg chg="add mod">
          <ac:chgData name="Tegischer Lukas" userId="f78daebb-0565-485c-bd0e-1cd035e796ff" providerId="ADAL" clId="{EA6314EF-BB2E-44DC-83A1-A2A156975C6A}" dt="2021-02-26T08:26:25.336" v="182" actId="1076"/>
          <ac:spMkLst>
            <pc:docMk/>
            <pc:sldMk cId="442268101" sldId="295"/>
            <ac:spMk id="8" creationId="{499D4D27-E539-48E5-9740-A0C46F5E6F9A}"/>
          </ac:spMkLst>
        </pc:spChg>
        <pc:spChg chg="add del mod">
          <ac:chgData name="Tegischer Lukas" userId="f78daebb-0565-485c-bd0e-1cd035e796ff" providerId="ADAL" clId="{EA6314EF-BB2E-44DC-83A1-A2A156975C6A}" dt="2021-02-26T08:27:02.460" v="192" actId="478"/>
          <ac:spMkLst>
            <pc:docMk/>
            <pc:sldMk cId="442268101" sldId="295"/>
            <ac:spMk id="10" creationId="{B9C2C3DB-2347-44C8-B4C0-D0520961C5F8}"/>
          </ac:spMkLst>
        </pc:spChg>
        <pc:spChg chg="add del mod">
          <ac:chgData name="Tegischer Lukas" userId="f78daebb-0565-485c-bd0e-1cd035e796ff" providerId="ADAL" clId="{EA6314EF-BB2E-44DC-83A1-A2A156975C6A}" dt="2021-02-26T08:27:04.048" v="194" actId="478"/>
          <ac:spMkLst>
            <pc:docMk/>
            <pc:sldMk cId="442268101" sldId="295"/>
            <ac:spMk id="12" creationId="{2D140F24-818C-4DF2-B5B5-5C5E8F46A4CC}"/>
          </ac:spMkLst>
        </pc:spChg>
        <pc:spChg chg="add del mod">
          <ac:chgData name="Tegischer Lukas" userId="f78daebb-0565-485c-bd0e-1cd035e796ff" providerId="ADAL" clId="{EA6314EF-BB2E-44DC-83A1-A2A156975C6A}" dt="2021-02-26T08:34:15.779" v="355" actId="478"/>
          <ac:spMkLst>
            <pc:docMk/>
            <pc:sldMk cId="442268101" sldId="295"/>
            <ac:spMk id="13" creationId="{6240E5A0-3165-4307-939B-2C2A9C688301}"/>
          </ac:spMkLst>
        </pc:spChg>
        <pc:spChg chg="add del mod">
          <ac:chgData name="Tegischer Lukas" userId="f78daebb-0565-485c-bd0e-1cd035e796ff" providerId="ADAL" clId="{EA6314EF-BB2E-44DC-83A1-A2A156975C6A}" dt="2021-02-26T08:34:11.347" v="351" actId="478"/>
          <ac:spMkLst>
            <pc:docMk/>
            <pc:sldMk cId="442268101" sldId="295"/>
            <ac:spMk id="15" creationId="{7840444E-D5EA-4DC5-8EA2-5323E13E0B97}"/>
          </ac:spMkLst>
        </pc:spChg>
        <pc:spChg chg="add del mod">
          <ac:chgData name="Tegischer Lukas" userId="f78daebb-0565-485c-bd0e-1cd035e796ff" providerId="ADAL" clId="{EA6314EF-BB2E-44DC-83A1-A2A156975C6A}" dt="2021-02-26T08:34:15.161" v="354" actId="478"/>
          <ac:spMkLst>
            <pc:docMk/>
            <pc:sldMk cId="442268101" sldId="295"/>
            <ac:spMk id="16" creationId="{D3A2E34D-E775-48AB-B1D6-B9200AEF9AFF}"/>
          </ac:spMkLst>
        </pc:spChg>
        <pc:spChg chg="add del mod">
          <ac:chgData name="Tegischer Lukas" userId="f78daebb-0565-485c-bd0e-1cd035e796ff" providerId="ADAL" clId="{EA6314EF-BB2E-44DC-83A1-A2A156975C6A}" dt="2021-02-26T08:34:12.397" v="352" actId="478"/>
          <ac:spMkLst>
            <pc:docMk/>
            <pc:sldMk cId="442268101" sldId="295"/>
            <ac:spMk id="17" creationId="{565F06CB-C746-40CF-A57A-A27A456638B3}"/>
          </ac:spMkLst>
        </pc:spChg>
        <pc:spChg chg="add del mod">
          <ac:chgData name="Tegischer Lukas" userId="f78daebb-0565-485c-bd0e-1cd035e796ff" providerId="ADAL" clId="{EA6314EF-BB2E-44DC-83A1-A2A156975C6A}" dt="2021-02-26T08:34:13.670" v="353" actId="478"/>
          <ac:spMkLst>
            <pc:docMk/>
            <pc:sldMk cId="442268101" sldId="295"/>
            <ac:spMk id="18" creationId="{1427F9B5-33FB-4414-90A2-59ED4B7473FD}"/>
          </ac:spMkLst>
        </pc:spChg>
        <pc:spChg chg="add mod">
          <ac:chgData name="Tegischer Lukas" userId="f78daebb-0565-485c-bd0e-1cd035e796ff" providerId="ADAL" clId="{EA6314EF-BB2E-44DC-83A1-A2A156975C6A}" dt="2021-02-26T08:29:14.318" v="236" actId="571"/>
          <ac:spMkLst>
            <pc:docMk/>
            <pc:sldMk cId="442268101" sldId="295"/>
            <ac:spMk id="19" creationId="{8F24C818-3385-4539-A0C6-8798B1DE2CF7}"/>
          </ac:spMkLst>
        </pc:spChg>
        <pc:spChg chg="add mod">
          <ac:chgData name="Tegischer Lukas" userId="f78daebb-0565-485c-bd0e-1cd035e796ff" providerId="ADAL" clId="{EA6314EF-BB2E-44DC-83A1-A2A156975C6A}" dt="2021-02-26T08:29:14.318" v="236" actId="571"/>
          <ac:spMkLst>
            <pc:docMk/>
            <pc:sldMk cId="442268101" sldId="295"/>
            <ac:spMk id="20" creationId="{4DF6F955-36C8-4592-906A-C040B37D10D9}"/>
          </ac:spMkLst>
        </pc:spChg>
        <pc:spChg chg="add mod">
          <ac:chgData name="Tegischer Lukas" userId="f78daebb-0565-485c-bd0e-1cd035e796ff" providerId="ADAL" clId="{EA6314EF-BB2E-44DC-83A1-A2A156975C6A}" dt="2021-02-26T08:34:46.873" v="364" actId="1076"/>
          <ac:spMkLst>
            <pc:docMk/>
            <pc:sldMk cId="442268101" sldId="295"/>
            <ac:spMk id="23" creationId="{72FE848E-2F8D-4AB9-B8F3-4E973AA1DCDB}"/>
          </ac:spMkLst>
        </pc:spChg>
        <pc:spChg chg="add mod">
          <ac:chgData name="Tegischer Lukas" userId="f78daebb-0565-485c-bd0e-1cd035e796ff" providerId="ADAL" clId="{EA6314EF-BB2E-44DC-83A1-A2A156975C6A}" dt="2021-02-26T08:34:37.711" v="358" actId="1076"/>
          <ac:spMkLst>
            <pc:docMk/>
            <pc:sldMk cId="442268101" sldId="295"/>
            <ac:spMk id="24" creationId="{BD3AAD3B-4764-4495-A3E3-F67C0411743D}"/>
          </ac:spMkLst>
        </pc:spChg>
        <pc:picChg chg="add del mod">
          <ac:chgData name="Tegischer Lukas" userId="f78daebb-0565-485c-bd0e-1cd035e796ff" providerId="ADAL" clId="{EA6314EF-BB2E-44DC-83A1-A2A156975C6A}" dt="2021-02-26T08:27:01.454" v="191" actId="478"/>
          <ac:picMkLst>
            <pc:docMk/>
            <pc:sldMk cId="442268101" sldId="295"/>
            <ac:picMk id="9" creationId="{3955155C-6DBD-410F-91C5-63062704FC50}"/>
          </ac:picMkLst>
        </pc:picChg>
        <pc:picChg chg="add del mod">
          <ac:chgData name="Tegischer Lukas" userId="f78daebb-0565-485c-bd0e-1cd035e796ff" providerId="ADAL" clId="{EA6314EF-BB2E-44DC-83A1-A2A156975C6A}" dt="2021-02-26T08:27:02.817" v="193" actId="478"/>
          <ac:picMkLst>
            <pc:docMk/>
            <pc:sldMk cId="442268101" sldId="295"/>
            <ac:picMk id="11" creationId="{6AE57E24-EA34-4206-9E56-1FB352D9E5A2}"/>
          </ac:picMkLst>
        </pc:picChg>
        <pc:picChg chg="mod">
          <ac:chgData name="Tegischer Lukas" userId="f78daebb-0565-485c-bd0e-1cd035e796ff" providerId="ADAL" clId="{EA6314EF-BB2E-44DC-83A1-A2A156975C6A}" dt="2021-02-26T08:26:25.336" v="182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EA6314EF-BB2E-44DC-83A1-A2A156975C6A}" dt="2021-02-26T08:34:33.251" v="357" actId="1076"/>
          <ac:picMkLst>
            <pc:docMk/>
            <pc:sldMk cId="442268101" sldId="295"/>
            <ac:picMk id="21" creationId="{CC80BAD3-4A83-479C-8862-73AC9E62671C}"/>
          </ac:picMkLst>
        </pc:picChg>
        <pc:picChg chg="add mod">
          <ac:chgData name="Tegischer Lukas" userId="f78daebb-0565-485c-bd0e-1cd035e796ff" providerId="ADAL" clId="{EA6314EF-BB2E-44DC-83A1-A2A156975C6A}" dt="2021-02-26T08:34:33.251" v="357" actId="1076"/>
          <ac:picMkLst>
            <pc:docMk/>
            <pc:sldMk cId="442268101" sldId="295"/>
            <ac:picMk id="22" creationId="{E1119C55-0826-4A50-9B65-CC0A7DCCE614}"/>
          </ac:picMkLst>
        </pc:picChg>
      </pc:sldChg>
      <pc:sldChg chg="del">
        <pc:chgData name="Tegischer Lukas" userId="f78daebb-0565-485c-bd0e-1cd035e796ff" providerId="ADAL" clId="{EA6314EF-BB2E-44DC-83A1-A2A156975C6A}" dt="2021-02-26T08:26:42.416" v="190" actId="47"/>
        <pc:sldMkLst>
          <pc:docMk/>
          <pc:sldMk cId="3743061103" sldId="301"/>
        </pc:sldMkLst>
      </pc:sldChg>
      <pc:sldChg chg="modSp add del mod">
        <pc:chgData name="Tegischer Lukas" userId="f78daebb-0565-485c-bd0e-1cd035e796ff" providerId="ADAL" clId="{EA6314EF-BB2E-44DC-83A1-A2A156975C6A}" dt="2021-02-26T08:33:52.613" v="348" actId="47"/>
        <pc:sldMkLst>
          <pc:docMk/>
          <pc:sldMk cId="1937520943" sldId="310"/>
        </pc:sldMkLst>
        <pc:picChg chg="mod">
          <ac:chgData name="Tegischer Lukas" userId="f78daebb-0565-485c-bd0e-1cd035e796ff" providerId="ADAL" clId="{EA6314EF-BB2E-44DC-83A1-A2A156975C6A}" dt="2021-02-26T08:26:32.415" v="184" actId="1076"/>
          <ac:picMkLst>
            <pc:docMk/>
            <pc:sldMk cId="1937520943" sldId="310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EA6314EF-BB2E-44DC-83A1-A2A156975C6A}" dt="2021-02-26T08:26:39.739" v="185" actId="47"/>
        <pc:sldMkLst>
          <pc:docMk/>
          <pc:sldMk cId="966983952" sldId="311"/>
        </pc:sldMkLst>
      </pc:sldChg>
      <pc:sldChg chg="addSp delSp modSp mod modAnim">
        <pc:chgData name="Tegischer Lukas" userId="f78daebb-0565-485c-bd0e-1cd035e796ff" providerId="ADAL" clId="{EA6314EF-BB2E-44DC-83A1-A2A156975C6A}" dt="2021-02-26T08:30:31.108" v="273"/>
        <pc:sldMkLst>
          <pc:docMk/>
          <pc:sldMk cId="4128970348" sldId="313"/>
        </pc:sldMkLst>
        <pc:spChg chg="del">
          <ac:chgData name="Tegischer Lukas" userId="f78daebb-0565-485c-bd0e-1cd035e796ff" providerId="ADAL" clId="{EA6314EF-BB2E-44DC-83A1-A2A156975C6A}" dt="2021-02-26T08:29:52.058" v="249" actId="478"/>
          <ac:spMkLst>
            <pc:docMk/>
            <pc:sldMk cId="4128970348" sldId="31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A6314EF-BB2E-44DC-83A1-A2A156975C6A}" dt="2021-02-26T08:30:13.397" v="268" actId="20577"/>
          <ac:spMkLst>
            <pc:docMk/>
            <pc:sldMk cId="4128970348" sldId="313"/>
            <ac:spMk id="3" creationId="{4C85781F-F2AF-4CF7-AB50-14220077B7AD}"/>
          </ac:spMkLst>
        </pc:spChg>
        <pc:spChg chg="del">
          <ac:chgData name="Tegischer Lukas" userId="f78daebb-0565-485c-bd0e-1cd035e796ff" providerId="ADAL" clId="{EA6314EF-BB2E-44DC-83A1-A2A156975C6A}" dt="2021-02-26T08:29:52.058" v="249" actId="478"/>
          <ac:spMkLst>
            <pc:docMk/>
            <pc:sldMk cId="4128970348" sldId="313"/>
            <ac:spMk id="7" creationId="{84B5EF87-802A-4221-B47A-2CDA45A72908}"/>
          </ac:spMkLst>
        </pc:spChg>
        <pc:picChg chg="del">
          <ac:chgData name="Tegischer Lukas" userId="f78daebb-0565-485c-bd0e-1cd035e796ff" providerId="ADAL" clId="{EA6314EF-BB2E-44DC-83A1-A2A156975C6A}" dt="2021-02-26T08:29:52.058" v="249" actId="478"/>
          <ac:picMkLst>
            <pc:docMk/>
            <pc:sldMk cId="4128970348" sldId="313"/>
            <ac:picMk id="6" creationId="{4DE538A1-FC75-4CA3-BA80-E89A5C8469A9}"/>
          </ac:picMkLst>
        </pc:picChg>
        <pc:picChg chg="mod">
          <ac:chgData name="Tegischer Lukas" userId="f78daebb-0565-485c-bd0e-1cd035e796ff" providerId="ADAL" clId="{EA6314EF-BB2E-44DC-83A1-A2A156975C6A}" dt="2021-02-26T08:26:28.848" v="183" actId="1076"/>
          <ac:picMkLst>
            <pc:docMk/>
            <pc:sldMk cId="4128970348" sldId="313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EA6314EF-BB2E-44DC-83A1-A2A156975C6A}" dt="2021-02-26T08:26:40.006" v="186" actId="47"/>
        <pc:sldMkLst>
          <pc:docMk/>
          <pc:sldMk cId="1962130826" sldId="315"/>
        </pc:sldMkLst>
      </pc:sldChg>
      <pc:sldChg chg="del">
        <pc:chgData name="Tegischer Lukas" userId="f78daebb-0565-485c-bd0e-1cd035e796ff" providerId="ADAL" clId="{EA6314EF-BB2E-44DC-83A1-A2A156975C6A}" dt="2021-02-26T08:26:40.530" v="187" actId="47"/>
        <pc:sldMkLst>
          <pc:docMk/>
          <pc:sldMk cId="2980158396" sldId="316"/>
        </pc:sldMkLst>
      </pc:sldChg>
      <pc:sldChg chg="del">
        <pc:chgData name="Tegischer Lukas" userId="f78daebb-0565-485c-bd0e-1cd035e796ff" providerId="ADAL" clId="{EA6314EF-BB2E-44DC-83A1-A2A156975C6A}" dt="2021-02-26T08:26:41.183" v="188" actId="47"/>
        <pc:sldMkLst>
          <pc:docMk/>
          <pc:sldMk cId="2022425013" sldId="317"/>
        </pc:sldMkLst>
      </pc:sldChg>
      <pc:sldChg chg="addSp delSp modSp mod">
        <pc:chgData name="Tegischer Lukas" userId="f78daebb-0565-485c-bd0e-1cd035e796ff" providerId="ADAL" clId="{EA6314EF-BB2E-44DC-83A1-A2A156975C6A}" dt="2021-02-26T08:33:52.083" v="338" actId="20577"/>
        <pc:sldMkLst>
          <pc:docMk/>
          <pc:sldMk cId="615966340" sldId="318"/>
        </pc:sldMkLst>
        <pc:spChg chg="add del mod">
          <ac:chgData name="Tegischer Lukas" userId="f78daebb-0565-485c-bd0e-1cd035e796ff" providerId="ADAL" clId="{EA6314EF-BB2E-44DC-83A1-A2A156975C6A}" dt="2021-02-26T08:30:53.119" v="276"/>
          <ac:spMkLst>
            <pc:docMk/>
            <pc:sldMk cId="615966340" sldId="318"/>
            <ac:spMk id="3" creationId="{6A82D557-0D42-4105-B27D-497A916EA661}"/>
          </ac:spMkLst>
        </pc:spChg>
        <pc:spChg chg="add mod">
          <ac:chgData name="Tegischer Lukas" userId="f78daebb-0565-485c-bd0e-1cd035e796ff" providerId="ADAL" clId="{EA6314EF-BB2E-44DC-83A1-A2A156975C6A}" dt="2021-02-26T08:33:51.475" v="332" actId="14100"/>
          <ac:spMkLst>
            <pc:docMk/>
            <pc:sldMk cId="615966340" sldId="318"/>
            <ac:spMk id="4" creationId="{5EB07D75-C1B3-489C-9ABD-FB90A1DB0345}"/>
          </ac:spMkLst>
        </pc:spChg>
        <pc:spChg chg="del">
          <ac:chgData name="Tegischer Lukas" userId="f78daebb-0565-485c-bd0e-1cd035e796ff" providerId="ADAL" clId="{EA6314EF-BB2E-44DC-83A1-A2A156975C6A}" dt="2021-02-26T08:30:48.301" v="274" actId="478"/>
          <ac:spMkLst>
            <pc:docMk/>
            <pc:sldMk cId="615966340" sldId="318"/>
            <ac:spMk id="5" creationId="{FF02F64D-E51D-49C2-9E6F-CF7068B5BBE0}"/>
          </ac:spMkLst>
        </pc:spChg>
        <pc:graphicFrameChg chg="add del mod">
          <ac:chgData name="Tegischer Lukas" userId="f78daebb-0565-485c-bd0e-1cd035e796ff" providerId="ADAL" clId="{EA6314EF-BB2E-44DC-83A1-A2A156975C6A}" dt="2021-02-26T08:30:53.119" v="276"/>
          <ac:graphicFrameMkLst>
            <pc:docMk/>
            <pc:sldMk cId="615966340" sldId="318"/>
            <ac:graphicFrameMk id="2" creationId="{E74AF899-3857-43EE-BF53-682819F01E40}"/>
          </ac:graphicFrameMkLst>
        </pc:graphicFrameChg>
        <pc:graphicFrameChg chg="add mod modGraphic">
          <ac:chgData name="Tegischer Lukas" userId="f78daebb-0565-485c-bd0e-1cd035e796ff" providerId="ADAL" clId="{EA6314EF-BB2E-44DC-83A1-A2A156975C6A}" dt="2021-02-26T08:33:52.083" v="338" actId="20577"/>
          <ac:graphicFrameMkLst>
            <pc:docMk/>
            <pc:sldMk cId="615966340" sldId="318"/>
            <ac:graphicFrameMk id="6" creationId="{93A635C6-A289-4261-9395-103D5225C486}"/>
          </ac:graphicFrameMkLst>
        </pc:graphicFrameChg>
      </pc:sldChg>
      <pc:sldChg chg="del">
        <pc:chgData name="Tegischer Lukas" userId="f78daebb-0565-485c-bd0e-1cd035e796ff" providerId="ADAL" clId="{EA6314EF-BB2E-44DC-83A1-A2A156975C6A}" dt="2021-02-26T08:26:41.583" v="189" actId="47"/>
        <pc:sldMkLst>
          <pc:docMk/>
          <pc:sldMk cId="1150543752" sldId="319"/>
        </pc:sldMkLst>
      </pc:sldChg>
      <pc:sldChg chg="addSp delSp modSp add del mod">
        <pc:chgData name="Tegischer Lukas" userId="f78daebb-0565-485c-bd0e-1cd035e796ff" providerId="ADAL" clId="{EA6314EF-BB2E-44DC-83A1-A2A156975C6A}" dt="2021-02-26T08:33:52.464" v="346" actId="1076"/>
        <pc:sldMkLst>
          <pc:docMk/>
          <pc:sldMk cId="4133221439" sldId="319"/>
        </pc:sldMkLst>
        <pc:spChg chg="add del mod">
          <ac:chgData name="Tegischer Lukas" userId="f78daebb-0565-485c-bd0e-1cd035e796ff" providerId="ADAL" clId="{EA6314EF-BB2E-44DC-83A1-A2A156975C6A}" dt="2021-02-26T08:33:52.464" v="346" actId="1076"/>
          <ac:spMkLst>
            <pc:docMk/>
            <pc:sldMk cId="4133221439" sldId="319"/>
            <ac:spMk id="2" creationId="{DFAF6A4E-E01B-4BF6-8B17-F23072A3ED69}"/>
          </ac:spMkLst>
        </pc:spChg>
        <pc:spChg chg="add del">
          <ac:chgData name="Tegischer Lukas" userId="f78daebb-0565-485c-bd0e-1cd035e796ff" providerId="ADAL" clId="{EA6314EF-BB2E-44DC-83A1-A2A156975C6A}" dt="2021-02-26T08:33:52.158" v="340" actId="478"/>
          <ac:spMkLst>
            <pc:docMk/>
            <pc:sldMk cId="4133221439" sldId="319"/>
            <ac:spMk id="4" creationId="{5EB07D75-C1B3-489C-9ABD-FB90A1DB0345}"/>
          </ac:spMkLst>
        </pc:spChg>
        <pc:graphicFrameChg chg="add del">
          <ac:chgData name="Tegischer Lukas" userId="f78daebb-0565-485c-bd0e-1cd035e796ff" providerId="ADAL" clId="{EA6314EF-BB2E-44DC-83A1-A2A156975C6A}" dt="2021-02-26T08:33:52.178" v="341" actId="478"/>
          <ac:graphicFrameMkLst>
            <pc:docMk/>
            <pc:sldMk cId="4133221439" sldId="319"/>
            <ac:graphicFrameMk id="6" creationId="{93A635C6-A289-4261-9395-103D5225C486}"/>
          </ac:graphicFrameMkLst>
        </pc:graphicFrameChg>
      </pc:sldChg>
      <pc:sldChg chg="add del">
        <pc:chgData name="Tegischer Lukas" userId="f78daebb-0565-485c-bd0e-1cd035e796ff" providerId="ADAL" clId="{EA6314EF-BB2E-44DC-83A1-A2A156975C6A}" dt="2021-02-26T08:33:52.492" v="347"/>
        <pc:sldMkLst>
          <pc:docMk/>
          <pc:sldMk cId="3875464755" sldId="320"/>
        </pc:sldMkLst>
      </pc:sldChg>
      <pc:sldChg chg="add">
        <pc:chgData name="Tegischer Lukas" userId="f78daebb-0565-485c-bd0e-1cd035e796ff" providerId="ADAL" clId="{EA6314EF-BB2E-44DC-83A1-A2A156975C6A}" dt="2021-02-26T08:34:06.489" v="349"/>
        <pc:sldMkLst>
          <pc:docMk/>
          <pc:sldMk cId="2333415950" sldId="321"/>
        </pc:sldMkLst>
      </pc:sldChg>
    </pc:docChg>
  </pc:docChgLst>
  <pc:docChgLst>
    <pc:chgData name="Tegischer Lukas" userId="f78daebb-0565-485c-bd0e-1cd035e796ff" providerId="ADAL" clId="{7BD7C0E8-F1F0-4EC5-9475-5898E2C622F8}"/>
    <pc:docChg chg="custSel delSld modSld">
      <pc:chgData name="Tegischer Lukas" userId="f78daebb-0565-485c-bd0e-1cd035e796ff" providerId="ADAL" clId="{7BD7C0E8-F1F0-4EC5-9475-5898E2C622F8}" dt="2022-11-04T11:11:50.725" v="7" actId="47"/>
      <pc:docMkLst>
        <pc:docMk/>
      </pc:docMkLst>
      <pc:sldChg chg="delSp mod">
        <pc:chgData name="Tegischer Lukas" userId="f78daebb-0565-485c-bd0e-1cd035e796ff" providerId="ADAL" clId="{7BD7C0E8-F1F0-4EC5-9475-5898E2C622F8}" dt="2022-11-04T11:11:44.47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BD7C0E8-F1F0-4EC5-9475-5898E2C622F8}" dt="2022-11-04T11:11:44.47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BD7C0E8-F1F0-4EC5-9475-5898E2C622F8}" dt="2022-11-04T11:11:50.725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BD7C0E8-F1F0-4EC5-9475-5898E2C622F8}" dt="2022-11-04T11:11:45.353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7BD7C0E8-F1F0-4EC5-9475-5898E2C622F8}" dt="2022-11-04T11:11:45.353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D7C0E8-F1F0-4EC5-9475-5898E2C622F8}" dt="2022-11-04T11:11:46.900" v="3" actId="478"/>
        <pc:sldMkLst>
          <pc:docMk/>
          <pc:sldMk cId="4128970348" sldId="313"/>
        </pc:sldMkLst>
        <pc:picChg chg="del">
          <ac:chgData name="Tegischer Lukas" userId="f78daebb-0565-485c-bd0e-1cd035e796ff" providerId="ADAL" clId="{7BD7C0E8-F1F0-4EC5-9475-5898E2C622F8}" dt="2022-11-04T11:11:46.900" v="3" actId="478"/>
          <ac:picMkLst>
            <pc:docMk/>
            <pc:sldMk cId="4128970348" sldId="3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D7C0E8-F1F0-4EC5-9475-5898E2C622F8}" dt="2022-11-04T11:11:47.606" v="4" actId="478"/>
        <pc:sldMkLst>
          <pc:docMk/>
          <pc:sldMk cId="615966340" sldId="318"/>
        </pc:sldMkLst>
        <pc:picChg chg="del">
          <ac:chgData name="Tegischer Lukas" userId="f78daebb-0565-485c-bd0e-1cd035e796ff" providerId="ADAL" clId="{7BD7C0E8-F1F0-4EC5-9475-5898E2C622F8}" dt="2022-11-04T11:11:47.606" v="4" actId="478"/>
          <ac:picMkLst>
            <pc:docMk/>
            <pc:sldMk cId="615966340" sldId="31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D7C0E8-F1F0-4EC5-9475-5898E2C622F8}" dt="2022-11-04T11:11:48.416" v="5" actId="478"/>
        <pc:sldMkLst>
          <pc:docMk/>
          <pc:sldMk cId="4133221439" sldId="319"/>
        </pc:sldMkLst>
        <pc:picChg chg="del">
          <ac:chgData name="Tegischer Lukas" userId="f78daebb-0565-485c-bd0e-1cd035e796ff" providerId="ADAL" clId="{7BD7C0E8-F1F0-4EC5-9475-5898E2C622F8}" dt="2022-11-04T11:11:48.416" v="5" actId="478"/>
          <ac:picMkLst>
            <pc:docMk/>
            <pc:sldMk cId="4133221439" sldId="31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D7C0E8-F1F0-4EC5-9475-5898E2C622F8}" dt="2022-11-04T11:11:49.150" v="6" actId="478"/>
        <pc:sldMkLst>
          <pc:docMk/>
          <pc:sldMk cId="3875464755" sldId="320"/>
        </pc:sldMkLst>
        <pc:picChg chg="del">
          <ac:chgData name="Tegischer Lukas" userId="f78daebb-0565-485c-bd0e-1cd035e796ff" providerId="ADAL" clId="{7BD7C0E8-F1F0-4EC5-9475-5898E2C622F8}" dt="2022-11-04T11:11:49.150" v="6" actId="478"/>
          <ac:picMkLst>
            <pc:docMk/>
            <pc:sldMk cId="3875464755" sldId="32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D7C0E8-F1F0-4EC5-9475-5898E2C622F8}" dt="2022-11-04T11:11:46.284" v="2" actId="478"/>
        <pc:sldMkLst>
          <pc:docMk/>
          <pc:sldMk cId="2333415950" sldId="321"/>
        </pc:sldMkLst>
        <pc:picChg chg="del">
          <ac:chgData name="Tegischer Lukas" userId="f78daebb-0565-485c-bd0e-1cd035e796ff" providerId="ADAL" clId="{7BD7C0E8-F1F0-4EC5-9475-5898E2C622F8}" dt="2022-11-04T11:11:46.284" v="2" actId="478"/>
          <ac:picMkLst>
            <pc:docMk/>
            <pc:sldMk cId="2333415950" sldId="32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512B3B4-42FC-4E41-B05D-ADF1771DB2B4}"/>
    <pc:docChg chg="custSel addSld delSld modSld sldOrd">
      <pc:chgData name="Tegischer Lukas" userId="f78daebb-0565-485c-bd0e-1cd035e796ff" providerId="ADAL" clId="{B512B3B4-42FC-4E41-B05D-ADF1771DB2B4}" dt="2021-02-26T08:22:41.532" v="588"/>
      <pc:docMkLst>
        <pc:docMk/>
      </pc:docMkLst>
      <pc:sldChg chg="modSp mod">
        <pc:chgData name="Tegischer Lukas" userId="f78daebb-0565-485c-bd0e-1cd035e796ff" providerId="ADAL" clId="{B512B3B4-42FC-4E41-B05D-ADF1771DB2B4}" dt="2021-02-26T08:08:33.422" v="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512B3B4-42FC-4E41-B05D-ADF1771DB2B4}" dt="2021-02-26T08:08:33.422" v="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B512B3B4-42FC-4E41-B05D-ADF1771DB2B4}" dt="2021-02-26T08:09:48.568" v="7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B512B3B4-42FC-4E41-B05D-ADF1771DB2B4}" dt="2021-02-26T08:08:47.658" v="31" actId="20577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512B3B4-42FC-4E41-B05D-ADF1771DB2B4}" dt="2021-02-26T08:09:48.568" v="76" actId="1076"/>
          <ac:spMkLst>
            <pc:docMk/>
            <pc:sldMk cId="442268101" sldId="295"/>
            <ac:spMk id="3" creationId="{731F8C13-EAAA-465D-919A-E3BF44C94790}"/>
          </ac:spMkLst>
        </pc:spChg>
        <pc:spChg chg="mod">
          <ac:chgData name="Tegischer Lukas" userId="f78daebb-0565-485c-bd0e-1cd035e796ff" providerId="ADAL" clId="{B512B3B4-42FC-4E41-B05D-ADF1771DB2B4}" dt="2021-02-26T08:09:27.065" v="67" actId="20577"/>
          <ac:spMkLst>
            <pc:docMk/>
            <pc:sldMk cId="442268101" sldId="295"/>
            <ac:spMk id="4" creationId="{18272A68-09C3-4EFC-8DF5-4B29FE0993EC}"/>
          </ac:spMkLst>
        </pc:spChg>
        <pc:spChg chg="mod">
          <ac:chgData name="Tegischer Lukas" userId="f78daebb-0565-485c-bd0e-1cd035e796ff" providerId="ADAL" clId="{B512B3B4-42FC-4E41-B05D-ADF1771DB2B4}" dt="2021-02-26T08:09:43.411" v="75" actId="20577"/>
          <ac:spMkLst>
            <pc:docMk/>
            <pc:sldMk cId="442268101" sldId="295"/>
            <ac:spMk id="7" creationId="{819FB8D5-6C8B-4E2D-8491-092E97A82880}"/>
          </ac:spMkLst>
        </pc:spChg>
      </pc:sldChg>
      <pc:sldChg chg="addSp delSp modSp mod modAnim">
        <pc:chgData name="Tegischer Lukas" userId="f78daebb-0565-485c-bd0e-1cd035e796ff" providerId="ADAL" clId="{B512B3B4-42FC-4E41-B05D-ADF1771DB2B4}" dt="2021-02-26T08:17:21.235" v="332"/>
        <pc:sldMkLst>
          <pc:docMk/>
          <pc:sldMk cId="3743061103" sldId="301"/>
        </pc:sldMkLst>
        <pc:spChg chg="del">
          <ac:chgData name="Tegischer Lukas" userId="f78daebb-0565-485c-bd0e-1cd035e796ff" providerId="ADAL" clId="{B512B3B4-42FC-4E41-B05D-ADF1771DB2B4}" dt="2021-02-26T08:15:20.245" v="273" actId="478"/>
          <ac:spMkLst>
            <pc:docMk/>
            <pc:sldMk cId="3743061103" sldId="301"/>
            <ac:spMk id="2" creationId="{FCC7FB7A-A0EB-4FF3-8AAB-A5B1B6BB38E9}"/>
          </ac:spMkLst>
        </pc:spChg>
        <pc:spChg chg="add mod">
          <ac:chgData name="Tegischer Lukas" userId="f78daebb-0565-485c-bd0e-1cd035e796ff" providerId="ADAL" clId="{B512B3B4-42FC-4E41-B05D-ADF1771DB2B4}" dt="2021-02-26T08:17:11.950" v="330" actId="115"/>
          <ac:spMkLst>
            <pc:docMk/>
            <pc:sldMk cId="3743061103" sldId="301"/>
            <ac:spMk id="3" creationId="{E7BA3AD3-439E-42B2-AF4D-BEAB98FE3E34}"/>
          </ac:spMkLst>
        </pc:spChg>
      </pc:sldChg>
      <pc:sldChg chg="modSp mod modAnim">
        <pc:chgData name="Tegischer Lukas" userId="f78daebb-0565-485c-bd0e-1cd035e796ff" providerId="ADAL" clId="{B512B3B4-42FC-4E41-B05D-ADF1771DB2B4}" dt="2021-02-26T08:22:41.532" v="588"/>
        <pc:sldMkLst>
          <pc:docMk/>
          <pc:sldMk cId="1937520943" sldId="310"/>
        </pc:sldMkLst>
        <pc:spChg chg="mod">
          <ac:chgData name="Tegischer Lukas" userId="f78daebb-0565-485c-bd0e-1cd035e796ff" providerId="ADAL" clId="{B512B3B4-42FC-4E41-B05D-ADF1771DB2B4}" dt="2021-02-26T08:11:07.301" v="132" actId="20577"/>
          <ac:spMkLst>
            <pc:docMk/>
            <pc:sldMk cId="1937520943" sldId="310"/>
            <ac:spMk id="2" creationId="{00000000-0000-0000-0000-000000000000}"/>
          </ac:spMkLst>
        </pc:spChg>
        <pc:spChg chg="mod">
          <ac:chgData name="Tegischer Lukas" userId="f78daebb-0565-485c-bd0e-1cd035e796ff" providerId="ADAL" clId="{B512B3B4-42FC-4E41-B05D-ADF1771DB2B4}" dt="2021-02-26T08:11:43.376" v="148"/>
          <ac:spMkLst>
            <pc:docMk/>
            <pc:sldMk cId="1937520943" sldId="310"/>
            <ac:spMk id="8" creationId="{E9E076D4-03FC-442C-BF8A-0A1FCEB13E96}"/>
          </ac:spMkLst>
        </pc:spChg>
        <pc:spChg chg="mod">
          <ac:chgData name="Tegischer Lukas" userId="f78daebb-0565-485c-bd0e-1cd035e796ff" providerId="ADAL" clId="{B512B3B4-42FC-4E41-B05D-ADF1771DB2B4}" dt="2021-02-26T08:12:10.677" v="172" actId="20577"/>
          <ac:spMkLst>
            <pc:docMk/>
            <pc:sldMk cId="1937520943" sldId="310"/>
            <ac:spMk id="10" creationId="{815D615D-7627-4C76-ACEF-31EB037715F1}"/>
          </ac:spMkLst>
        </pc:spChg>
      </pc:sldChg>
      <pc:sldChg chg="addSp delSp modSp mod">
        <pc:chgData name="Tegischer Lukas" userId="f78daebb-0565-485c-bd0e-1cd035e796ff" providerId="ADAL" clId="{B512B3B4-42FC-4E41-B05D-ADF1771DB2B4}" dt="2021-02-26T08:15:47.564" v="275" actId="20577"/>
        <pc:sldMkLst>
          <pc:docMk/>
          <pc:sldMk cId="966983952" sldId="311"/>
        </pc:sldMkLst>
        <pc:spChg chg="add mod">
          <ac:chgData name="Tegischer Lukas" userId="f78daebb-0565-485c-bd0e-1cd035e796ff" providerId="ADAL" clId="{B512B3B4-42FC-4E41-B05D-ADF1771DB2B4}" dt="2021-02-26T08:15:47.564" v="275" actId="20577"/>
          <ac:spMkLst>
            <pc:docMk/>
            <pc:sldMk cId="966983952" sldId="311"/>
            <ac:spMk id="2" creationId="{B9CF0D5D-614B-4811-BF0E-D62AA112A835}"/>
          </ac:spMkLst>
        </pc:spChg>
        <pc:spChg chg="del">
          <ac:chgData name="Tegischer Lukas" userId="f78daebb-0565-485c-bd0e-1cd035e796ff" providerId="ADAL" clId="{B512B3B4-42FC-4E41-B05D-ADF1771DB2B4}" dt="2021-02-26T08:12:20.874" v="173" actId="478"/>
          <ac:spMkLst>
            <pc:docMk/>
            <pc:sldMk cId="966983952" sldId="311"/>
            <ac:spMk id="3" creationId="{00BB1230-3AFD-4C0C-993C-0A15B551E873}"/>
          </ac:spMkLst>
        </pc:spChg>
      </pc:sldChg>
      <pc:sldChg chg="addSp delSp modSp mod">
        <pc:chgData name="Tegischer Lukas" userId="f78daebb-0565-485c-bd0e-1cd035e796ff" providerId="ADAL" clId="{B512B3B4-42FC-4E41-B05D-ADF1771DB2B4}" dt="2021-02-26T08:10:34.144" v="113" actId="1076"/>
        <pc:sldMkLst>
          <pc:docMk/>
          <pc:sldMk cId="4128970348" sldId="313"/>
        </pc:sldMkLst>
        <pc:spChg chg="mod">
          <ac:chgData name="Tegischer Lukas" userId="f78daebb-0565-485c-bd0e-1cd035e796ff" providerId="ADAL" clId="{B512B3B4-42FC-4E41-B05D-ADF1771DB2B4}" dt="2021-02-26T08:09:57.847" v="95" actId="20577"/>
          <ac:spMkLst>
            <pc:docMk/>
            <pc:sldMk cId="4128970348" sldId="31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512B3B4-42FC-4E41-B05D-ADF1771DB2B4}" dt="2021-02-26T08:10:22.720" v="109" actId="1076"/>
          <ac:spMkLst>
            <pc:docMk/>
            <pc:sldMk cId="4128970348" sldId="313"/>
            <ac:spMk id="7" creationId="{84B5EF87-802A-4221-B47A-2CDA45A72908}"/>
          </ac:spMkLst>
        </pc:spChg>
        <pc:spChg chg="del mod">
          <ac:chgData name="Tegischer Lukas" userId="f78daebb-0565-485c-bd0e-1cd035e796ff" providerId="ADAL" clId="{B512B3B4-42FC-4E41-B05D-ADF1771DB2B4}" dt="2021-02-26T08:10:20.266" v="107" actId="21"/>
          <ac:spMkLst>
            <pc:docMk/>
            <pc:sldMk cId="4128970348" sldId="313"/>
            <ac:spMk id="9" creationId="{E4D1654F-CC69-40D1-9CD4-1EFD669360EA}"/>
          </ac:spMkLst>
        </pc:spChg>
        <pc:picChg chg="add mod">
          <ac:chgData name="Tegischer Lukas" userId="f78daebb-0565-485c-bd0e-1cd035e796ff" providerId="ADAL" clId="{B512B3B4-42FC-4E41-B05D-ADF1771DB2B4}" dt="2021-02-26T08:10:34.144" v="113" actId="1076"/>
          <ac:picMkLst>
            <pc:docMk/>
            <pc:sldMk cId="4128970348" sldId="313"/>
            <ac:picMk id="6" creationId="{4DE538A1-FC75-4CA3-BA80-E89A5C8469A9}"/>
          </ac:picMkLst>
        </pc:picChg>
        <pc:picChg chg="del">
          <ac:chgData name="Tegischer Lukas" userId="f78daebb-0565-485c-bd0e-1cd035e796ff" providerId="ADAL" clId="{B512B3B4-42FC-4E41-B05D-ADF1771DB2B4}" dt="2021-02-26T08:10:10.585" v="104" actId="478"/>
          <ac:picMkLst>
            <pc:docMk/>
            <pc:sldMk cId="4128970348" sldId="313"/>
            <ac:picMk id="8" creationId="{4151C437-5A0E-4949-9786-4D86B0CF70BD}"/>
          </ac:picMkLst>
        </pc:picChg>
      </pc:sldChg>
      <pc:sldChg chg="modSp del mod">
        <pc:chgData name="Tegischer Lukas" userId="f78daebb-0565-485c-bd0e-1cd035e796ff" providerId="ADAL" clId="{B512B3B4-42FC-4E41-B05D-ADF1771DB2B4}" dt="2021-02-26T08:11:00.232" v="123" actId="47"/>
        <pc:sldMkLst>
          <pc:docMk/>
          <pc:sldMk cId="1606982309" sldId="314"/>
        </pc:sldMkLst>
        <pc:spChg chg="mod">
          <ac:chgData name="Tegischer Lukas" userId="f78daebb-0565-485c-bd0e-1cd035e796ff" providerId="ADAL" clId="{B512B3B4-42FC-4E41-B05D-ADF1771DB2B4}" dt="2021-02-26T08:10:46.814" v="122" actId="20577"/>
          <ac:spMkLst>
            <pc:docMk/>
            <pc:sldMk cId="1606982309" sldId="314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512B3B4-42FC-4E41-B05D-ADF1771DB2B4}" dt="2021-02-26T08:14:17.586" v="213" actId="1076"/>
        <pc:sldMkLst>
          <pc:docMk/>
          <pc:sldMk cId="1962130826" sldId="315"/>
        </pc:sldMkLst>
        <pc:spChg chg="mod">
          <ac:chgData name="Tegischer Lukas" userId="f78daebb-0565-485c-bd0e-1cd035e796ff" providerId="ADAL" clId="{B512B3B4-42FC-4E41-B05D-ADF1771DB2B4}" dt="2021-02-26T08:13:20.516" v="202" actId="20577"/>
          <ac:spMkLst>
            <pc:docMk/>
            <pc:sldMk cId="1962130826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B512B3B4-42FC-4E41-B05D-ADF1771DB2B4}" dt="2021-02-26T08:13:46.759" v="203" actId="478"/>
          <ac:spMkLst>
            <pc:docMk/>
            <pc:sldMk cId="1962130826" sldId="315"/>
            <ac:spMk id="3" creationId="{95E71488-96F1-4E7E-9663-F420B5B9B44C}"/>
          </ac:spMkLst>
        </pc:spChg>
        <pc:spChg chg="mod">
          <ac:chgData name="Tegischer Lukas" userId="f78daebb-0565-485c-bd0e-1cd035e796ff" providerId="ADAL" clId="{B512B3B4-42FC-4E41-B05D-ADF1771DB2B4}" dt="2021-02-26T08:14:17.586" v="213" actId="1076"/>
          <ac:spMkLst>
            <pc:docMk/>
            <pc:sldMk cId="1962130826" sldId="315"/>
            <ac:spMk id="4" creationId="{B8A7A604-EBFB-4CEE-BD61-E893C00820FF}"/>
          </ac:spMkLst>
        </pc:spChg>
        <pc:spChg chg="mod">
          <ac:chgData name="Tegischer Lukas" userId="f78daebb-0565-485c-bd0e-1cd035e796ff" providerId="ADAL" clId="{B512B3B4-42FC-4E41-B05D-ADF1771DB2B4}" dt="2021-02-26T08:14:15.455" v="212" actId="1076"/>
          <ac:spMkLst>
            <pc:docMk/>
            <pc:sldMk cId="1962130826" sldId="315"/>
            <ac:spMk id="5" creationId="{1762BF58-6CE9-4C1C-BBF9-01D92154923D}"/>
          </ac:spMkLst>
        </pc:spChg>
        <pc:spChg chg="add mod">
          <ac:chgData name="Tegischer Lukas" userId="f78daebb-0565-485c-bd0e-1cd035e796ff" providerId="ADAL" clId="{B512B3B4-42FC-4E41-B05D-ADF1771DB2B4}" dt="2021-02-26T08:14:10.865" v="211" actId="403"/>
          <ac:spMkLst>
            <pc:docMk/>
            <pc:sldMk cId="1962130826" sldId="315"/>
            <ac:spMk id="6" creationId="{4E3C8796-C053-4833-821E-A0FBC4FE0B2D}"/>
          </ac:spMkLst>
        </pc:spChg>
      </pc:sldChg>
      <pc:sldChg chg="addSp delSp modSp mod">
        <pc:chgData name="Tegischer Lukas" userId="f78daebb-0565-485c-bd0e-1cd035e796ff" providerId="ADAL" clId="{B512B3B4-42FC-4E41-B05D-ADF1771DB2B4}" dt="2021-02-26T08:15:11.848" v="272" actId="1076"/>
        <pc:sldMkLst>
          <pc:docMk/>
          <pc:sldMk cId="2980158396" sldId="316"/>
        </pc:sldMkLst>
        <pc:spChg chg="mod">
          <ac:chgData name="Tegischer Lukas" userId="f78daebb-0565-485c-bd0e-1cd035e796ff" providerId="ADAL" clId="{B512B3B4-42FC-4E41-B05D-ADF1771DB2B4}" dt="2021-02-26T08:14:30.241" v="226" actId="20577"/>
          <ac:spMkLst>
            <pc:docMk/>
            <pc:sldMk cId="2980158396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B512B3B4-42FC-4E41-B05D-ADF1771DB2B4}" dt="2021-02-26T08:14:31.815" v="227" actId="478"/>
          <ac:spMkLst>
            <pc:docMk/>
            <pc:sldMk cId="2980158396" sldId="316"/>
            <ac:spMk id="3" creationId="{95E71488-96F1-4E7E-9663-F420B5B9B44C}"/>
          </ac:spMkLst>
        </pc:spChg>
        <pc:spChg chg="mod">
          <ac:chgData name="Tegischer Lukas" userId="f78daebb-0565-485c-bd0e-1cd035e796ff" providerId="ADAL" clId="{B512B3B4-42FC-4E41-B05D-ADF1771DB2B4}" dt="2021-02-26T08:15:11.848" v="272" actId="1076"/>
          <ac:spMkLst>
            <pc:docMk/>
            <pc:sldMk cId="2980158396" sldId="316"/>
            <ac:spMk id="4" creationId="{B8A7A604-EBFB-4CEE-BD61-E893C00820FF}"/>
          </ac:spMkLst>
        </pc:spChg>
        <pc:spChg chg="mod">
          <ac:chgData name="Tegischer Lukas" userId="f78daebb-0565-485c-bd0e-1cd035e796ff" providerId="ADAL" clId="{B512B3B4-42FC-4E41-B05D-ADF1771DB2B4}" dt="2021-02-26T08:14:56.751" v="257" actId="1076"/>
          <ac:spMkLst>
            <pc:docMk/>
            <pc:sldMk cId="2980158396" sldId="316"/>
            <ac:spMk id="5" creationId="{1762BF58-6CE9-4C1C-BBF9-01D92154923D}"/>
          </ac:spMkLst>
        </pc:spChg>
        <pc:spChg chg="add mod">
          <ac:chgData name="Tegischer Lukas" userId="f78daebb-0565-485c-bd0e-1cd035e796ff" providerId="ADAL" clId="{B512B3B4-42FC-4E41-B05D-ADF1771DB2B4}" dt="2021-02-26T08:14:35.194" v="229" actId="1076"/>
          <ac:spMkLst>
            <pc:docMk/>
            <pc:sldMk cId="2980158396" sldId="316"/>
            <ac:spMk id="6" creationId="{13513A8C-656A-4A32-90E0-562F2851D187}"/>
          </ac:spMkLst>
        </pc:spChg>
        <pc:spChg chg="mod">
          <ac:chgData name="Tegischer Lukas" userId="f78daebb-0565-485c-bd0e-1cd035e796ff" providerId="ADAL" clId="{B512B3B4-42FC-4E41-B05D-ADF1771DB2B4}" dt="2021-02-26T08:14:59.787" v="261" actId="20577"/>
          <ac:spMkLst>
            <pc:docMk/>
            <pc:sldMk cId="2980158396" sldId="316"/>
            <ac:spMk id="7" creationId="{A82F28AA-5377-4BE1-BD7B-E3F0AACB8636}"/>
          </ac:spMkLst>
        </pc:spChg>
        <pc:spChg chg="mod">
          <ac:chgData name="Tegischer Lukas" userId="f78daebb-0565-485c-bd0e-1cd035e796ff" providerId="ADAL" clId="{B512B3B4-42FC-4E41-B05D-ADF1771DB2B4}" dt="2021-02-26T08:15:02.570" v="265" actId="20577"/>
          <ac:spMkLst>
            <pc:docMk/>
            <pc:sldMk cId="2980158396" sldId="316"/>
            <ac:spMk id="8" creationId="{8AFE51A9-98BD-49F0-853A-C82D7BE242B4}"/>
          </ac:spMkLst>
        </pc:spChg>
        <pc:spChg chg="mod">
          <ac:chgData name="Tegischer Lukas" userId="f78daebb-0565-485c-bd0e-1cd035e796ff" providerId="ADAL" clId="{B512B3B4-42FC-4E41-B05D-ADF1771DB2B4}" dt="2021-02-26T08:15:05.658" v="268" actId="20577"/>
          <ac:spMkLst>
            <pc:docMk/>
            <pc:sldMk cId="2980158396" sldId="316"/>
            <ac:spMk id="9" creationId="{232A5A8E-D94C-4DC6-878E-E63DB151E0B6}"/>
          </ac:spMkLst>
        </pc:spChg>
        <pc:spChg chg="mod">
          <ac:chgData name="Tegischer Lukas" userId="f78daebb-0565-485c-bd0e-1cd035e796ff" providerId="ADAL" clId="{B512B3B4-42FC-4E41-B05D-ADF1771DB2B4}" dt="2021-02-26T08:15:08.839" v="271" actId="20577"/>
          <ac:spMkLst>
            <pc:docMk/>
            <pc:sldMk cId="2980158396" sldId="316"/>
            <ac:spMk id="10" creationId="{259D6895-A5B7-4312-9FD4-5B352F0364D1}"/>
          </ac:spMkLst>
        </pc:spChg>
      </pc:sldChg>
      <pc:sldChg chg="addSp delSp modSp mod ord">
        <pc:chgData name="Tegischer Lukas" userId="f78daebb-0565-485c-bd0e-1cd035e796ff" providerId="ADAL" clId="{B512B3B4-42FC-4E41-B05D-ADF1771DB2B4}" dt="2021-02-26T08:16:48.919" v="316" actId="1076"/>
        <pc:sldMkLst>
          <pc:docMk/>
          <pc:sldMk cId="2022425013" sldId="317"/>
        </pc:sldMkLst>
        <pc:spChg chg="add mod">
          <ac:chgData name="Tegischer Lukas" userId="f78daebb-0565-485c-bd0e-1cd035e796ff" providerId="ADAL" clId="{B512B3B4-42FC-4E41-B05D-ADF1771DB2B4}" dt="2021-02-26T08:16:48.919" v="316" actId="1076"/>
          <ac:spMkLst>
            <pc:docMk/>
            <pc:sldMk cId="2022425013" sldId="317"/>
            <ac:spMk id="2" creationId="{EF488E97-DABB-45FB-9C48-7839CFCDD3C1}"/>
          </ac:spMkLst>
        </pc:spChg>
        <pc:spChg chg="del">
          <ac:chgData name="Tegischer Lukas" userId="f78daebb-0565-485c-bd0e-1cd035e796ff" providerId="ADAL" clId="{B512B3B4-42FC-4E41-B05D-ADF1771DB2B4}" dt="2021-02-26T08:15:23.458" v="274" actId="478"/>
          <ac:spMkLst>
            <pc:docMk/>
            <pc:sldMk cId="2022425013" sldId="317"/>
            <ac:spMk id="3" creationId="{B6A99CED-602B-4859-AAC1-F96B1122B99A}"/>
          </ac:spMkLst>
        </pc:spChg>
      </pc:sldChg>
      <pc:sldChg chg="addSp delSp modSp add mod delAnim">
        <pc:chgData name="Tegischer Lukas" userId="f78daebb-0565-485c-bd0e-1cd035e796ff" providerId="ADAL" clId="{B512B3B4-42FC-4E41-B05D-ADF1771DB2B4}" dt="2021-02-26T08:22:23.290" v="579" actId="20577"/>
        <pc:sldMkLst>
          <pc:docMk/>
          <pc:sldMk cId="615966340" sldId="318"/>
        </pc:sldMkLst>
        <pc:spChg chg="add del mod">
          <ac:chgData name="Tegischer Lukas" userId="f78daebb-0565-485c-bd0e-1cd035e796ff" providerId="ADAL" clId="{B512B3B4-42FC-4E41-B05D-ADF1771DB2B4}" dt="2021-02-26T08:19:15.168" v="355" actId="478"/>
          <ac:spMkLst>
            <pc:docMk/>
            <pc:sldMk cId="615966340" sldId="318"/>
            <ac:spMk id="2" creationId="{4A034B06-4203-4958-86F2-D52D7BD841F6}"/>
          </ac:spMkLst>
        </pc:spChg>
        <pc:spChg chg="del">
          <ac:chgData name="Tegischer Lukas" userId="f78daebb-0565-485c-bd0e-1cd035e796ff" providerId="ADAL" clId="{B512B3B4-42FC-4E41-B05D-ADF1771DB2B4}" dt="2021-02-26T08:19:00.175" v="350" actId="478"/>
          <ac:spMkLst>
            <pc:docMk/>
            <pc:sldMk cId="615966340" sldId="318"/>
            <ac:spMk id="3" creationId="{E7BA3AD3-439E-42B2-AF4D-BEAB98FE3E34}"/>
          </ac:spMkLst>
        </pc:spChg>
        <pc:spChg chg="add del mod">
          <ac:chgData name="Tegischer Lukas" userId="f78daebb-0565-485c-bd0e-1cd035e796ff" providerId="ADAL" clId="{B512B3B4-42FC-4E41-B05D-ADF1771DB2B4}" dt="2021-02-26T08:20:07.178" v="408" actId="478"/>
          <ac:spMkLst>
            <pc:docMk/>
            <pc:sldMk cId="615966340" sldId="318"/>
            <ac:spMk id="4" creationId="{7C24C046-2629-4F05-BC35-B880E4F68791}"/>
          </ac:spMkLst>
        </pc:spChg>
        <pc:spChg chg="add mod">
          <ac:chgData name="Tegischer Lukas" userId="f78daebb-0565-485c-bd0e-1cd035e796ff" providerId="ADAL" clId="{B512B3B4-42FC-4E41-B05D-ADF1771DB2B4}" dt="2021-02-26T08:22:23.290" v="579" actId="20577"/>
          <ac:spMkLst>
            <pc:docMk/>
            <pc:sldMk cId="615966340" sldId="318"/>
            <ac:spMk id="5" creationId="{FF02F64D-E51D-49C2-9E6F-CF7068B5BBE0}"/>
          </ac:spMkLst>
        </pc:spChg>
      </pc:sldChg>
      <pc:sldChg chg="addSp delSp modSp add mod">
        <pc:chgData name="Tegischer Lukas" userId="f78daebb-0565-485c-bd0e-1cd035e796ff" providerId="ADAL" clId="{B512B3B4-42FC-4E41-B05D-ADF1771DB2B4}" dt="2021-02-26T08:18:26.072" v="349" actId="1076"/>
        <pc:sldMkLst>
          <pc:docMk/>
          <pc:sldMk cId="1150543752" sldId="319"/>
        </pc:sldMkLst>
        <pc:spChg chg="del">
          <ac:chgData name="Tegischer Lukas" userId="f78daebb-0565-485c-bd0e-1cd035e796ff" providerId="ADAL" clId="{B512B3B4-42FC-4E41-B05D-ADF1771DB2B4}" dt="2021-02-26T08:17:54.059" v="335" actId="478"/>
          <ac:spMkLst>
            <pc:docMk/>
            <pc:sldMk cId="1150543752" sldId="319"/>
            <ac:spMk id="2" creationId="{EF488E97-DABB-45FB-9C48-7839CFCDD3C1}"/>
          </ac:spMkLst>
        </pc:spChg>
        <pc:spChg chg="add mod">
          <ac:chgData name="Tegischer Lukas" userId="f78daebb-0565-485c-bd0e-1cd035e796ff" providerId="ADAL" clId="{B512B3B4-42FC-4E41-B05D-ADF1771DB2B4}" dt="2021-02-26T08:18:05.824" v="342" actId="1076"/>
          <ac:spMkLst>
            <pc:docMk/>
            <pc:sldMk cId="1150543752" sldId="319"/>
            <ac:spMk id="3" creationId="{4C23FE67-5C16-49B2-8AD3-E5DDF418B6E7}"/>
          </ac:spMkLst>
        </pc:spChg>
        <pc:picChg chg="add mod">
          <ac:chgData name="Tegischer Lukas" userId="f78daebb-0565-485c-bd0e-1cd035e796ff" providerId="ADAL" clId="{B512B3B4-42FC-4E41-B05D-ADF1771DB2B4}" dt="2021-02-26T08:18:26.072" v="349" actId="1076"/>
          <ac:picMkLst>
            <pc:docMk/>
            <pc:sldMk cId="1150543752" sldId="319"/>
            <ac:picMk id="5" creationId="{1CA4A54F-6235-438D-A79D-3792C3D7AB5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6166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618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9663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9559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34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microsoft.com/office/2007/relationships/hdphoto" Target="../media/hdphoto3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7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Lineares und Exponentielles Wachstum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5030" y="28939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Lineares Wachstum</a:t>
            </a:r>
            <a:r>
              <a:rPr lang="de-AT" sz="32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Exponentielles Wachstum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2">
                <a:extLst>
                  <a:ext uri="{FF2B5EF4-FFF2-40B4-BE49-F238E27FC236}">
                    <a16:creationId xmlns:a16="http://schemas.microsoft.com/office/drawing/2014/main" id="{499D4D27-E539-48E5-9740-A0C46F5E6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32788" y="1042386"/>
                <a:ext cx="4807268" cy="723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:   </m:t>
                      </m:r>
                      <m:r>
                        <a:rPr lang="de-AT" sz="24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&gt;1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𝝀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:    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𝝀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2">
                <a:extLst>
                  <a:ext uri="{FF2B5EF4-FFF2-40B4-BE49-F238E27FC236}">
                    <a16:creationId xmlns:a16="http://schemas.microsoft.com/office/drawing/2014/main" id="{499D4D27-E539-48E5-9740-A0C46F5E6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2788" y="1042386"/>
                <a:ext cx="4807268" cy="723900"/>
              </a:xfrm>
              <a:prstGeom prst="rect">
                <a:avLst/>
              </a:prstGeom>
              <a:blipFill>
                <a:blip r:embed="rId4"/>
                <a:stretch>
                  <a:fillRect b="-2521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BCCCAC9-03FE-4924-B5E0-50607BC81B13}"/>
                  </a:ext>
                </a:extLst>
              </p:cNvPr>
              <p:cNvSpPr/>
              <p:nvPr/>
            </p:nvSpPr>
            <p:spPr>
              <a:xfrm>
                <a:off x="1358652" y="1042386"/>
                <a:ext cx="2654573" cy="10878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de-AT" sz="24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BCCCAC9-03FE-4924-B5E0-50607BC81B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652" y="1042386"/>
                <a:ext cx="2654573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Grafik 20">
            <a:extLst>
              <a:ext uri="{FF2B5EF4-FFF2-40B4-BE49-F238E27FC236}">
                <a16:creationId xmlns:a16="http://schemas.microsoft.com/office/drawing/2014/main" id="{CC80BAD3-4A83-479C-8862-73AC9E62671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9159" b="6528"/>
          <a:stretch/>
        </p:blipFill>
        <p:spPr bwMode="auto">
          <a:xfrm>
            <a:off x="6370037" y="2211853"/>
            <a:ext cx="5198431" cy="3508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E1119C55-0826-4A50-9B65-CC0A7DCCE61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4655" b="33673"/>
          <a:stretch/>
        </p:blipFill>
        <p:spPr bwMode="auto">
          <a:xfrm>
            <a:off x="858610" y="2301557"/>
            <a:ext cx="4857462" cy="3642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72FE848E-2F8D-4AB9-B8F3-4E973AA1DCDB}"/>
                  </a:ext>
                </a:extLst>
              </p:cNvPr>
              <p:cNvSpPr/>
              <p:nvPr/>
            </p:nvSpPr>
            <p:spPr>
              <a:xfrm>
                <a:off x="1822411" y="5943599"/>
                <a:ext cx="29502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 Zeitschritt: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72FE848E-2F8D-4AB9-B8F3-4E973AA1DC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411" y="5943599"/>
                <a:ext cx="2950231" cy="523220"/>
              </a:xfrm>
              <a:prstGeom prst="rect">
                <a:avLst/>
              </a:prstGeom>
              <a:blipFill>
                <a:blip r:embed="rId9"/>
                <a:stretch>
                  <a:fillRect l="-4339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BD3AAD3B-4764-4495-A3E3-F67C0411743D}"/>
                  </a:ext>
                </a:extLst>
              </p:cNvPr>
              <p:cNvSpPr/>
              <p:nvPr/>
            </p:nvSpPr>
            <p:spPr>
              <a:xfrm>
                <a:off x="7548573" y="5898196"/>
                <a:ext cx="28616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 Zeitschritt: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BD3AAD3B-4764-4495-A3E3-F67C041174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573" y="5898196"/>
                <a:ext cx="2861681" cy="523220"/>
              </a:xfrm>
              <a:prstGeom prst="rect">
                <a:avLst/>
              </a:prstGeom>
              <a:blipFill>
                <a:blip r:embed="rId10"/>
                <a:stretch>
                  <a:fillRect l="-4255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5030" y="28939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Lineares Wachstum</a:t>
            </a:r>
            <a:r>
              <a:rPr lang="de-AT" sz="32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Exponentielles Wachstum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2">
                <a:extLst>
                  <a:ext uri="{FF2B5EF4-FFF2-40B4-BE49-F238E27FC236}">
                    <a16:creationId xmlns:a16="http://schemas.microsoft.com/office/drawing/2014/main" id="{499D4D27-E539-48E5-9740-A0C46F5E6F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32788" y="1042386"/>
                <a:ext cx="4807268" cy="723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:   </m:t>
                      </m:r>
                      <m:r>
                        <a:rPr lang="de-AT" sz="24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&gt;1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𝝀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:    </m:t>
                      </m:r>
                      <m:r>
                        <a:rPr lang="de-AT" sz="24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𝝀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2">
                <a:extLst>
                  <a:ext uri="{FF2B5EF4-FFF2-40B4-BE49-F238E27FC236}">
                    <a16:creationId xmlns:a16="http://schemas.microsoft.com/office/drawing/2014/main" id="{499D4D27-E539-48E5-9740-A0C46F5E6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2788" y="1042386"/>
                <a:ext cx="4807268" cy="723900"/>
              </a:xfrm>
              <a:prstGeom prst="rect">
                <a:avLst/>
              </a:prstGeom>
              <a:blipFill>
                <a:blip r:embed="rId4"/>
                <a:stretch>
                  <a:fillRect b="-2521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BCCCAC9-03FE-4924-B5E0-50607BC81B13}"/>
                  </a:ext>
                </a:extLst>
              </p:cNvPr>
              <p:cNvSpPr/>
              <p:nvPr/>
            </p:nvSpPr>
            <p:spPr>
              <a:xfrm>
                <a:off x="1358652" y="1042386"/>
                <a:ext cx="2654573" cy="10878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de-AT" sz="24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BCCCAC9-03FE-4924-B5E0-50607BC81B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652" y="1042386"/>
                <a:ext cx="2654573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8E46F07-ADF7-4094-B488-797ED8BA2260}"/>
                  </a:ext>
                </a:extLst>
              </p:cNvPr>
              <p:cNvSpPr/>
              <p:nvPr/>
            </p:nvSpPr>
            <p:spPr>
              <a:xfrm>
                <a:off x="394858" y="2130248"/>
                <a:ext cx="4582160" cy="1064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Verändert man das Argument um 1, dann verändert sich der Funktionswert um k: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e>
                      </m:d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</m:oMath>
                  </m:oMathPara>
                </a14:m>
                <a:endParaRPr lang="de-AT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8E46F07-ADF7-4094-B488-797ED8BA22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58" y="2130248"/>
                <a:ext cx="4582160" cy="1064650"/>
              </a:xfrm>
              <a:prstGeom prst="rect">
                <a:avLst/>
              </a:prstGeom>
              <a:blipFill>
                <a:blip r:embed="rId6"/>
                <a:stretch>
                  <a:fillRect t="-22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240E5A0-3165-4307-939B-2C2A9C688301}"/>
                  </a:ext>
                </a:extLst>
              </p:cNvPr>
              <p:cNvSpPr/>
              <p:nvPr/>
            </p:nvSpPr>
            <p:spPr>
              <a:xfrm>
                <a:off x="5940812" y="2130248"/>
                <a:ext cx="5562363" cy="1064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Verändert man das Argument um 1, dann verändert sich der Funktionswert um den Faktor b: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e>
                      </m:d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𝒃</m:t>
                      </m:r>
                    </m:oMath>
                  </m:oMathPara>
                </a14:m>
                <a:endParaRPr lang="de-AT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240E5A0-3165-4307-939B-2C2A9C688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812" y="2130248"/>
                <a:ext cx="5562363" cy="1064650"/>
              </a:xfrm>
              <a:prstGeom prst="rect">
                <a:avLst/>
              </a:prstGeom>
              <a:blipFill>
                <a:blip r:embed="rId7"/>
                <a:stretch>
                  <a:fillRect t="-2286" r="-4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7840444E-D5EA-4DC5-8EA2-5323E13E0B97}"/>
                  </a:ext>
                </a:extLst>
              </p:cNvPr>
              <p:cNvSpPr/>
              <p:nvPr/>
            </p:nvSpPr>
            <p:spPr>
              <a:xfrm>
                <a:off x="254000" y="3549054"/>
                <a:ext cx="4490720" cy="1064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Verändert man das Argument um h, dann verändert sich der Funktionswert um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</m:d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𝒉</m:t>
                      </m:r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</m:t>
                      </m:r>
                    </m:oMath>
                  </m:oMathPara>
                </a14:m>
                <a:endParaRPr lang="de-AT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7840444E-D5EA-4DC5-8EA2-5323E13E0B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00" y="3549054"/>
                <a:ext cx="4490720" cy="1064650"/>
              </a:xfrm>
              <a:prstGeom prst="rect">
                <a:avLst/>
              </a:prstGeom>
              <a:blipFill>
                <a:blip r:embed="rId8"/>
                <a:stretch>
                  <a:fillRect t="-22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D3A2E34D-E775-48AB-B1D6-B9200AEF9AFF}"/>
                  </a:ext>
                </a:extLst>
              </p:cNvPr>
              <p:cNvSpPr/>
              <p:nvPr/>
            </p:nvSpPr>
            <p:spPr>
              <a:xfrm>
                <a:off x="5910818" y="3549054"/>
                <a:ext cx="5451207" cy="10749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Verändert man das Argument um h, dann verändert sich der Funktionswert um den Faktor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</m:d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sup>
                      </m:sSup>
                    </m:oMath>
                  </m:oMathPara>
                </a14:m>
                <a:endParaRPr lang="de-AT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D3A2E34D-E775-48AB-B1D6-B9200AEF9A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818" y="3549054"/>
                <a:ext cx="5451207" cy="1074910"/>
              </a:xfrm>
              <a:prstGeom prst="rect">
                <a:avLst/>
              </a:prstGeom>
              <a:blipFill>
                <a:blip r:embed="rId9"/>
                <a:stretch>
                  <a:fillRect l="-783" t="-2260" r="-13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565F06CB-C746-40CF-A57A-A27A456638B3}"/>
                  </a:ext>
                </a:extLst>
              </p:cNvPr>
              <p:cNvSpPr/>
              <p:nvPr/>
            </p:nvSpPr>
            <p:spPr>
              <a:xfrm>
                <a:off x="467360" y="5087837"/>
                <a:ext cx="4582160" cy="81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 Änderung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𝑵</m:t>
                        </m:r>
                        <m:d>
                          <m:dPr>
                            <m:ctrlP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de-AT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r>
                          <a:rPr lang="de-AT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𝑵</m:t>
                        </m:r>
                        <m:d>
                          <m:dPr>
                            <m:ctrlP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b="1" i="1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b="1" i="1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de-AT" b="1" i="1" smtClean="0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de-AT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de-AT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AT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de-AT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stets konstant und liefert immer die Steigung k.</a:t>
                </a:r>
                <a:endParaRPr lang="de-AT" dirty="0"/>
              </a:p>
            </p:txBody>
          </p:sp>
        </mc:Choice>
        <mc:Fallback xmlns=""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565F06CB-C746-40CF-A57A-A27A456638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60" y="5087837"/>
                <a:ext cx="4582160" cy="814775"/>
              </a:xfrm>
              <a:prstGeom prst="rect">
                <a:avLst/>
              </a:prstGeom>
              <a:blipFill>
                <a:blip r:embed="rId10"/>
                <a:stretch>
                  <a:fillRect l="-1198" b="-120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1427F9B5-33FB-4414-90A2-59ED4B7473FD}"/>
                  </a:ext>
                </a:extLst>
              </p:cNvPr>
              <p:cNvSpPr/>
              <p:nvPr/>
            </p:nvSpPr>
            <p:spPr>
              <a:xfrm>
                <a:off x="7945080" y="4978120"/>
                <a:ext cx="1786065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AT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AT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deg>
                        <m:e>
                          <m:f>
                            <m:fPr>
                              <m:ctrlPr>
                                <a:rPr lang="de-AT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d>
                                <m:dPr>
                                  <m:ctrlPr>
                                    <a:rPr lang="de-AT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de-AT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de-AT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</m:num>
                            <m:den>
                              <m:r>
                                <a:rPr lang="de-AT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d>
                                <m:dPr>
                                  <m:ctrlPr>
                                    <a:rPr lang="de-AT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den>
                          </m:f>
                        </m:e>
                      </m:rad>
                    </m:oMath>
                  </m:oMathPara>
                </a14:m>
                <a:endParaRPr lang="de-AT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1427F9B5-33FB-4414-90A2-59ED4B7473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080" y="4978120"/>
                <a:ext cx="1786065" cy="9106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41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4C85781F-F2AF-4CF7-AB50-14220077B7AD}"/>
              </a:ext>
            </a:extLst>
          </p:cNvPr>
          <p:cNvSpPr/>
          <p:nvPr/>
        </p:nvSpPr>
        <p:spPr>
          <a:xfrm>
            <a:off x="619760" y="465800"/>
            <a:ext cx="9398000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Ordne den Situationen das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passende Wachstum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 und bestimme jeweils k bzw. b:</a:t>
            </a:r>
          </a:p>
          <a:p>
            <a:pPr marL="342900" lvl="0" indent="-342900">
              <a:lnSpc>
                <a:spcPct val="150000"/>
              </a:lnSpc>
              <a:spcBef>
                <a:spcPts val="400"/>
              </a:spcBef>
              <a:spcAft>
                <a:spcPts val="120"/>
              </a:spcAft>
              <a:tabLst>
                <a:tab pos="457200" algn="l"/>
              </a:tabLs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Umfang eines Baumes nimmt jährlich um 3% zu:</a:t>
            </a:r>
          </a:p>
          <a:p>
            <a:pPr marL="342900" lvl="0" indent="-342900">
              <a:lnSpc>
                <a:spcPct val="150000"/>
              </a:lnSpc>
              <a:spcBef>
                <a:spcPts val="400"/>
              </a:spcBef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400"/>
              </a:spcBef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Meeresspiegel steigt jährlich um 1,02 cm:</a:t>
            </a: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Bevölkerung wächst jährlich um den Faktor 1,02:</a:t>
            </a: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Stamm eines Baumes wird pro Jahr um 2 cm dicker:</a:t>
            </a: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20"/>
              </a:spcAft>
              <a:tabLst>
                <a:tab pos="457200" algn="l"/>
              </a:tabLst>
            </a:pPr>
            <a:b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97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EB07D75-C1B3-489C-9ABD-FB90A1DB0345}"/>
                  </a:ext>
                </a:extLst>
              </p:cNvPr>
              <p:cNvSpPr/>
              <p:nvPr/>
            </p:nvSpPr>
            <p:spPr>
              <a:xfrm>
                <a:off x="680720" y="403371"/>
                <a:ext cx="10343451" cy="9682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der Tabelle sieht man die Entwicklung der Einwohnerzahl einer Stadt. Beschreibe den Wachstumsvorgang durch eine Funktion (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für das Jahr 2012) und begründe, warum du dich für dieses Modell entscheidest.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EB07D75-C1B3-489C-9ABD-FB90A1DB03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20" y="403371"/>
                <a:ext cx="10343451" cy="968278"/>
              </a:xfrm>
              <a:prstGeom prst="rect">
                <a:avLst/>
              </a:prstGeom>
              <a:blipFill>
                <a:blip r:embed="rId4"/>
                <a:stretch>
                  <a:fillRect l="-531" t="-2516" b="-88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3A635C6-A289-4261-9395-103D5225C4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399564"/>
              </p:ext>
            </p:extLst>
          </p:nvPr>
        </p:nvGraphicFramePr>
        <p:xfrm>
          <a:off x="1647291" y="1513868"/>
          <a:ext cx="8897418" cy="851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881">
                  <a:extLst>
                    <a:ext uri="{9D8B030D-6E8A-4147-A177-3AD203B41FA5}">
                      <a16:colId xmlns:a16="http://schemas.microsoft.com/office/drawing/2014/main" val="501416129"/>
                    </a:ext>
                  </a:extLst>
                </a:gridCol>
                <a:gridCol w="1208925">
                  <a:extLst>
                    <a:ext uri="{9D8B030D-6E8A-4147-A177-3AD203B41FA5}">
                      <a16:colId xmlns:a16="http://schemas.microsoft.com/office/drawing/2014/main" val="2974662313"/>
                    </a:ext>
                  </a:extLst>
                </a:gridCol>
                <a:gridCol w="1482903">
                  <a:extLst>
                    <a:ext uri="{9D8B030D-6E8A-4147-A177-3AD203B41FA5}">
                      <a16:colId xmlns:a16="http://schemas.microsoft.com/office/drawing/2014/main" val="3433872044"/>
                    </a:ext>
                  </a:extLst>
                </a:gridCol>
                <a:gridCol w="1482903">
                  <a:extLst>
                    <a:ext uri="{9D8B030D-6E8A-4147-A177-3AD203B41FA5}">
                      <a16:colId xmlns:a16="http://schemas.microsoft.com/office/drawing/2014/main" val="432195320"/>
                    </a:ext>
                  </a:extLst>
                </a:gridCol>
                <a:gridCol w="1482903">
                  <a:extLst>
                    <a:ext uri="{9D8B030D-6E8A-4147-A177-3AD203B41FA5}">
                      <a16:colId xmlns:a16="http://schemas.microsoft.com/office/drawing/2014/main" val="2787306521"/>
                    </a:ext>
                  </a:extLst>
                </a:gridCol>
                <a:gridCol w="1482903">
                  <a:extLst>
                    <a:ext uri="{9D8B030D-6E8A-4147-A177-3AD203B41FA5}">
                      <a16:colId xmlns:a16="http://schemas.microsoft.com/office/drawing/2014/main" val="470139125"/>
                    </a:ext>
                  </a:extLst>
                </a:gridCol>
              </a:tblGrid>
              <a:tr h="232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Jahr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2012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2014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2016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2018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2020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7529390"/>
                  </a:ext>
                </a:extLst>
              </a:tr>
              <a:tr h="572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Einwohnerzahl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121000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174000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249500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359000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517000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6831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96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FAF6A4E-E01B-4BF6-8B17-F23072A3ED69}"/>
                  </a:ext>
                </a:extLst>
              </p:cNvPr>
              <p:cNvSpPr/>
              <p:nvPr/>
            </p:nvSpPr>
            <p:spPr>
              <a:xfrm>
                <a:off x="579120" y="371724"/>
                <a:ext cx="9987280" cy="1406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Österreichs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-Emissionen betrugen 78 Millionen Tonnen im Jahr 1990. Im Jahr 2006 betrugen sie 92 Millionen Tonnen. Wähle t=0 für das Jahr 1990.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Beschreibe die Entwicklung der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-Emissionen durch ein lineares und exponentielles Modell.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mit den Modellen die</a:t>
                </a:r>
                <a:r>
                  <a:rPr lang="de-AT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-Emissionen für das Jahr 2020.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FAF6A4E-E01B-4BF6-8B17-F23072A3ED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371724"/>
                <a:ext cx="9987280" cy="1406026"/>
              </a:xfrm>
              <a:prstGeom prst="rect">
                <a:avLst/>
              </a:prstGeom>
              <a:blipFill>
                <a:blip r:embed="rId4"/>
                <a:stretch>
                  <a:fillRect l="-488" t="-2165" b="-60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32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FAF6A4E-E01B-4BF6-8B17-F23072A3ED69}"/>
                  </a:ext>
                </a:extLst>
              </p:cNvPr>
              <p:cNvSpPr/>
              <p:nvPr/>
            </p:nvSpPr>
            <p:spPr>
              <a:xfrm>
                <a:off x="579120" y="371724"/>
                <a:ext cx="9987280" cy="17245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Österreichs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-Emissionen betrugen 78 Millionen Tonnen im Jahr 1990. Im Jahr 2006 betrugen sie 92 Millionen Tonnen.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Beschreibe die Entwicklung der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-Emissionen durch ein lineares und exponentielles Modell.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Stelle beide Modelle für den Zeitraum 2006-2040 grafisch dar und interpretiere die Eigenschaften der einzelnen Modelle.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FAF6A4E-E01B-4BF6-8B17-F23072A3ED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371724"/>
                <a:ext cx="9987280" cy="1724575"/>
              </a:xfrm>
              <a:prstGeom prst="rect">
                <a:avLst/>
              </a:prstGeom>
              <a:blipFill>
                <a:blip r:embed="rId4"/>
                <a:stretch>
                  <a:fillRect l="-488" t="-1767" r="-549" b="-45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46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440</Words>
  <Application>Microsoft Office PowerPoint</Application>
  <PresentationFormat>Breitbild</PresentationFormat>
  <Paragraphs>62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Lineares und Exponentielles Wachstum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2022-11-04T11:11:51Z</dcterms:modified>
</cp:coreProperties>
</file>