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335" r:id="rId3"/>
    <p:sldId id="347" r:id="rId4"/>
    <p:sldId id="346" r:id="rId5"/>
    <p:sldId id="348" r:id="rId6"/>
    <p:sldId id="349" r:id="rId7"/>
    <p:sldId id="350" r:id="rId8"/>
    <p:sldId id="351" r:id="rId9"/>
    <p:sldId id="35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64E5DE4-CBF0-4BF8-9DF4-6E11C804D438}"/>
    <pc:docChg chg="custSel modSld">
      <pc:chgData name="Tegischer Lukas" userId="f78daebb-0565-485c-bd0e-1cd035e796ff" providerId="ADAL" clId="{164E5DE4-CBF0-4BF8-9DF4-6E11C804D438}" dt="2021-04-14T18:55:12.796" v="94"/>
      <pc:docMkLst>
        <pc:docMk/>
      </pc:docMkLst>
      <pc:sldChg chg="modSp">
        <pc:chgData name="Tegischer Lukas" userId="f78daebb-0565-485c-bd0e-1cd035e796ff" providerId="ADAL" clId="{164E5DE4-CBF0-4BF8-9DF4-6E11C804D438}" dt="2021-04-14T18:44:00.865" v="0" actId="20577"/>
        <pc:sldMkLst>
          <pc:docMk/>
          <pc:sldMk cId="2068515563" sldId="335"/>
        </pc:sldMkLst>
        <pc:spChg chg="mod">
          <ac:chgData name="Tegischer Lukas" userId="f78daebb-0565-485c-bd0e-1cd035e796ff" providerId="ADAL" clId="{164E5DE4-CBF0-4BF8-9DF4-6E11C804D438}" dt="2021-04-14T18:44:00.865" v="0" actId="20577"/>
          <ac:spMkLst>
            <pc:docMk/>
            <pc:sldMk cId="2068515563" sldId="335"/>
            <ac:spMk id="20" creationId="{F05264F4-30DF-4708-85BF-5B7B2529E01E}"/>
          </ac:spMkLst>
        </pc:spChg>
      </pc:sldChg>
      <pc:sldChg chg="addSp">
        <pc:chgData name="Tegischer Lukas" userId="f78daebb-0565-485c-bd0e-1cd035e796ff" providerId="ADAL" clId="{164E5DE4-CBF0-4BF8-9DF4-6E11C804D438}" dt="2021-04-14T18:52:29.773" v="1"/>
        <pc:sldMkLst>
          <pc:docMk/>
          <pc:sldMk cId="1937307407" sldId="346"/>
        </pc:sldMkLst>
        <pc:inkChg chg="add">
          <ac:chgData name="Tegischer Lukas" userId="f78daebb-0565-485c-bd0e-1cd035e796ff" providerId="ADAL" clId="{164E5DE4-CBF0-4BF8-9DF4-6E11C804D438}" dt="2021-04-14T18:52:29.773" v="1"/>
          <ac:inkMkLst>
            <pc:docMk/>
            <pc:sldMk cId="1937307407" sldId="346"/>
            <ac:inkMk id="3" creationId="{B8306744-BC52-41EA-81FC-07DC21E27055}"/>
          </ac:inkMkLst>
        </pc:inkChg>
      </pc:sldChg>
      <pc:sldChg chg="addSp">
        <pc:chgData name="Tegischer Lukas" userId="f78daebb-0565-485c-bd0e-1cd035e796ff" providerId="ADAL" clId="{164E5DE4-CBF0-4BF8-9DF4-6E11C804D438}" dt="2021-04-14T18:52:29.773" v="1"/>
        <pc:sldMkLst>
          <pc:docMk/>
          <pc:sldMk cId="50392299" sldId="347"/>
        </pc:sldMkLst>
        <pc:inkChg chg="add">
          <ac:chgData name="Tegischer Lukas" userId="f78daebb-0565-485c-bd0e-1cd035e796ff" providerId="ADAL" clId="{164E5DE4-CBF0-4BF8-9DF4-6E11C804D438}" dt="2021-04-14T18:52:29.773" v="1"/>
          <ac:inkMkLst>
            <pc:docMk/>
            <pc:sldMk cId="50392299" sldId="347"/>
            <ac:inkMk id="2" creationId="{24C99153-0230-4F5D-8B92-A1F651EFC330}"/>
          </ac:inkMkLst>
        </pc:inkChg>
      </pc:sldChg>
      <pc:sldChg chg="addSp">
        <pc:chgData name="Tegischer Lukas" userId="f78daebb-0565-485c-bd0e-1cd035e796ff" providerId="ADAL" clId="{164E5DE4-CBF0-4BF8-9DF4-6E11C804D438}" dt="2021-04-14T18:52:29.773" v="1"/>
        <pc:sldMkLst>
          <pc:docMk/>
          <pc:sldMk cId="4140350008" sldId="348"/>
        </pc:sldMkLst>
        <pc:inkChg chg="add">
          <ac:chgData name="Tegischer Lukas" userId="f78daebb-0565-485c-bd0e-1cd035e796ff" providerId="ADAL" clId="{164E5DE4-CBF0-4BF8-9DF4-6E11C804D438}" dt="2021-04-14T18:52:29.773" v="1"/>
          <ac:inkMkLst>
            <pc:docMk/>
            <pc:sldMk cId="4140350008" sldId="348"/>
            <ac:inkMk id="2" creationId="{E4DFE73F-A29E-4F9E-A92E-5328AA3B9377}"/>
          </ac:inkMkLst>
        </pc:inkChg>
      </pc:sldChg>
      <pc:sldChg chg="addSp delSp modSp mod modAnim">
        <pc:chgData name="Tegischer Lukas" userId="f78daebb-0565-485c-bd0e-1cd035e796ff" providerId="ADAL" clId="{164E5DE4-CBF0-4BF8-9DF4-6E11C804D438}" dt="2021-04-14T18:55:12.796" v="94"/>
        <pc:sldMkLst>
          <pc:docMk/>
          <pc:sldMk cId="3355306469" sldId="349"/>
        </pc:sldMkLst>
        <pc:spChg chg="add mod">
          <ac:chgData name="Tegischer Lukas" userId="f78daebb-0565-485c-bd0e-1cd035e796ff" providerId="ADAL" clId="{164E5DE4-CBF0-4BF8-9DF4-6E11C804D438}" dt="2021-04-14T18:55:01.344" v="91" actId="1076"/>
          <ac:spMkLst>
            <pc:docMk/>
            <pc:sldMk cId="3355306469" sldId="349"/>
            <ac:spMk id="4" creationId="{4E083E46-1BAD-4CE4-AAFB-AFCE3DB7ACC2}"/>
          </ac:spMkLst>
        </pc:spChg>
        <pc:spChg chg="add mod">
          <ac:chgData name="Tegischer Lukas" userId="f78daebb-0565-485c-bd0e-1cd035e796ff" providerId="ADAL" clId="{164E5DE4-CBF0-4BF8-9DF4-6E11C804D438}" dt="2021-04-14T18:55:01.344" v="91" actId="1076"/>
          <ac:spMkLst>
            <pc:docMk/>
            <pc:sldMk cId="3355306469" sldId="349"/>
            <ac:spMk id="8" creationId="{3A208804-A80E-4160-8455-87EA33A2971D}"/>
          </ac:spMkLst>
        </pc:spChg>
        <pc:spChg chg="add mod">
          <ac:chgData name="Tegischer Lukas" userId="f78daebb-0565-485c-bd0e-1cd035e796ff" providerId="ADAL" clId="{164E5DE4-CBF0-4BF8-9DF4-6E11C804D438}" dt="2021-04-14T18:55:01.344" v="91" actId="1076"/>
          <ac:spMkLst>
            <pc:docMk/>
            <pc:sldMk cId="3355306469" sldId="349"/>
            <ac:spMk id="9" creationId="{C234C18B-F155-434C-96E3-98485EACA6BF}"/>
          </ac:spMkLst>
        </pc:spChg>
        <pc:spChg chg="mod">
          <ac:chgData name="Tegischer Lukas" userId="f78daebb-0565-485c-bd0e-1cd035e796ff" providerId="ADAL" clId="{164E5DE4-CBF0-4BF8-9DF4-6E11C804D438}" dt="2021-04-14T18:54:56.661" v="90" actId="20577"/>
          <ac:spMkLst>
            <pc:docMk/>
            <pc:sldMk cId="3355306469" sldId="349"/>
            <ac:spMk id="15" creationId="{7B6DB114-A1B1-420B-AC18-6E43EEDC5C27}"/>
          </ac:spMkLst>
        </pc:spChg>
        <pc:inkChg chg="add del mod">
          <ac:chgData name="Tegischer Lukas" userId="f78daebb-0565-485c-bd0e-1cd035e796ff" providerId="ADAL" clId="{164E5DE4-CBF0-4BF8-9DF4-6E11C804D438}" dt="2021-04-14T18:53:57.512" v="3" actId="478"/>
          <ac:inkMkLst>
            <pc:docMk/>
            <pc:sldMk cId="3355306469" sldId="349"/>
            <ac:inkMk id="3" creationId="{7846431B-92BA-41E6-8E77-F31E350C393B}"/>
          </ac:inkMkLst>
        </pc:ink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10D07ABE-8E1F-4974-86EF-B6BACAB3E087}"/>
    <pc:docChg chg="custSel delSld modSld">
      <pc:chgData name="Tegischer Lukas" userId="f78daebb-0565-485c-bd0e-1cd035e796ff" providerId="ADAL" clId="{10D07ABE-8E1F-4974-86EF-B6BACAB3E087}" dt="2022-11-04T11:16:54.805" v="5" actId="47"/>
      <pc:docMkLst>
        <pc:docMk/>
      </pc:docMkLst>
      <pc:sldChg chg="delSp mod">
        <pc:chgData name="Tegischer Lukas" userId="f78daebb-0565-485c-bd0e-1cd035e796ff" providerId="ADAL" clId="{10D07ABE-8E1F-4974-86EF-B6BACAB3E087}" dt="2022-11-04T11:16:47.216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10D07ABE-8E1F-4974-86EF-B6BACAB3E087}" dt="2022-11-04T11:16:47.216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10D07ABE-8E1F-4974-86EF-B6BACAB3E087}" dt="2022-11-04T11:16:54.805" v="5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10D07ABE-8E1F-4974-86EF-B6BACAB3E087}" dt="2022-11-04T11:16:48.055" v="1" actId="478"/>
        <pc:sldMkLst>
          <pc:docMk/>
          <pc:sldMk cId="2068515563" sldId="335"/>
        </pc:sldMkLst>
        <pc:picChg chg="del">
          <ac:chgData name="Tegischer Lukas" userId="f78daebb-0565-485c-bd0e-1cd035e796ff" providerId="ADAL" clId="{10D07ABE-8E1F-4974-86EF-B6BACAB3E087}" dt="2022-11-04T11:16:48.055" v="1" actId="478"/>
          <ac:picMkLst>
            <pc:docMk/>
            <pc:sldMk cId="2068515563" sldId="33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0D07ABE-8E1F-4974-86EF-B6BACAB3E087}" dt="2022-11-04T11:16:49.242" v="3" actId="478"/>
        <pc:sldMkLst>
          <pc:docMk/>
          <pc:sldMk cId="1937307407" sldId="346"/>
        </pc:sldMkLst>
        <pc:picChg chg="del">
          <ac:chgData name="Tegischer Lukas" userId="f78daebb-0565-485c-bd0e-1cd035e796ff" providerId="ADAL" clId="{10D07ABE-8E1F-4974-86EF-B6BACAB3E087}" dt="2022-11-04T11:16:49.242" v="3" actId="478"/>
          <ac:picMkLst>
            <pc:docMk/>
            <pc:sldMk cId="1937307407" sldId="34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0D07ABE-8E1F-4974-86EF-B6BACAB3E087}" dt="2022-11-04T11:16:48.645" v="2" actId="478"/>
        <pc:sldMkLst>
          <pc:docMk/>
          <pc:sldMk cId="3514274044" sldId="347"/>
        </pc:sldMkLst>
        <pc:picChg chg="del">
          <ac:chgData name="Tegischer Lukas" userId="f78daebb-0565-485c-bd0e-1cd035e796ff" providerId="ADAL" clId="{10D07ABE-8E1F-4974-86EF-B6BACAB3E087}" dt="2022-11-04T11:16:48.645" v="2" actId="478"/>
          <ac:picMkLst>
            <pc:docMk/>
            <pc:sldMk cId="3514274044" sldId="34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0D07ABE-8E1F-4974-86EF-B6BACAB3E087}" dt="2022-11-04T11:16:49.934" v="4" actId="478"/>
        <pc:sldMkLst>
          <pc:docMk/>
          <pc:sldMk cId="3856789177" sldId="348"/>
        </pc:sldMkLst>
        <pc:picChg chg="del">
          <ac:chgData name="Tegischer Lukas" userId="f78daebb-0565-485c-bd0e-1cd035e796ff" providerId="ADAL" clId="{10D07ABE-8E1F-4974-86EF-B6BACAB3E087}" dt="2022-11-04T11:16:49.934" v="4" actId="478"/>
          <ac:picMkLst>
            <pc:docMk/>
            <pc:sldMk cId="3856789177" sldId="348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52EC607D-82FE-4D3A-9910-F359F24B6426}"/>
    <pc:docChg chg="undo custSel addSld delSld modSld sldOrd">
      <pc:chgData name="Tegischer Lukas" userId="f78daebb-0565-485c-bd0e-1cd035e796ff" providerId="ADAL" clId="{52EC607D-82FE-4D3A-9910-F359F24B6426}" dt="2021-04-13T14:12:20.146" v="365" actId="1076"/>
      <pc:docMkLst>
        <pc:docMk/>
      </pc:docMkLst>
      <pc:sldChg chg="addSp delSp modSp mod addCm delCm">
        <pc:chgData name="Tegischer Lukas" userId="f78daebb-0565-485c-bd0e-1cd035e796ff" providerId="ADAL" clId="{52EC607D-82FE-4D3A-9910-F359F24B6426}" dt="2021-04-13T14:12:20.146" v="365" actId="1076"/>
        <pc:sldMkLst>
          <pc:docMk/>
          <pc:sldMk cId="3932101437" sldId="291"/>
        </pc:sldMkLst>
        <pc:spChg chg="add mod">
          <ac:chgData name="Tegischer Lukas" userId="f78daebb-0565-485c-bd0e-1cd035e796ff" providerId="ADAL" clId="{52EC607D-82FE-4D3A-9910-F359F24B6426}" dt="2021-04-13T14:12:20.146" v="365" actId="1076"/>
          <ac:spMkLst>
            <pc:docMk/>
            <pc:sldMk cId="3932101437" sldId="291"/>
            <ac:spMk id="4" creationId="{9345B8F8-CDBB-4CCC-8249-4FAD14C11D14}"/>
          </ac:spMkLst>
        </pc:spChg>
        <pc:spChg chg="add mod">
          <ac:chgData name="Tegischer Lukas" userId="f78daebb-0565-485c-bd0e-1cd035e796ff" providerId="ADAL" clId="{52EC607D-82FE-4D3A-9910-F359F24B6426}" dt="2021-04-13T14:12:15.859" v="364" actId="1076"/>
          <ac:spMkLst>
            <pc:docMk/>
            <pc:sldMk cId="3932101437" sldId="291"/>
            <ac:spMk id="5" creationId="{B3B4CE89-1229-4B66-B3D4-B1C1DDA8FCEA}"/>
          </ac:spMkLst>
        </pc:spChg>
        <pc:spChg chg="add mod">
          <ac:chgData name="Tegischer Lukas" userId="f78daebb-0565-485c-bd0e-1cd035e796ff" providerId="ADAL" clId="{52EC607D-82FE-4D3A-9910-F359F24B6426}" dt="2021-04-13T14:12:13.755" v="363" actId="1076"/>
          <ac:spMkLst>
            <pc:docMk/>
            <pc:sldMk cId="3932101437" sldId="291"/>
            <ac:spMk id="6" creationId="{94E0EE5C-E164-4D22-9741-486714283553}"/>
          </ac:spMkLst>
        </pc:spChg>
        <pc:picChg chg="del">
          <ac:chgData name="Tegischer Lukas" userId="f78daebb-0565-485c-bd0e-1cd035e796ff" providerId="ADAL" clId="{52EC607D-82FE-4D3A-9910-F359F24B6426}" dt="2021-04-13T14:05:27.443" v="2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52EC607D-82FE-4D3A-9910-F359F24B6426}" dt="2021-04-13T14:10:45.994" v="347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add del mod ord addAnim delAnim">
        <pc:chgData name="Tegischer Lukas" userId="f78daebb-0565-485c-bd0e-1cd035e796ff" providerId="ADAL" clId="{52EC607D-82FE-4D3A-9910-F359F24B6426}" dt="2021-04-13T14:06:21.720" v="29"/>
        <pc:sldMkLst>
          <pc:docMk/>
          <pc:sldMk cId="155942452" sldId="335"/>
        </pc:sldMkLst>
        <pc:spChg chg="mod">
          <ac:chgData name="Tegischer Lukas" userId="f78daebb-0565-485c-bd0e-1cd035e796ff" providerId="ADAL" clId="{52EC607D-82FE-4D3A-9910-F359F24B6426}" dt="2021-04-13T14:06:20.250" v="27" actId="20577"/>
          <ac:spMkLst>
            <pc:docMk/>
            <pc:sldMk cId="155942452" sldId="33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52EC607D-82FE-4D3A-9910-F359F24B6426}" dt="2021-04-13T14:06:19.416" v="24" actId="478"/>
          <ac:spMkLst>
            <pc:docMk/>
            <pc:sldMk cId="155942452" sldId="335"/>
            <ac:spMk id="3" creationId="{089A42E4-DE60-4F9C-B9DF-FC3D39B95BBE}"/>
          </ac:spMkLst>
        </pc:spChg>
        <pc:spChg chg="add del">
          <ac:chgData name="Tegischer Lukas" userId="f78daebb-0565-485c-bd0e-1cd035e796ff" providerId="ADAL" clId="{52EC607D-82FE-4D3A-9910-F359F24B6426}" dt="2021-04-13T14:06:19.770" v="25" actId="478"/>
          <ac:spMkLst>
            <pc:docMk/>
            <pc:sldMk cId="155942452" sldId="335"/>
            <ac:spMk id="6" creationId="{ADBD4DB5-A1D9-4760-8929-B9D0752259DC}"/>
          </ac:spMkLst>
        </pc:spChg>
        <pc:picChg chg="add del">
          <ac:chgData name="Tegischer Lukas" userId="f78daebb-0565-485c-bd0e-1cd035e796ff" providerId="ADAL" clId="{52EC607D-82FE-4D3A-9910-F359F24B6426}" dt="2021-04-13T14:06:20.037" v="26" actId="478"/>
          <ac:picMkLst>
            <pc:docMk/>
            <pc:sldMk cId="155942452" sldId="335"/>
            <ac:picMk id="5" creationId="{7FFAB52F-38F8-4C1D-B21A-01E11E608D6F}"/>
          </ac:picMkLst>
        </pc:picChg>
      </pc:sldChg>
      <pc:sldChg chg="new del">
        <pc:chgData name="Tegischer Lukas" userId="f78daebb-0565-485c-bd0e-1cd035e796ff" providerId="ADAL" clId="{52EC607D-82FE-4D3A-9910-F359F24B6426}" dt="2021-04-13T14:05:59.921" v="5" actId="680"/>
        <pc:sldMkLst>
          <pc:docMk/>
          <pc:sldMk cId="1580490185" sldId="335"/>
        </pc:sldMkLst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FC71700-270A-44A7-B142-AAC4CC974C78}"/>
    <pc:docChg chg="undo custSel addSld delSld modSld">
      <pc:chgData name="Tegischer Lukas" userId="f78daebb-0565-485c-bd0e-1cd035e796ff" providerId="ADAL" clId="{DFC71700-270A-44A7-B142-AAC4CC974C78}" dt="2021-04-15T11:56:22.743" v="189"/>
      <pc:docMkLst>
        <pc:docMk/>
      </pc:docMkLst>
      <pc:sldChg chg="modSp mod">
        <pc:chgData name="Tegischer Lukas" userId="f78daebb-0565-485c-bd0e-1cd035e796ff" providerId="ADAL" clId="{DFC71700-270A-44A7-B142-AAC4CC974C78}" dt="2021-04-15T11:49:33.643" v="50" actId="113"/>
        <pc:sldMkLst>
          <pc:docMk/>
          <pc:sldMk cId="336392357" sldId="256"/>
        </pc:sldMkLst>
        <pc:spChg chg="mod">
          <ac:chgData name="Tegischer Lukas" userId="f78daebb-0565-485c-bd0e-1cd035e796ff" providerId="ADAL" clId="{DFC71700-270A-44A7-B142-AAC4CC974C78}" dt="2021-04-15T11:49:33.643" v="50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FC71700-270A-44A7-B142-AAC4CC974C78}" dt="2021-04-15T11:49:57.342" v="51" actId="47"/>
        <pc:sldMkLst>
          <pc:docMk/>
          <pc:sldMk cId="290873107" sldId="349"/>
        </pc:sldMkLst>
      </pc:sldChg>
      <pc:sldChg chg="addSp delSp modSp new mod modAnim">
        <pc:chgData name="Tegischer Lukas" userId="f78daebb-0565-485c-bd0e-1cd035e796ff" providerId="ADAL" clId="{DFC71700-270A-44A7-B142-AAC4CC974C78}" dt="2021-04-15T11:56:22.743" v="189"/>
        <pc:sldMkLst>
          <pc:docMk/>
          <pc:sldMk cId="3478610917" sldId="349"/>
        </pc:sldMkLst>
        <pc:spChg chg="del">
          <ac:chgData name="Tegischer Lukas" userId="f78daebb-0565-485c-bd0e-1cd035e796ff" providerId="ADAL" clId="{DFC71700-270A-44A7-B142-AAC4CC974C78}" dt="2021-04-15T11:50:13.243" v="54" actId="478"/>
          <ac:spMkLst>
            <pc:docMk/>
            <pc:sldMk cId="3478610917" sldId="349"/>
            <ac:spMk id="2" creationId="{A98292A7-0319-46C1-B8AD-D4BA116A9797}"/>
          </ac:spMkLst>
        </pc:spChg>
        <pc:spChg chg="del">
          <ac:chgData name="Tegischer Lukas" userId="f78daebb-0565-485c-bd0e-1cd035e796ff" providerId="ADAL" clId="{DFC71700-270A-44A7-B142-AAC4CC974C78}" dt="2021-04-15T11:50:12.221" v="53" actId="478"/>
          <ac:spMkLst>
            <pc:docMk/>
            <pc:sldMk cId="3478610917" sldId="349"/>
            <ac:spMk id="3" creationId="{1F63E99A-E588-4F4F-B478-C634991BBBF9}"/>
          </ac:spMkLst>
        </pc:spChg>
        <pc:spChg chg="add mod">
          <ac:chgData name="Tegischer Lukas" userId="f78daebb-0565-485c-bd0e-1cd035e796ff" providerId="ADAL" clId="{DFC71700-270A-44A7-B142-AAC4CC974C78}" dt="2021-04-15T11:55:10.359" v="166" actId="20577"/>
          <ac:spMkLst>
            <pc:docMk/>
            <pc:sldMk cId="3478610917" sldId="349"/>
            <ac:spMk id="5" creationId="{FFFF97ED-DEBB-4F40-9671-7AD2D788DCC9}"/>
          </ac:spMkLst>
        </pc:spChg>
        <pc:spChg chg="add mod">
          <ac:chgData name="Tegischer Lukas" userId="f78daebb-0565-485c-bd0e-1cd035e796ff" providerId="ADAL" clId="{DFC71700-270A-44A7-B142-AAC4CC974C78}" dt="2021-04-15T11:52:07.794" v="102" actId="1076"/>
          <ac:spMkLst>
            <pc:docMk/>
            <pc:sldMk cId="3478610917" sldId="349"/>
            <ac:spMk id="7" creationId="{F52BA469-2434-4B21-88B2-9CD26C847400}"/>
          </ac:spMkLst>
        </pc:spChg>
        <pc:spChg chg="add del mod">
          <ac:chgData name="Tegischer Lukas" userId="f78daebb-0565-485c-bd0e-1cd035e796ff" providerId="ADAL" clId="{DFC71700-270A-44A7-B142-AAC4CC974C78}" dt="2021-04-15T11:51:52.636" v="99" actId="478"/>
          <ac:spMkLst>
            <pc:docMk/>
            <pc:sldMk cId="3478610917" sldId="349"/>
            <ac:spMk id="9" creationId="{A229B77B-6947-4446-8B4D-5DBA59487DA6}"/>
          </ac:spMkLst>
        </pc:spChg>
        <pc:spChg chg="add mod">
          <ac:chgData name="Tegischer Lukas" userId="f78daebb-0565-485c-bd0e-1cd035e796ff" providerId="ADAL" clId="{DFC71700-270A-44A7-B142-AAC4CC974C78}" dt="2021-04-15T11:53:00.596" v="120" actId="1076"/>
          <ac:spMkLst>
            <pc:docMk/>
            <pc:sldMk cId="3478610917" sldId="349"/>
            <ac:spMk id="10" creationId="{1C0F47E4-139B-40D6-BCA3-0FF4D319C427}"/>
          </ac:spMkLst>
        </pc:spChg>
        <pc:spChg chg="add mod">
          <ac:chgData name="Tegischer Lukas" userId="f78daebb-0565-485c-bd0e-1cd035e796ff" providerId="ADAL" clId="{DFC71700-270A-44A7-B142-AAC4CC974C78}" dt="2021-04-15T11:53:45.573" v="142" actId="403"/>
          <ac:spMkLst>
            <pc:docMk/>
            <pc:sldMk cId="3478610917" sldId="349"/>
            <ac:spMk id="12" creationId="{ED703F5E-8489-4588-ACBE-EA59F912421C}"/>
          </ac:spMkLst>
        </pc:spChg>
      </pc:sldChg>
      <pc:sldChg chg="addSp delSp modSp add mod delAnim modAnim">
        <pc:chgData name="Tegischer Lukas" userId="f78daebb-0565-485c-bd0e-1cd035e796ff" providerId="ADAL" clId="{DFC71700-270A-44A7-B142-AAC4CC974C78}" dt="2021-04-15T11:55:28.744" v="172" actId="20577"/>
        <pc:sldMkLst>
          <pc:docMk/>
          <pc:sldMk cId="913263096" sldId="350"/>
        </pc:sldMkLst>
        <pc:spChg chg="mod">
          <ac:chgData name="Tegischer Lukas" userId="f78daebb-0565-485c-bd0e-1cd035e796ff" providerId="ADAL" clId="{DFC71700-270A-44A7-B142-AAC4CC974C78}" dt="2021-04-15T11:55:28.744" v="172" actId="20577"/>
          <ac:spMkLst>
            <pc:docMk/>
            <pc:sldMk cId="913263096" sldId="350"/>
            <ac:spMk id="5" creationId="{FFFF97ED-DEBB-4F40-9671-7AD2D788DCC9}"/>
          </ac:spMkLst>
        </pc:spChg>
        <pc:spChg chg="add mod">
          <ac:chgData name="Tegischer Lukas" userId="f78daebb-0565-485c-bd0e-1cd035e796ff" providerId="ADAL" clId="{DFC71700-270A-44A7-B142-AAC4CC974C78}" dt="2021-04-15T11:54:40.229" v="157" actId="1076"/>
          <ac:spMkLst>
            <pc:docMk/>
            <pc:sldMk cId="913263096" sldId="350"/>
            <ac:spMk id="6" creationId="{5E56DBD2-1EA7-4C7B-B9F1-C79B1E255312}"/>
          </ac:spMkLst>
        </pc:spChg>
        <pc:spChg chg="add mod">
          <ac:chgData name="Tegischer Lukas" userId="f78daebb-0565-485c-bd0e-1cd035e796ff" providerId="ADAL" clId="{DFC71700-270A-44A7-B142-AAC4CC974C78}" dt="2021-04-15T11:55:00.595" v="163" actId="1076"/>
          <ac:spMkLst>
            <pc:docMk/>
            <pc:sldMk cId="913263096" sldId="350"/>
            <ac:spMk id="9" creationId="{2872E0E1-BD92-493A-95C6-D57A9743E127}"/>
          </ac:spMkLst>
        </pc:spChg>
        <pc:spChg chg="del">
          <ac:chgData name="Tegischer Lukas" userId="f78daebb-0565-485c-bd0e-1cd035e796ff" providerId="ADAL" clId="{DFC71700-270A-44A7-B142-AAC4CC974C78}" dt="2021-04-15T11:53:57.728" v="145" actId="478"/>
          <ac:spMkLst>
            <pc:docMk/>
            <pc:sldMk cId="913263096" sldId="350"/>
            <ac:spMk id="10" creationId="{1C0F47E4-139B-40D6-BCA3-0FF4D319C427}"/>
          </ac:spMkLst>
        </pc:spChg>
        <pc:spChg chg="del">
          <ac:chgData name="Tegischer Lukas" userId="f78daebb-0565-485c-bd0e-1cd035e796ff" providerId="ADAL" clId="{DFC71700-270A-44A7-B142-AAC4CC974C78}" dt="2021-04-15T11:53:56.474" v="144" actId="478"/>
          <ac:spMkLst>
            <pc:docMk/>
            <pc:sldMk cId="913263096" sldId="350"/>
            <ac:spMk id="12" creationId="{ED703F5E-8489-4588-ACBE-EA59F912421C}"/>
          </ac:spMkLst>
        </pc:spChg>
        <pc:picChg chg="add mod">
          <ac:chgData name="Tegischer Lukas" userId="f78daebb-0565-485c-bd0e-1cd035e796ff" providerId="ADAL" clId="{DFC71700-270A-44A7-B142-AAC4CC974C78}" dt="2021-04-15T11:54:58.305" v="162" actId="1076"/>
          <ac:picMkLst>
            <pc:docMk/>
            <pc:sldMk cId="913263096" sldId="350"/>
            <ac:picMk id="8" creationId="{C4DFD878-0888-4D18-9962-429FCA44D795}"/>
          </ac:picMkLst>
        </pc:picChg>
      </pc:sldChg>
      <pc:sldChg chg="addSp delSp modSp add mod modAnim">
        <pc:chgData name="Tegischer Lukas" userId="f78daebb-0565-485c-bd0e-1cd035e796ff" providerId="ADAL" clId="{DFC71700-270A-44A7-B142-AAC4CC974C78}" dt="2021-04-15T11:56:19.781" v="188"/>
        <pc:sldMkLst>
          <pc:docMk/>
          <pc:sldMk cId="3205987241" sldId="351"/>
        </pc:sldMkLst>
        <pc:spChg chg="mod">
          <ac:chgData name="Tegischer Lukas" userId="f78daebb-0565-485c-bd0e-1cd035e796ff" providerId="ADAL" clId="{DFC71700-270A-44A7-B142-AAC4CC974C78}" dt="2021-04-15T11:55:24.726" v="171" actId="20577"/>
          <ac:spMkLst>
            <pc:docMk/>
            <pc:sldMk cId="3205987241" sldId="351"/>
            <ac:spMk id="5" creationId="{FFFF97ED-DEBB-4F40-9671-7AD2D788DCC9}"/>
          </ac:spMkLst>
        </pc:spChg>
        <pc:spChg chg="del">
          <ac:chgData name="Tegischer Lukas" userId="f78daebb-0565-485c-bd0e-1cd035e796ff" providerId="ADAL" clId="{DFC71700-270A-44A7-B142-AAC4CC974C78}" dt="2021-04-15T11:55:38.014" v="173" actId="478"/>
          <ac:spMkLst>
            <pc:docMk/>
            <pc:sldMk cId="3205987241" sldId="351"/>
            <ac:spMk id="7" creationId="{F52BA469-2434-4B21-88B2-9CD26C847400}"/>
          </ac:spMkLst>
        </pc:spChg>
        <pc:spChg chg="add mod">
          <ac:chgData name="Tegischer Lukas" userId="f78daebb-0565-485c-bd0e-1cd035e796ff" providerId="ADAL" clId="{DFC71700-270A-44A7-B142-AAC4CC974C78}" dt="2021-04-15T11:55:47.386" v="177" actId="1076"/>
          <ac:spMkLst>
            <pc:docMk/>
            <pc:sldMk cId="3205987241" sldId="351"/>
            <ac:spMk id="8" creationId="{A26D9AB9-ECE0-414D-B236-FC7A84E5E163}"/>
          </ac:spMkLst>
        </pc:spChg>
        <pc:spChg chg="mod">
          <ac:chgData name="Tegischer Lukas" userId="f78daebb-0565-485c-bd0e-1cd035e796ff" providerId="ADAL" clId="{DFC71700-270A-44A7-B142-AAC4CC974C78}" dt="2021-04-15T11:55:59.126" v="183" actId="20577"/>
          <ac:spMkLst>
            <pc:docMk/>
            <pc:sldMk cId="3205987241" sldId="351"/>
            <ac:spMk id="12" creationId="{ED703F5E-8489-4588-ACBE-EA59F912421C}"/>
          </ac:spMkLst>
        </pc:spChg>
      </pc:sldChg>
      <pc:sldChg chg="addSp delSp modSp add mod delAnim modAnim">
        <pc:chgData name="Tegischer Lukas" userId="f78daebb-0565-485c-bd0e-1cd035e796ff" providerId="ADAL" clId="{DFC71700-270A-44A7-B142-AAC4CC974C78}" dt="2021-04-15T11:56:12.370" v="187" actId="1076"/>
        <pc:sldMkLst>
          <pc:docMk/>
          <pc:sldMk cId="1604516339" sldId="352"/>
        </pc:sldMkLst>
        <pc:spChg chg="del">
          <ac:chgData name="Tegischer Lukas" userId="f78daebb-0565-485c-bd0e-1cd035e796ff" providerId="ADAL" clId="{DFC71700-270A-44A7-B142-AAC4CC974C78}" dt="2021-04-15T11:55:53.098" v="178" actId="478"/>
          <ac:spMkLst>
            <pc:docMk/>
            <pc:sldMk cId="1604516339" sldId="352"/>
            <ac:spMk id="7" creationId="{F52BA469-2434-4B21-88B2-9CD26C847400}"/>
          </ac:spMkLst>
        </pc:spChg>
        <pc:spChg chg="del">
          <ac:chgData name="Tegischer Lukas" userId="f78daebb-0565-485c-bd0e-1cd035e796ff" providerId="ADAL" clId="{DFC71700-270A-44A7-B142-AAC4CC974C78}" dt="2021-04-15T11:56:08.034" v="184" actId="478"/>
          <ac:spMkLst>
            <pc:docMk/>
            <pc:sldMk cId="1604516339" sldId="352"/>
            <ac:spMk id="9" creationId="{2872E0E1-BD92-493A-95C6-D57A9743E127}"/>
          </ac:spMkLst>
        </pc:spChg>
        <pc:spChg chg="add mod">
          <ac:chgData name="Tegischer Lukas" userId="f78daebb-0565-485c-bd0e-1cd035e796ff" providerId="ADAL" clId="{DFC71700-270A-44A7-B142-AAC4CC974C78}" dt="2021-04-15T11:55:53.306" v="179"/>
          <ac:spMkLst>
            <pc:docMk/>
            <pc:sldMk cId="1604516339" sldId="352"/>
            <ac:spMk id="10" creationId="{A884ACC5-E624-4198-BEA6-0E8C3663355B}"/>
          </ac:spMkLst>
        </pc:spChg>
        <pc:spChg chg="add mod">
          <ac:chgData name="Tegischer Lukas" userId="f78daebb-0565-485c-bd0e-1cd035e796ff" providerId="ADAL" clId="{DFC71700-270A-44A7-B142-AAC4CC974C78}" dt="2021-04-15T11:56:12.370" v="187" actId="1076"/>
          <ac:spMkLst>
            <pc:docMk/>
            <pc:sldMk cId="1604516339" sldId="352"/>
            <ac:spMk id="11" creationId="{A4D80658-2DFB-4744-92D1-17C804444CCC}"/>
          </ac:spMkLst>
        </pc:spChg>
        <pc:picChg chg="del">
          <ac:chgData name="Tegischer Lukas" userId="f78daebb-0565-485c-bd0e-1cd035e796ff" providerId="ADAL" clId="{DFC71700-270A-44A7-B142-AAC4CC974C78}" dt="2021-04-15T11:56:08.369" v="185" actId="478"/>
          <ac:picMkLst>
            <pc:docMk/>
            <pc:sldMk cId="1604516339" sldId="352"/>
            <ac:picMk id="8" creationId="{C4DFD878-0888-4D18-9962-429FCA44D795}"/>
          </ac:picMkLst>
        </pc:picChg>
        <pc:picChg chg="add mod">
          <ac:chgData name="Tegischer Lukas" userId="f78daebb-0565-485c-bd0e-1cd035e796ff" providerId="ADAL" clId="{DFC71700-270A-44A7-B142-AAC4CC974C78}" dt="2021-04-15T11:56:12.370" v="187" actId="1076"/>
          <ac:picMkLst>
            <pc:docMk/>
            <pc:sldMk cId="1604516339" sldId="352"/>
            <ac:picMk id="12" creationId="{656F6E5F-0506-483A-AE60-9E7B2D007318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DA829E47-0D2C-46F9-AE98-14EB509BEAC3}"/>
    <pc:docChg chg="undo custSel addSld delSld modSld">
      <pc:chgData name="Tegischer Lukas" userId="f78daebb-0565-485c-bd0e-1cd035e796ff" providerId="ADAL" clId="{DA829E47-0D2C-46F9-AE98-14EB509BEAC3}" dt="2021-04-15T11:48:33.487" v="529"/>
      <pc:docMkLst>
        <pc:docMk/>
      </pc:docMkLst>
      <pc:sldChg chg="modSp">
        <pc:chgData name="Tegischer Lukas" userId="f78daebb-0565-485c-bd0e-1cd035e796ff" providerId="ADAL" clId="{DA829E47-0D2C-46F9-AE98-14EB509BEAC3}" dt="2021-04-15T09:17:04.455" v="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A829E47-0D2C-46F9-AE98-14EB509BEAC3}" dt="2021-04-15T09:17:04.455" v="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DA829E47-0D2C-46F9-AE98-14EB509BEAC3}" dt="2021-04-15T11:39:51.282" v="128" actId="1076"/>
        <pc:sldMkLst>
          <pc:docMk/>
          <pc:sldMk cId="2068515563" sldId="335"/>
        </pc:sldMkLst>
        <pc:spChg chg="mod">
          <ac:chgData name="Tegischer Lukas" userId="f78daebb-0565-485c-bd0e-1cd035e796ff" providerId="ADAL" clId="{DA829E47-0D2C-46F9-AE98-14EB509BEAC3}" dt="2021-04-15T09:17:10.705" v="3" actId="20577"/>
          <ac:spMkLst>
            <pc:docMk/>
            <pc:sldMk cId="2068515563" sldId="335"/>
            <ac:spMk id="2" creationId="{00000000-0000-0000-0000-000000000000}"/>
          </ac:spMkLst>
        </pc:spChg>
        <pc:spChg chg="del">
          <ac:chgData name="Tegischer Lukas" userId="f78daebb-0565-485c-bd0e-1cd035e796ff" providerId="ADAL" clId="{DA829E47-0D2C-46F9-AE98-14EB509BEAC3}" dt="2021-04-15T09:17:22.186" v="5" actId="478"/>
          <ac:spMkLst>
            <pc:docMk/>
            <pc:sldMk cId="2068515563" sldId="335"/>
            <ac:spMk id="8" creationId="{CB64F731-AF7E-461E-B859-BCDB5FC98433}"/>
          </ac:spMkLst>
        </pc:spChg>
        <pc:spChg chg="del">
          <ac:chgData name="Tegischer Lukas" userId="f78daebb-0565-485c-bd0e-1cd035e796ff" providerId="ADAL" clId="{DA829E47-0D2C-46F9-AE98-14EB509BEAC3}" dt="2021-04-15T09:17:23.460" v="6" actId="478"/>
          <ac:spMkLst>
            <pc:docMk/>
            <pc:sldMk cId="2068515563" sldId="335"/>
            <ac:spMk id="13" creationId="{742466B1-8E2D-4569-AEA9-5CA9C1211855}"/>
          </ac:spMkLst>
        </pc:spChg>
        <pc:spChg chg="mod">
          <ac:chgData name="Tegischer Lukas" userId="f78daebb-0565-485c-bd0e-1cd035e796ff" providerId="ADAL" clId="{DA829E47-0D2C-46F9-AE98-14EB509BEAC3}" dt="2021-04-15T11:39:51.282" v="128" actId="1076"/>
          <ac:spMkLst>
            <pc:docMk/>
            <pc:sldMk cId="2068515563" sldId="335"/>
            <ac:spMk id="15" creationId="{F7D3EE8C-6DB9-4C9D-B55E-3A3B029A8FC4}"/>
          </ac:spMkLst>
        </pc:spChg>
        <pc:spChg chg="mod">
          <ac:chgData name="Tegischer Lukas" userId="f78daebb-0565-485c-bd0e-1cd035e796ff" providerId="ADAL" clId="{DA829E47-0D2C-46F9-AE98-14EB509BEAC3}" dt="2021-04-15T09:18:08.275" v="24" actId="1076"/>
          <ac:spMkLst>
            <pc:docMk/>
            <pc:sldMk cId="2068515563" sldId="335"/>
            <ac:spMk id="16" creationId="{F2DC95DB-A94B-4F3C-AFFE-AADEEABD42BD}"/>
          </ac:spMkLst>
        </pc:spChg>
        <pc:spChg chg="mod">
          <ac:chgData name="Tegischer Lukas" userId="f78daebb-0565-485c-bd0e-1cd035e796ff" providerId="ADAL" clId="{DA829E47-0D2C-46F9-AE98-14EB509BEAC3}" dt="2021-04-15T09:17:57.942" v="21" actId="14100"/>
          <ac:spMkLst>
            <pc:docMk/>
            <pc:sldMk cId="2068515563" sldId="335"/>
            <ac:spMk id="19" creationId="{E47358C9-87AA-44E7-8C21-CC63407AD2CA}"/>
          </ac:spMkLst>
        </pc:spChg>
        <pc:spChg chg="mod">
          <ac:chgData name="Tegischer Lukas" userId="f78daebb-0565-485c-bd0e-1cd035e796ff" providerId="ADAL" clId="{DA829E47-0D2C-46F9-AE98-14EB509BEAC3}" dt="2021-04-15T09:18:14.099" v="26" actId="1076"/>
          <ac:spMkLst>
            <pc:docMk/>
            <pc:sldMk cId="2068515563" sldId="335"/>
            <ac:spMk id="20" creationId="{F05264F4-30DF-4708-85BF-5B7B2529E01E}"/>
          </ac:spMkLst>
        </pc:spChg>
        <pc:picChg chg="del">
          <ac:chgData name="Tegischer Lukas" userId="f78daebb-0565-485c-bd0e-1cd035e796ff" providerId="ADAL" clId="{DA829E47-0D2C-46F9-AE98-14EB509BEAC3}" dt="2021-04-15T09:17:20.526" v="4" actId="478"/>
          <ac:picMkLst>
            <pc:docMk/>
            <pc:sldMk cId="2068515563" sldId="335"/>
            <ac:picMk id="11" creationId="{BB46B782-16EC-46B6-A3C1-7286668B049F}"/>
          </ac:picMkLst>
        </pc:picChg>
        <pc:picChg chg="del mod">
          <ac:chgData name="Tegischer Lukas" userId="f78daebb-0565-485c-bd0e-1cd035e796ff" providerId="ADAL" clId="{DA829E47-0D2C-46F9-AE98-14EB509BEAC3}" dt="2021-04-15T09:17:40.085" v="12" actId="478"/>
          <ac:picMkLst>
            <pc:docMk/>
            <pc:sldMk cId="2068515563" sldId="335"/>
            <ac:picMk id="17" creationId="{EAEFE03B-8FE6-4539-8934-26AE8327316F}"/>
          </ac:picMkLst>
        </pc:picChg>
        <pc:picChg chg="del mod">
          <ac:chgData name="Tegischer Lukas" userId="f78daebb-0565-485c-bd0e-1cd035e796ff" providerId="ADAL" clId="{DA829E47-0D2C-46F9-AE98-14EB509BEAC3}" dt="2021-04-15T09:17:40.365" v="13" actId="478"/>
          <ac:picMkLst>
            <pc:docMk/>
            <pc:sldMk cId="2068515563" sldId="335"/>
            <ac:picMk id="18" creationId="{8BE3E24C-5B50-4757-9922-4F5AB4BF6D88}"/>
          </ac:picMkLst>
        </pc:picChg>
        <pc:picChg chg="add mod">
          <ac:chgData name="Tegischer Lukas" userId="f78daebb-0565-485c-bd0e-1cd035e796ff" providerId="ADAL" clId="{DA829E47-0D2C-46F9-AE98-14EB509BEAC3}" dt="2021-04-15T11:37:50.393" v="87" actId="1076"/>
          <ac:picMkLst>
            <pc:docMk/>
            <pc:sldMk cId="2068515563" sldId="335"/>
            <ac:picMk id="21" creationId="{7F74D1FF-AED8-4833-A664-66CC036984DD}"/>
          </ac:picMkLst>
        </pc:picChg>
        <pc:picChg chg="add mod">
          <ac:chgData name="Tegischer Lukas" userId="f78daebb-0565-485c-bd0e-1cd035e796ff" providerId="ADAL" clId="{DA829E47-0D2C-46F9-AE98-14EB509BEAC3}" dt="2021-04-15T11:36:21.900" v="32" actId="1076"/>
          <ac:picMkLst>
            <pc:docMk/>
            <pc:sldMk cId="2068515563" sldId="335"/>
            <ac:picMk id="22" creationId="{76B468D5-AD2F-47BF-AFF4-F97D38F01E15}"/>
          </ac:picMkLst>
        </pc:picChg>
      </pc:sldChg>
      <pc:sldChg chg="addSp delSp modSp mod delAnim modAnim">
        <pc:chgData name="Tegischer Lukas" userId="f78daebb-0565-485c-bd0e-1cd035e796ff" providerId="ADAL" clId="{DA829E47-0D2C-46F9-AE98-14EB509BEAC3}" dt="2021-04-15T11:41:23.091" v="202"/>
        <pc:sldMkLst>
          <pc:docMk/>
          <pc:sldMk cId="1937307407" sldId="346"/>
        </pc:sldMkLst>
        <pc:spChg chg="mod">
          <ac:chgData name="Tegischer Lukas" userId="f78daebb-0565-485c-bd0e-1cd035e796ff" providerId="ADAL" clId="{DA829E47-0D2C-46F9-AE98-14EB509BEAC3}" dt="2021-04-15T11:39:01.346" v="105" actId="1076"/>
          <ac:spMkLst>
            <pc:docMk/>
            <pc:sldMk cId="1937307407" sldId="346"/>
            <ac:spMk id="2" creationId="{00000000-0000-0000-0000-000000000000}"/>
          </ac:spMkLst>
        </pc:spChg>
        <pc:spChg chg="mod">
          <ac:chgData name="Tegischer Lukas" userId="f78daebb-0565-485c-bd0e-1cd035e796ff" providerId="ADAL" clId="{DA829E47-0D2C-46F9-AE98-14EB509BEAC3}" dt="2021-04-15T11:39:26.764" v="117" actId="1076"/>
          <ac:spMkLst>
            <pc:docMk/>
            <pc:sldMk cId="1937307407" sldId="346"/>
            <ac:spMk id="10" creationId="{11095043-4596-4DBF-B653-FB8A71D70FBA}"/>
          </ac:spMkLst>
        </pc:spChg>
        <pc:spChg chg="add mod">
          <ac:chgData name="Tegischer Lukas" userId="f78daebb-0565-485c-bd0e-1cd035e796ff" providerId="ADAL" clId="{DA829E47-0D2C-46F9-AE98-14EB509BEAC3}" dt="2021-04-15T11:39:59.793" v="132" actId="122"/>
          <ac:spMkLst>
            <pc:docMk/>
            <pc:sldMk cId="1937307407" sldId="346"/>
            <ac:spMk id="20" creationId="{B14A2EFE-7935-4F9A-B5EA-F74AD49C5C3B}"/>
          </ac:spMkLst>
        </pc:spChg>
        <pc:spChg chg="mod">
          <ac:chgData name="Tegischer Lukas" userId="f78daebb-0565-485c-bd0e-1cd035e796ff" providerId="ADAL" clId="{DA829E47-0D2C-46F9-AE98-14EB509BEAC3}" dt="2021-04-15T11:39:04.550" v="106" actId="1076"/>
          <ac:spMkLst>
            <pc:docMk/>
            <pc:sldMk cId="1937307407" sldId="346"/>
            <ac:spMk id="21" creationId="{3B0BC816-7547-4267-B997-B6F3F291D784}"/>
          </ac:spMkLst>
        </pc:spChg>
        <pc:spChg chg="mod">
          <ac:chgData name="Tegischer Lukas" userId="f78daebb-0565-485c-bd0e-1cd035e796ff" providerId="ADAL" clId="{DA829E47-0D2C-46F9-AE98-14EB509BEAC3}" dt="2021-04-15T11:39:23.972" v="116" actId="1076"/>
          <ac:spMkLst>
            <pc:docMk/>
            <pc:sldMk cId="1937307407" sldId="346"/>
            <ac:spMk id="23" creationId="{8B780F10-C805-4F92-8DF7-53C934BC1052}"/>
          </ac:spMkLst>
        </pc:spChg>
        <pc:spChg chg="add mod">
          <ac:chgData name="Tegischer Lukas" userId="f78daebb-0565-485c-bd0e-1cd035e796ff" providerId="ADAL" clId="{DA829E47-0D2C-46F9-AE98-14EB509BEAC3}" dt="2021-04-15T11:40:05.265" v="139" actId="20577"/>
          <ac:spMkLst>
            <pc:docMk/>
            <pc:sldMk cId="1937307407" sldId="346"/>
            <ac:spMk id="24" creationId="{533CF650-3EDD-4AC5-9AC3-A0950F8F1629}"/>
          </ac:spMkLst>
        </pc:spChg>
        <pc:spChg chg="add mod">
          <ac:chgData name="Tegischer Lukas" userId="f78daebb-0565-485c-bd0e-1cd035e796ff" providerId="ADAL" clId="{DA829E47-0D2C-46F9-AE98-14EB509BEAC3}" dt="2021-04-15T11:40:38.534" v="162" actId="1076"/>
          <ac:spMkLst>
            <pc:docMk/>
            <pc:sldMk cId="1937307407" sldId="346"/>
            <ac:spMk id="30" creationId="{D371F3B4-0529-4E54-9D92-5FD471601002}"/>
          </ac:spMkLst>
        </pc:spChg>
        <pc:spChg chg="add mod">
          <ac:chgData name="Tegischer Lukas" userId="f78daebb-0565-485c-bd0e-1cd035e796ff" providerId="ADAL" clId="{DA829E47-0D2C-46F9-AE98-14EB509BEAC3}" dt="2021-04-15T11:40:44.293" v="174" actId="20577"/>
          <ac:spMkLst>
            <pc:docMk/>
            <pc:sldMk cId="1937307407" sldId="346"/>
            <ac:spMk id="31" creationId="{088008E1-512E-4E11-915F-1CB33F542B19}"/>
          </ac:spMkLst>
        </pc:spChg>
        <pc:picChg chg="add mod">
          <ac:chgData name="Tegischer Lukas" userId="f78daebb-0565-485c-bd0e-1cd035e796ff" providerId="ADAL" clId="{DA829E47-0D2C-46F9-AE98-14EB509BEAC3}" dt="2021-04-15T11:39:36.389" v="121" actId="14100"/>
          <ac:picMkLst>
            <pc:docMk/>
            <pc:sldMk cId="1937307407" sldId="346"/>
            <ac:picMk id="17" creationId="{3B64B0DE-8C81-41E0-8598-CCDDF326C8BD}"/>
          </ac:picMkLst>
        </pc:picChg>
        <pc:picChg chg="add mod">
          <ac:chgData name="Tegischer Lukas" userId="f78daebb-0565-485c-bd0e-1cd035e796ff" providerId="ADAL" clId="{DA829E47-0D2C-46F9-AE98-14EB509BEAC3}" dt="2021-04-15T11:39:43.870" v="126" actId="1076"/>
          <ac:picMkLst>
            <pc:docMk/>
            <pc:sldMk cId="1937307407" sldId="346"/>
            <ac:picMk id="18" creationId="{5AC0F304-7C69-4A73-8CA0-26D7535AB73B}"/>
          </ac:picMkLst>
        </pc:picChg>
        <pc:picChg chg="del">
          <ac:chgData name="Tegischer Lukas" userId="f78daebb-0565-485c-bd0e-1cd035e796ff" providerId="ADAL" clId="{DA829E47-0D2C-46F9-AE98-14EB509BEAC3}" dt="2021-04-15T11:39:13.060" v="111" actId="478"/>
          <ac:picMkLst>
            <pc:docMk/>
            <pc:sldMk cId="1937307407" sldId="346"/>
            <ac:picMk id="25" creationId="{2FC91799-3C14-4C47-B0A7-F37D7836E436}"/>
          </ac:picMkLst>
        </pc:picChg>
        <pc:picChg chg="del">
          <ac:chgData name="Tegischer Lukas" userId="f78daebb-0565-485c-bd0e-1cd035e796ff" providerId="ADAL" clId="{DA829E47-0D2C-46F9-AE98-14EB509BEAC3}" dt="2021-04-15T11:39:12.660" v="110" actId="478"/>
          <ac:picMkLst>
            <pc:docMk/>
            <pc:sldMk cId="1937307407" sldId="346"/>
            <ac:picMk id="26" creationId="{FAB31381-428D-42EE-8C8B-74C44259D75D}"/>
          </ac:picMkLst>
        </pc:picChg>
        <pc:picChg chg="del">
          <ac:chgData name="Tegischer Lukas" userId="f78daebb-0565-485c-bd0e-1cd035e796ff" providerId="ADAL" clId="{DA829E47-0D2C-46F9-AE98-14EB509BEAC3}" dt="2021-04-15T11:39:13.513" v="112" actId="478"/>
          <ac:picMkLst>
            <pc:docMk/>
            <pc:sldMk cId="1937307407" sldId="346"/>
            <ac:picMk id="27" creationId="{D9DD6675-13E0-488D-B346-2684544C533E}"/>
          </ac:picMkLst>
        </pc:picChg>
        <pc:picChg chg="add mod">
          <ac:chgData name="Tegischer Lukas" userId="f78daebb-0565-485c-bd0e-1cd035e796ff" providerId="ADAL" clId="{DA829E47-0D2C-46F9-AE98-14EB509BEAC3}" dt="2021-04-15T11:40:25.929" v="148" actId="14100"/>
          <ac:picMkLst>
            <pc:docMk/>
            <pc:sldMk cId="1937307407" sldId="346"/>
            <ac:picMk id="28" creationId="{70725338-9C96-4938-8E9E-FCD8BFE27F3E}"/>
          </ac:picMkLst>
        </pc:picChg>
        <pc:picChg chg="add mod">
          <ac:chgData name="Tegischer Lukas" userId="f78daebb-0565-485c-bd0e-1cd035e796ff" providerId="ADAL" clId="{DA829E47-0D2C-46F9-AE98-14EB509BEAC3}" dt="2021-04-15T11:40:21.892" v="146" actId="1076"/>
          <ac:picMkLst>
            <pc:docMk/>
            <pc:sldMk cId="1937307407" sldId="346"/>
            <ac:picMk id="29" creationId="{6ADF929F-7926-4542-AABA-38AFD052993D}"/>
          </ac:picMkLst>
        </pc:picChg>
        <pc:inkChg chg="del">
          <ac:chgData name="Tegischer Lukas" userId="f78daebb-0565-485c-bd0e-1cd035e796ff" providerId="ADAL" clId="{DA829E47-0D2C-46F9-AE98-14EB509BEAC3}" dt="2021-04-15T11:39:28.248" v="118" actId="478"/>
          <ac:inkMkLst>
            <pc:docMk/>
            <pc:sldMk cId="1937307407" sldId="346"/>
            <ac:inkMk id="3" creationId="{B8306744-BC52-41EA-81FC-07DC21E27055}"/>
          </ac:inkMkLst>
        </pc:inkChg>
        <pc:cxnChg chg="mod">
          <ac:chgData name="Tegischer Lukas" userId="f78daebb-0565-485c-bd0e-1cd035e796ff" providerId="ADAL" clId="{DA829E47-0D2C-46F9-AE98-14EB509BEAC3}" dt="2021-04-15T11:39:15.926" v="113" actId="14100"/>
          <ac:cxnSpMkLst>
            <pc:docMk/>
            <pc:sldMk cId="1937307407" sldId="346"/>
            <ac:cxnSpMk id="5" creationId="{50A7C611-2515-4F7A-8878-89F230D75A8C}"/>
          </ac:cxnSpMkLst>
        </pc:cxnChg>
        <pc:cxnChg chg="mod">
          <ac:chgData name="Tegischer Lukas" userId="f78daebb-0565-485c-bd0e-1cd035e796ff" providerId="ADAL" clId="{DA829E47-0D2C-46F9-AE98-14EB509BEAC3}" dt="2021-04-15T11:39:21.763" v="115" actId="14100"/>
          <ac:cxnSpMkLst>
            <pc:docMk/>
            <pc:sldMk cId="1937307407" sldId="346"/>
            <ac:cxnSpMk id="22" creationId="{C28E602D-77FB-457D-9D43-161D0BF88847}"/>
          </ac:cxnSpMkLst>
        </pc:cxnChg>
      </pc:sldChg>
      <pc:sldChg chg="del">
        <pc:chgData name="Tegischer Lukas" userId="f78daebb-0565-485c-bd0e-1cd035e796ff" providerId="ADAL" clId="{DA829E47-0D2C-46F9-AE98-14EB509BEAC3}" dt="2021-04-15T11:36:12.726" v="30" actId="47"/>
        <pc:sldMkLst>
          <pc:docMk/>
          <pc:sldMk cId="50392299" sldId="347"/>
        </pc:sldMkLst>
      </pc:sldChg>
      <pc:sldChg chg="addSp delSp modSp add mod delAnim modAnim">
        <pc:chgData name="Tegischer Lukas" userId="f78daebb-0565-485c-bd0e-1cd035e796ff" providerId="ADAL" clId="{DA829E47-0D2C-46F9-AE98-14EB509BEAC3}" dt="2021-04-15T11:38:44.793" v="103" actId="1076"/>
        <pc:sldMkLst>
          <pc:docMk/>
          <pc:sldMk cId="3514274044" sldId="347"/>
        </pc:sldMkLst>
        <pc:spChg chg="add mod">
          <ac:chgData name="Tegischer Lukas" userId="f78daebb-0565-485c-bd0e-1cd035e796ff" providerId="ADAL" clId="{DA829E47-0D2C-46F9-AE98-14EB509BEAC3}" dt="2021-04-15T11:38:44.793" v="103" actId="1076"/>
          <ac:spMkLst>
            <pc:docMk/>
            <pc:sldMk cId="3514274044" sldId="347"/>
            <ac:spMk id="11" creationId="{97D7959E-7E39-427D-83DE-A854E6C565DA}"/>
          </ac:spMkLst>
        </pc:spChg>
        <pc:spChg chg="add mod">
          <ac:chgData name="Tegischer Lukas" userId="f78daebb-0565-485c-bd0e-1cd035e796ff" providerId="ADAL" clId="{DA829E47-0D2C-46F9-AE98-14EB509BEAC3}" dt="2021-04-15T11:38:42.226" v="101" actId="1076"/>
          <ac:spMkLst>
            <pc:docMk/>
            <pc:sldMk cId="3514274044" sldId="347"/>
            <ac:spMk id="13" creationId="{67709C0B-C3FD-4EAC-9501-8551EDCFD037}"/>
          </ac:spMkLst>
        </pc:spChg>
        <pc:spChg chg="mod">
          <ac:chgData name="Tegischer Lukas" userId="f78daebb-0565-485c-bd0e-1cd035e796ff" providerId="ADAL" clId="{DA829E47-0D2C-46F9-AE98-14EB509BEAC3}" dt="2021-04-15T11:37:21.990" v="80" actId="1076"/>
          <ac:spMkLst>
            <pc:docMk/>
            <pc:sldMk cId="3514274044" sldId="347"/>
            <ac:spMk id="15" creationId="{F7D3EE8C-6DB9-4C9D-B55E-3A3B029A8FC4}"/>
          </ac:spMkLst>
        </pc:spChg>
        <pc:spChg chg="mod">
          <ac:chgData name="Tegischer Lukas" userId="f78daebb-0565-485c-bd0e-1cd035e796ff" providerId="ADAL" clId="{DA829E47-0D2C-46F9-AE98-14EB509BEAC3}" dt="2021-04-15T11:37:20.304" v="79" actId="1076"/>
          <ac:spMkLst>
            <pc:docMk/>
            <pc:sldMk cId="3514274044" sldId="347"/>
            <ac:spMk id="16" creationId="{F2DC95DB-A94B-4F3C-AFFE-AADEEABD42BD}"/>
          </ac:spMkLst>
        </pc:spChg>
        <pc:spChg chg="del">
          <ac:chgData name="Tegischer Lukas" userId="f78daebb-0565-485c-bd0e-1cd035e796ff" providerId="ADAL" clId="{DA829E47-0D2C-46F9-AE98-14EB509BEAC3}" dt="2021-04-15T11:36:50.248" v="66" actId="478"/>
          <ac:spMkLst>
            <pc:docMk/>
            <pc:sldMk cId="3514274044" sldId="347"/>
            <ac:spMk id="19" creationId="{E47358C9-87AA-44E7-8C21-CC63407AD2CA}"/>
          </ac:spMkLst>
        </pc:spChg>
        <pc:spChg chg="del">
          <ac:chgData name="Tegischer Lukas" userId="f78daebb-0565-485c-bd0e-1cd035e796ff" providerId="ADAL" clId="{DA829E47-0D2C-46F9-AE98-14EB509BEAC3}" dt="2021-04-15T11:36:51.602" v="67" actId="478"/>
          <ac:spMkLst>
            <pc:docMk/>
            <pc:sldMk cId="3514274044" sldId="347"/>
            <ac:spMk id="20" creationId="{F05264F4-30DF-4708-85BF-5B7B2529E01E}"/>
          </ac:spMkLst>
        </pc:spChg>
        <pc:picChg chg="add mod">
          <ac:chgData name="Tegischer Lukas" userId="f78daebb-0565-485c-bd0e-1cd035e796ff" providerId="ADAL" clId="{DA829E47-0D2C-46F9-AE98-14EB509BEAC3}" dt="2021-04-15T11:37:35.915" v="85" actId="1076"/>
          <ac:picMkLst>
            <pc:docMk/>
            <pc:sldMk cId="3514274044" sldId="347"/>
            <ac:picMk id="17" creationId="{40B8CBC5-244C-4ED3-A460-E582A983A2F5}"/>
          </ac:picMkLst>
        </pc:picChg>
        <pc:picChg chg="add mod">
          <ac:chgData name="Tegischer Lukas" userId="f78daebb-0565-485c-bd0e-1cd035e796ff" providerId="ADAL" clId="{DA829E47-0D2C-46F9-AE98-14EB509BEAC3}" dt="2021-04-15T11:38:12.797" v="93" actId="1076"/>
          <ac:picMkLst>
            <pc:docMk/>
            <pc:sldMk cId="3514274044" sldId="347"/>
            <ac:picMk id="18" creationId="{19CD6891-C7B2-4197-8B15-26620F2A14AA}"/>
          </ac:picMkLst>
        </pc:picChg>
        <pc:picChg chg="del">
          <ac:chgData name="Tegischer Lukas" userId="f78daebb-0565-485c-bd0e-1cd035e796ff" providerId="ADAL" clId="{DA829E47-0D2C-46F9-AE98-14EB509BEAC3}" dt="2021-04-15T11:36:48.610" v="64" actId="478"/>
          <ac:picMkLst>
            <pc:docMk/>
            <pc:sldMk cId="3514274044" sldId="347"/>
            <ac:picMk id="21" creationId="{7F74D1FF-AED8-4833-A664-66CC036984DD}"/>
          </ac:picMkLst>
        </pc:picChg>
        <pc:picChg chg="del">
          <ac:chgData name="Tegischer Lukas" userId="f78daebb-0565-485c-bd0e-1cd035e796ff" providerId="ADAL" clId="{DA829E47-0D2C-46F9-AE98-14EB509BEAC3}" dt="2021-04-15T11:36:49.011" v="65" actId="478"/>
          <ac:picMkLst>
            <pc:docMk/>
            <pc:sldMk cId="3514274044" sldId="347"/>
            <ac:picMk id="22" creationId="{76B468D5-AD2F-47BF-AFF4-F97D38F01E15}"/>
          </ac:picMkLst>
        </pc:picChg>
      </pc:sldChg>
      <pc:sldChg chg="addSp delSp modSp add mod delAnim modAnim">
        <pc:chgData name="Tegischer Lukas" userId="f78daebb-0565-485c-bd0e-1cd035e796ff" providerId="ADAL" clId="{DA829E47-0D2C-46F9-AE98-14EB509BEAC3}" dt="2021-04-15T11:46:05.597" v="375"/>
        <pc:sldMkLst>
          <pc:docMk/>
          <pc:sldMk cId="3856789177" sldId="348"/>
        </pc:sldMkLst>
        <pc:spChg chg="mod">
          <ac:chgData name="Tegischer Lukas" userId="f78daebb-0565-485c-bd0e-1cd035e796ff" providerId="ADAL" clId="{DA829E47-0D2C-46F9-AE98-14EB509BEAC3}" dt="2021-04-15T11:42:13.560" v="291" actId="404"/>
          <ac:spMkLst>
            <pc:docMk/>
            <pc:sldMk cId="3856789177" sldId="348"/>
            <ac:spMk id="2" creationId="{00000000-0000-0000-0000-000000000000}"/>
          </ac:spMkLst>
        </pc:spChg>
        <pc:spChg chg="del">
          <ac:chgData name="Tegischer Lukas" userId="f78daebb-0565-485c-bd0e-1cd035e796ff" providerId="ADAL" clId="{DA829E47-0D2C-46F9-AE98-14EB509BEAC3}" dt="2021-04-15T11:41:51.346" v="233" actId="478"/>
          <ac:spMkLst>
            <pc:docMk/>
            <pc:sldMk cId="3856789177" sldId="348"/>
            <ac:spMk id="10" creationId="{11095043-4596-4DBF-B653-FB8A71D70FBA}"/>
          </ac:spMkLst>
        </pc:spChg>
        <pc:spChg chg="add del mod">
          <ac:chgData name="Tegischer Lukas" userId="f78daebb-0565-485c-bd0e-1cd035e796ff" providerId="ADAL" clId="{DA829E47-0D2C-46F9-AE98-14EB509BEAC3}" dt="2021-04-15T11:43:13.910" v="314" actId="478"/>
          <ac:spMkLst>
            <pc:docMk/>
            <pc:sldMk cId="3856789177" sldId="348"/>
            <ac:spMk id="19" creationId="{301B898C-0C2E-4807-8150-41272BADA303}"/>
          </ac:spMkLst>
        </pc:spChg>
        <pc:spChg chg="del">
          <ac:chgData name="Tegischer Lukas" userId="f78daebb-0565-485c-bd0e-1cd035e796ff" providerId="ADAL" clId="{DA829E47-0D2C-46F9-AE98-14EB509BEAC3}" dt="2021-04-15T11:41:51.346" v="233" actId="478"/>
          <ac:spMkLst>
            <pc:docMk/>
            <pc:sldMk cId="3856789177" sldId="348"/>
            <ac:spMk id="20" creationId="{B14A2EFE-7935-4F9A-B5EA-F74AD49C5C3B}"/>
          </ac:spMkLst>
        </pc:spChg>
        <pc:spChg chg="del">
          <ac:chgData name="Tegischer Lukas" userId="f78daebb-0565-485c-bd0e-1cd035e796ff" providerId="ADAL" clId="{DA829E47-0D2C-46F9-AE98-14EB509BEAC3}" dt="2021-04-15T11:41:48.076" v="232" actId="478"/>
          <ac:spMkLst>
            <pc:docMk/>
            <pc:sldMk cId="3856789177" sldId="348"/>
            <ac:spMk id="21" creationId="{3B0BC816-7547-4267-B997-B6F3F291D784}"/>
          </ac:spMkLst>
        </pc:spChg>
        <pc:spChg chg="del">
          <ac:chgData name="Tegischer Lukas" userId="f78daebb-0565-485c-bd0e-1cd035e796ff" providerId="ADAL" clId="{DA829E47-0D2C-46F9-AE98-14EB509BEAC3}" dt="2021-04-15T11:41:51.346" v="233" actId="478"/>
          <ac:spMkLst>
            <pc:docMk/>
            <pc:sldMk cId="3856789177" sldId="348"/>
            <ac:spMk id="23" creationId="{8B780F10-C805-4F92-8DF7-53C934BC1052}"/>
          </ac:spMkLst>
        </pc:spChg>
        <pc:spChg chg="del">
          <ac:chgData name="Tegischer Lukas" userId="f78daebb-0565-485c-bd0e-1cd035e796ff" providerId="ADAL" clId="{DA829E47-0D2C-46F9-AE98-14EB509BEAC3}" dt="2021-04-15T11:41:51.346" v="233" actId="478"/>
          <ac:spMkLst>
            <pc:docMk/>
            <pc:sldMk cId="3856789177" sldId="348"/>
            <ac:spMk id="24" creationId="{533CF650-3EDD-4AC5-9AC3-A0950F8F1629}"/>
          </ac:spMkLst>
        </pc:spChg>
        <pc:spChg chg="add mod">
          <ac:chgData name="Tegischer Lukas" userId="f78daebb-0565-485c-bd0e-1cd035e796ff" providerId="ADAL" clId="{DA829E47-0D2C-46F9-AE98-14EB509BEAC3}" dt="2021-04-15T11:44:48.518" v="347" actId="1076"/>
          <ac:spMkLst>
            <pc:docMk/>
            <pc:sldMk cId="3856789177" sldId="348"/>
            <ac:spMk id="25" creationId="{2FC1A5B0-12AF-4C72-A0BD-ABEB68625075}"/>
          </ac:spMkLst>
        </pc:spChg>
        <pc:spChg chg="del">
          <ac:chgData name="Tegischer Lukas" userId="f78daebb-0565-485c-bd0e-1cd035e796ff" providerId="ADAL" clId="{DA829E47-0D2C-46F9-AE98-14EB509BEAC3}" dt="2021-04-15T11:41:51.346" v="233" actId="478"/>
          <ac:spMkLst>
            <pc:docMk/>
            <pc:sldMk cId="3856789177" sldId="348"/>
            <ac:spMk id="30" creationId="{D371F3B4-0529-4E54-9D92-5FD471601002}"/>
          </ac:spMkLst>
        </pc:spChg>
        <pc:spChg chg="del">
          <ac:chgData name="Tegischer Lukas" userId="f78daebb-0565-485c-bd0e-1cd035e796ff" providerId="ADAL" clId="{DA829E47-0D2C-46F9-AE98-14EB509BEAC3}" dt="2021-04-15T11:41:51.346" v="233" actId="478"/>
          <ac:spMkLst>
            <pc:docMk/>
            <pc:sldMk cId="3856789177" sldId="348"/>
            <ac:spMk id="31" creationId="{088008E1-512E-4E11-915F-1CB33F542B19}"/>
          </ac:spMkLst>
        </pc:spChg>
        <pc:spChg chg="add mod">
          <ac:chgData name="Tegischer Lukas" userId="f78daebb-0565-485c-bd0e-1cd035e796ff" providerId="ADAL" clId="{DA829E47-0D2C-46F9-AE98-14EB509BEAC3}" dt="2021-04-15T11:45:13.529" v="356" actId="1076"/>
          <ac:spMkLst>
            <pc:docMk/>
            <pc:sldMk cId="3856789177" sldId="348"/>
            <ac:spMk id="32" creationId="{DCE5CC1B-0AF6-4A66-8B70-B8ABA565AF17}"/>
          </ac:spMkLst>
        </pc:spChg>
        <pc:spChg chg="add mod">
          <ac:chgData name="Tegischer Lukas" userId="f78daebb-0565-485c-bd0e-1cd035e796ff" providerId="ADAL" clId="{DA829E47-0D2C-46F9-AE98-14EB509BEAC3}" dt="2021-04-15T11:44:42.243" v="345" actId="1076"/>
          <ac:spMkLst>
            <pc:docMk/>
            <pc:sldMk cId="3856789177" sldId="348"/>
            <ac:spMk id="33" creationId="{861C6723-3B8D-476D-AED5-CA246CA1B6EC}"/>
          </ac:spMkLst>
        </pc:spChg>
        <pc:spChg chg="add mod">
          <ac:chgData name="Tegischer Lukas" userId="f78daebb-0565-485c-bd0e-1cd035e796ff" providerId="ADAL" clId="{DA829E47-0D2C-46F9-AE98-14EB509BEAC3}" dt="2021-04-15T11:44:44.393" v="346" actId="1076"/>
          <ac:spMkLst>
            <pc:docMk/>
            <pc:sldMk cId="3856789177" sldId="348"/>
            <ac:spMk id="34" creationId="{ED73A3BA-BABC-475C-9087-8DC504868FF8}"/>
          </ac:spMkLst>
        </pc:spChg>
        <pc:spChg chg="add mod">
          <ac:chgData name="Tegischer Lukas" userId="f78daebb-0565-485c-bd0e-1cd035e796ff" providerId="ADAL" clId="{DA829E47-0D2C-46F9-AE98-14EB509BEAC3}" dt="2021-04-15T11:45:18.994" v="357" actId="1076"/>
          <ac:spMkLst>
            <pc:docMk/>
            <pc:sldMk cId="3856789177" sldId="348"/>
            <ac:spMk id="35" creationId="{585A6FBD-6B56-4B24-993C-68C32CA11B6D}"/>
          </ac:spMkLst>
        </pc:spChg>
        <pc:spChg chg="add mod">
          <ac:chgData name="Tegischer Lukas" userId="f78daebb-0565-485c-bd0e-1cd035e796ff" providerId="ADAL" clId="{DA829E47-0D2C-46F9-AE98-14EB509BEAC3}" dt="2021-04-15T11:45:01.952" v="353" actId="1076"/>
          <ac:spMkLst>
            <pc:docMk/>
            <pc:sldMk cId="3856789177" sldId="348"/>
            <ac:spMk id="36" creationId="{0314D8B0-0B4B-417E-B39B-FC83623B0FF3}"/>
          </ac:spMkLst>
        </pc:spChg>
        <pc:spChg chg="add mod">
          <ac:chgData name="Tegischer Lukas" userId="f78daebb-0565-485c-bd0e-1cd035e796ff" providerId="ADAL" clId="{DA829E47-0D2C-46F9-AE98-14EB509BEAC3}" dt="2021-04-15T11:45:43.742" v="366" actId="403"/>
          <ac:spMkLst>
            <pc:docMk/>
            <pc:sldMk cId="3856789177" sldId="348"/>
            <ac:spMk id="39" creationId="{9E7716E8-135F-48CA-8C0E-052B1D616E39}"/>
          </ac:spMkLst>
        </pc:spChg>
        <pc:picChg chg="del">
          <ac:chgData name="Tegischer Lukas" userId="f78daebb-0565-485c-bd0e-1cd035e796ff" providerId="ADAL" clId="{DA829E47-0D2C-46F9-AE98-14EB509BEAC3}" dt="2021-04-15T11:41:51.346" v="233" actId="478"/>
          <ac:picMkLst>
            <pc:docMk/>
            <pc:sldMk cId="3856789177" sldId="348"/>
            <ac:picMk id="17" creationId="{3B64B0DE-8C81-41E0-8598-CCDDF326C8BD}"/>
          </ac:picMkLst>
        </pc:picChg>
        <pc:picChg chg="del">
          <ac:chgData name="Tegischer Lukas" userId="f78daebb-0565-485c-bd0e-1cd035e796ff" providerId="ADAL" clId="{DA829E47-0D2C-46F9-AE98-14EB509BEAC3}" dt="2021-04-15T11:41:51.346" v="233" actId="478"/>
          <ac:picMkLst>
            <pc:docMk/>
            <pc:sldMk cId="3856789177" sldId="348"/>
            <ac:picMk id="18" creationId="{5AC0F304-7C69-4A73-8CA0-26D7535AB73B}"/>
          </ac:picMkLst>
        </pc:picChg>
        <pc:picChg chg="del">
          <ac:chgData name="Tegischer Lukas" userId="f78daebb-0565-485c-bd0e-1cd035e796ff" providerId="ADAL" clId="{DA829E47-0D2C-46F9-AE98-14EB509BEAC3}" dt="2021-04-15T11:41:51.346" v="233" actId="478"/>
          <ac:picMkLst>
            <pc:docMk/>
            <pc:sldMk cId="3856789177" sldId="348"/>
            <ac:picMk id="28" creationId="{70725338-9C96-4938-8E9E-FCD8BFE27F3E}"/>
          </ac:picMkLst>
        </pc:picChg>
        <pc:picChg chg="del">
          <ac:chgData name="Tegischer Lukas" userId="f78daebb-0565-485c-bd0e-1cd035e796ff" providerId="ADAL" clId="{DA829E47-0D2C-46F9-AE98-14EB509BEAC3}" dt="2021-04-15T11:41:51.346" v="233" actId="478"/>
          <ac:picMkLst>
            <pc:docMk/>
            <pc:sldMk cId="3856789177" sldId="348"/>
            <ac:picMk id="29" creationId="{6ADF929F-7926-4542-AABA-38AFD052993D}"/>
          </ac:picMkLst>
        </pc:picChg>
        <pc:picChg chg="add mod">
          <ac:chgData name="Tegischer Lukas" userId="f78daebb-0565-485c-bd0e-1cd035e796ff" providerId="ADAL" clId="{DA829E47-0D2C-46F9-AE98-14EB509BEAC3}" dt="2021-04-15T11:44:59.079" v="352" actId="1076"/>
          <ac:picMkLst>
            <pc:docMk/>
            <pc:sldMk cId="3856789177" sldId="348"/>
            <ac:picMk id="37" creationId="{3DC907F4-3785-4CA7-BCB4-E8D6314C6DFF}"/>
          </ac:picMkLst>
        </pc:picChg>
        <pc:picChg chg="add mod">
          <ac:chgData name="Tegischer Lukas" userId="f78daebb-0565-485c-bd0e-1cd035e796ff" providerId="ADAL" clId="{DA829E47-0D2C-46F9-AE98-14EB509BEAC3}" dt="2021-04-15T11:45:29.199" v="360" actId="14100"/>
          <ac:picMkLst>
            <pc:docMk/>
            <pc:sldMk cId="3856789177" sldId="348"/>
            <ac:picMk id="38" creationId="{9DE23DE3-1024-40DE-8F2E-7F75C128E372}"/>
          </ac:picMkLst>
        </pc:picChg>
        <pc:cxnChg chg="del">
          <ac:chgData name="Tegischer Lukas" userId="f78daebb-0565-485c-bd0e-1cd035e796ff" providerId="ADAL" clId="{DA829E47-0D2C-46F9-AE98-14EB509BEAC3}" dt="2021-04-15T11:41:51.346" v="233" actId="478"/>
          <ac:cxnSpMkLst>
            <pc:docMk/>
            <pc:sldMk cId="3856789177" sldId="348"/>
            <ac:cxnSpMk id="5" creationId="{50A7C611-2515-4F7A-8878-89F230D75A8C}"/>
          </ac:cxnSpMkLst>
        </pc:cxnChg>
        <pc:cxnChg chg="del">
          <ac:chgData name="Tegischer Lukas" userId="f78daebb-0565-485c-bd0e-1cd035e796ff" providerId="ADAL" clId="{DA829E47-0D2C-46F9-AE98-14EB509BEAC3}" dt="2021-04-15T11:41:51.346" v="233" actId="478"/>
          <ac:cxnSpMkLst>
            <pc:docMk/>
            <pc:sldMk cId="3856789177" sldId="348"/>
            <ac:cxnSpMk id="22" creationId="{C28E602D-77FB-457D-9D43-161D0BF88847}"/>
          </ac:cxnSpMkLst>
        </pc:cxnChg>
        <pc:cxnChg chg="add mod">
          <ac:chgData name="Tegischer Lukas" userId="f78daebb-0565-485c-bd0e-1cd035e796ff" providerId="ADAL" clId="{DA829E47-0D2C-46F9-AE98-14EB509BEAC3}" dt="2021-04-15T11:45:09.060" v="355" actId="1076"/>
          <ac:cxnSpMkLst>
            <pc:docMk/>
            <pc:sldMk cId="3856789177" sldId="348"/>
            <ac:cxnSpMk id="26" creationId="{99C5273E-517A-4987-96DC-2BAD7A02451F}"/>
          </ac:cxnSpMkLst>
        </pc:cxnChg>
        <pc:cxnChg chg="add mod">
          <ac:chgData name="Tegischer Lukas" userId="f78daebb-0565-485c-bd0e-1cd035e796ff" providerId="ADAL" clId="{DA829E47-0D2C-46F9-AE98-14EB509BEAC3}" dt="2021-04-15T11:43:40.598" v="323" actId="1076"/>
          <ac:cxnSpMkLst>
            <pc:docMk/>
            <pc:sldMk cId="3856789177" sldId="348"/>
            <ac:cxnSpMk id="27" creationId="{2901406F-7FEC-4512-A813-F14A6C5AEE14}"/>
          </ac:cxnSpMkLst>
        </pc:cxnChg>
      </pc:sldChg>
      <pc:sldChg chg="del">
        <pc:chgData name="Tegischer Lukas" userId="f78daebb-0565-485c-bd0e-1cd035e796ff" providerId="ADAL" clId="{DA829E47-0D2C-46F9-AE98-14EB509BEAC3}" dt="2021-04-15T11:36:12.726" v="30" actId="47"/>
        <pc:sldMkLst>
          <pc:docMk/>
          <pc:sldMk cId="4140350008" sldId="348"/>
        </pc:sldMkLst>
      </pc:sldChg>
      <pc:sldChg chg="addSp delSp modSp add mod addAnim delAnim modAnim">
        <pc:chgData name="Tegischer Lukas" userId="f78daebb-0565-485c-bd0e-1cd035e796ff" providerId="ADAL" clId="{DA829E47-0D2C-46F9-AE98-14EB509BEAC3}" dt="2021-04-15T11:48:33.487" v="529"/>
        <pc:sldMkLst>
          <pc:docMk/>
          <pc:sldMk cId="290873107" sldId="349"/>
        </pc:sldMkLst>
        <pc:spChg chg="mod">
          <ac:chgData name="Tegischer Lukas" userId="f78daebb-0565-485c-bd0e-1cd035e796ff" providerId="ADAL" clId="{DA829E47-0D2C-46F9-AE98-14EB509BEAC3}" dt="2021-04-15T11:46:31.180" v="405" actId="404"/>
          <ac:spMkLst>
            <pc:docMk/>
            <pc:sldMk cId="290873107" sldId="34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DA829E47-0D2C-46F9-AE98-14EB509BEAC3}" dt="2021-04-15T11:47:58.323" v="507" actId="1076"/>
          <ac:spMkLst>
            <pc:docMk/>
            <pc:sldMk cId="290873107" sldId="349"/>
            <ac:spMk id="16" creationId="{0E57C615-4E22-4E59-84D3-9AE95DEFFC1C}"/>
          </ac:spMkLst>
        </pc:spChg>
        <pc:spChg chg="del">
          <ac:chgData name="Tegischer Lukas" userId="f78daebb-0565-485c-bd0e-1cd035e796ff" providerId="ADAL" clId="{DA829E47-0D2C-46F9-AE98-14EB509BEAC3}" dt="2021-04-15T11:46:43.848" v="406" actId="478"/>
          <ac:spMkLst>
            <pc:docMk/>
            <pc:sldMk cId="290873107" sldId="349"/>
            <ac:spMk id="25" creationId="{2FC1A5B0-12AF-4C72-A0BD-ABEB68625075}"/>
          </ac:spMkLst>
        </pc:spChg>
        <pc:spChg chg="del">
          <ac:chgData name="Tegischer Lukas" userId="f78daebb-0565-485c-bd0e-1cd035e796ff" providerId="ADAL" clId="{DA829E47-0D2C-46F9-AE98-14EB509BEAC3}" dt="2021-04-15T11:48:00.288" v="508" actId="478"/>
          <ac:spMkLst>
            <pc:docMk/>
            <pc:sldMk cId="290873107" sldId="349"/>
            <ac:spMk id="34" creationId="{ED73A3BA-BABC-475C-9087-8DC504868FF8}"/>
          </ac:spMkLst>
        </pc:spChg>
        <pc:spChg chg="del">
          <ac:chgData name="Tegischer Lukas" userId="f78daebb-0565-485c-bd0e-1cd035e796ff" providerId="ADAL" clId="{DA829E47-0D2C-46F9-AE98-14EB509BEAC3}" dt="2021-04-15T11:47:08.249" v="417" actId="478"/>
          <ac:spMkLst>
            <pc:docMk/>
            <pc:sldMk cId="290873107" sldId="349"/>
            <ac:spMk id="35" creationId="{585A6FBD-6B56-4B24-993C-68C32CA11B6D}"/>
          </ac:spMkLst>
        </pc:spChg>
        <pc:spChg chg="mod">
          <ac:chgData name="Tegischer Lukas" userId="f78daebb-0565-485c-bd0e-1cd035e796ff" providerId="ADAL" clId="{DA829E47-0D2C-46F9-AE98-14EB509BEAC3}" dt="2021-04-15T11:48:06.634" v="520" actId="1076"/>
          <ac:spMkLst>
            <pc:docMk/>
            <pc:sldMk cId="290873107" sldId="349"/>
            <ac:spMk id="36" creationId="{0314D8B0-0B4B-417E-B39B-FC83623B0FF3}"/>
          </ac:spMkLst>
        </pc:spChg>
        <pc:spChg chg="add del mod">
          <ac:chgData name="Tegischer Lukas" userId="f78daebb-0565-485c-bd0e-1cd035e796ff" providerId="ADAL" clId="{DA829E47-0D2C-46F9-AE98-14EB509BEAC3}" dt="2021-04-15T11:47:38.869" v="444" actId="1076"/>
          <ac:spMkLst>
            <pc:docMk/>
            <pc:sldMk cId="290873107" sldId="349"/>
            <ac:spMk id="39" creationId="{9E7716E8-135F-48CA-8C0E-052B1D616E39}"/>
          </ac:spMkLst>
        </pc:spChg>
        <pc:picChg chg="add mod">
          <ac:chgData name="Tegischer Lukas" userId="f78daebb-0565-485c-bd0e-1cd035e796ff" providerId="ADAL" clId="{DA829E47-0D2C-46F9-AE98-14EB509BEAC3}" dt="2021-04-15T11:47:16.596" v="423"/>
          <ac:picMkLst>
            <pc:docMk/>
            <pc:sldMk cId="290873107" sldId="349"/>
            <ac:picMk id="17" creationId="{1FC42529-B21E-4367-9E79-9AFF93C171E4}"/>
          </ac:picMkLst>
        </pc:picChg>
        <pc:picChg chg="add mod">
          <ac:chgData name="Tegischer Lukas" userId="f78daebb-0565-485c-bd0e-1cd035e796ff" providerId="ADAL" clId="{DA829E47-0D2C-46F9-AE98-14EB509BEAC3}" dt="2021-04-15T11:47:36.242" v="443" actId="1076"/>
          <ac:picMkLst>
            <pc:docMk/>
            <pc:sldMk cId="290873107" sldId="349"/>
            <ac:picMk id="18" creationId="{7826B49C-B6AE-4C34-BB01-BEB74EEEA68F}"/>
          </ac:picMkLst>
        </pc:picChg>
        <pc:picChg chg="add mod">
          <ac:chgData name="Tegischer Lukas" userId="f78daebb-0565-485c-bd0e-1cd035e796ff" providerId="ADAL" clId="{DA829E47-0D2C-46F9-AE98-14EB509BEAC3}" dt="2021-04-15T11:48:18.764" v="522" actId="1076"/>
          <ac:picMkLst>
            <pc:docMk/>
            <pc:sldMk cId="290873107" sldId="349"/>
            <ac:picMk id="19" creationId="{178154E1-5038-496B-B596-839B3A8D4E75}"/>
          </ac:picMkLst>
        </pc:picChg>
        <pc:picChg chg="del">
          <ac:chgData name="Tegischer Lukas" userId="f78daebb-0565-485c-bd0e-1cd035e796ff" providerId="ADAL" clId="{DA829E47-0D2C-46F9-AE98-14EB509BEAC3}" dt="2021-04-15T11:48:00.909" v="509" actId="478"/>
          <ac:picMkLst>
            <pc:docMk/>
            <pc:sldMk cId="290873107" sldId="349"/>
            <ac:picMk id="37" creationId="{3DC907F4-3785-4CA7-BCB4-E8D6314C6DFF}"/>
          </ac:picMkLst>
        </pc:picChg>
        <pc:picChg chg="add del">
          <ac:chgData name="Tegischer Lukas" userId="f78daebb-0565-485c-bd0e-1cd035e796ff" providerId="ADAL" clId="{DA829E47-0D2C-46F9-AE98-14EB509BEAC3}" dt="2021-04-15T11:47:25.137" v="436" actId="478"/>
          <ac:picMkLst>
            <pc:docMk/>
            <pc:sldMk cId="290873107" sldId="349"/>
            <ac:picMk id="38" creationId="{9DE23DE3-1024-40DE-8F2E-7F75C128E372}"/>
          </ac:picMkLst>
        </pc:picChg>
      </pc:sldChg>
      <pc:sldChg chg="del">
        <pc:chgData name="Tegischer Lukas" userId="f78daebb-0565-485c-bd0e-1cd035e796ff" providerId="ADAL" clId="{DA829E47-0D2C-46F9-AE98-14EB509BEAC3}" dt="2021-04-15T11:36:12.726" v="30" actId="47"/>
        <pc:sldMkLst>
          <pc:docMk/>
          <pc:sldMk cId="3355306469" sldId="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680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364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996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801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380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5782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756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171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e-AT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Geraden im </a:t>
                </a:r>
                <a14:m>
                  <m:oMath xmlns:m="http://schemas.openxmlformats.org/officeDocument/2006/math">
                    <m:r>
                      <a:rPr lang="de-AT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ℝ</m:t>
                    </m:r>
                    <m:r>
                      <a:rPr lang="de-AT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³</m:t>
                    </m:r>
                  </m:oMath>
                </a14:m>
                <a:br>
                  <a:rPr lang="de-AT" sz="4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AT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Lagebeziehungen</a:t>
                </a:r>
                <a:r>
                  <a:rPr lang="de-AT" sz="2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Unterscheidung </a:t>
                </a:r>
                <a:r>
                  <a:rPr lang="de-AT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Parallel</a:t>
                </a:r>
                <a:r>
                  <a:rPr lang="de-AT" sz="2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&amp; </a:t>
                </a:r>
                <a:r>
                  <a:rPr lang="de-AT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Identisch</a:t>
                </a:r>
                <a:endParaRPr lang="de-AT" sz="20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8889" y="1771135"/>
                <a:ext cx="9394935" cy="2068438"/>
              </a:xfr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5554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Lagebeziehungen von Geraden im </a:t>
                </a:r>
                <a14:m>
                  <m:oMath xmlns:m="http://schemas.openxmlformats.org/officeDocument/2006/math"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³</m:t>
                    </m:r>
                  </m:oMath>
                </a14:m>
                <a:endParaRPr lang="de-AT" sz="32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5554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F7D3EE8C-6DB9-4C9D-B55E-3A3B029A8FC4}"/>
              </a:ext>
            </a:extLst>
          </p:cNvPr>
          <p:cNvSpPr txBox="1"/>
          <p:nvPr/>
        </p:nvSpPr>
        <p:spPr>
          <a:xfrm>
            <a:off x="2049099" y="1341201"/>
            <a:ext cx="3586481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Fall</a:t>
            </a:r>
            <a:endParaRPr lang="de-A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PARALLEL</a:t>
            </a:r>
            <a:endParaRPr lang="de-AT" sz="2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DC95DB-A94B-4F3C-AFFE-AADEEABD42BD}"/>
              </a:ext>
            </a:extLst>
          </p:cNvPr>
          <p:cNvSpPr txBox="1"/>
          <p:nvPr/>
        </p:nvSpPr>
        <p:spPr>
          <a:xfrm>
            <a:off x="6556420" y="1341202"/>
            <a:ext cx="3586481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Fall</a:t>
            </a:r>
            <a:endParaRPr lang="de-A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</a:t>
            </a:r>
            <a:endParaRPr lang="de-AT" sz="2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47358C9-87AA-44E7-8C21-CC63407AD2CA}"/>
              </a:ext>
            </a:extLst>
          </p:cNvPr>
          <p:cNvSpPr txBox="1"/>
          <p:nvPr/>
        </p:nvSpPr>
        <p:spPr>
          <a:xfrm>
            <a:off x="1645920" y="5554617"/>
            <a:ext cx="4155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Geraden sind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(echt) parallel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und haben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keinen gemeinsamen Punkt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de-AT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05264F4-30DF-4708-85BF-5B7B2529E01E}"/>
              </a:ext>
            </a:extLst>
          </p:cNvPr>
          <p:cNvSpPr txBox="1"/>
          <p:nvPr/>
        </p:nvSpPr>
        <p:spPr>
          <a:xfrm>
            <a:off x="6390325" y="5513895"/>
            <a:ext cx="4155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Geraden sind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identisch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und haben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unendlich viele Punkte gemeinsam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F74D1FF-AED8-4833-A664-66CC036984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63" t="9687" r="6989" b="36579"/>
          <a:stretch/>
        </p:blipFill>
        <p:spPr bwMode="auto">
          <a:xfrm>
            <a:off x="2209958" y="2447054"/>
            <a:ext cx="3027680" cy="2823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6B468D5-AD2F-47BF-AFF4-F97D38F01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22" t="18984" r="15701" b="36256"/>
          <a:stretch/>
        </p:blipFill>
        <p:spPr bwMode="auto">
          <a:xfrm>
            <a:off x="7070770" y="2447056"/>
            <a:ext cx="2792042" cy="2823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85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5554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Lagebeziehungen von Geraden im </a:t>
                </a:r>
                <a14:m>
                  <m:oMath xmlns:m="http://schemas.openxmlformats.org/officeDocument/2006/math"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sz="32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³</m:t>
                    </m:r>
                  </m:oMath>
                </a14:m>
                <a:endParaRPr lang="de-AT" sz="32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5554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F7D3EE8C-6DB9-4C9D-B55E-3A3B029A8FC4}"/>
              </a:ext>
            </a:extLst>
          </p:cNvPr>
          <p:cNvSpPr txBox="1"/>
          <p:nvPr/>
        </p:nvSpPr>
        <p:spPr>
          <a:xfrm>
            <a:off x="1550985" y="1341202"/>
            <a:ext cx="3586481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Fall</a:t>
            </a:r>
            <a:endParaRPr lang="de-A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SCHNEIDEND</a:t>
            </a:r>
            <a:endParaRPr lang="de-AT" sz="2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DC95DB-A94B-4F3C-AFFE-AADEEABD42BD}"/>
              </a:ext>
            </a:extLst>
          </p:cNvPr>
          <p:cNvSpPr txBox="1"/>
          <p:nvPr/>
        </p:nvSpPr>
        <p:spPr>
          <a:xfrm>
            <a:off x="6951534" y="1341203"/>
            <a:ext cx="3586481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Fall</a:t>
            </a:r>
            <a:endParaRPr lang="de-A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AT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WINDSCHIEF</a:t>
            </a:r>
            <a:endParaRPr lang="de-AT" sz="2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7D7959E-7E39-427D-83DE-A854E6C565DA}"/>
              </a:ext>
            </a:extLst>
          </p:cNvPr>
          <p:cNvSpPr txBox="1"/>
          <p:nvPr/>
        </p:nvSpPr>
        <p:spPr>
          <a:xfrm>
            <a:off x="886775" y="5431713"/>
            <a:ext cx="4914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Geraden sind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schneidend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und haben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genau einen</a:t>
            </a:r>
            <a:r>
              <a:rPr lang="de-AT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gemeinsamen</a:t>
            </a:r>
            <a:r>
              <a:rPr lang="de-AT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Schnittpunkt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de-AT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7709C0B-C3FD-4EAC-9501-8551EDCFD037}"/>
              </a:ext>
            </a:extLst>
          </p:cNvPr>
          <p:cNvSpPr txBox="1"/>
          <p:nvPr/>
        </p:nvSpPr>
        <p:spPr>
          <a:xfrm>
            <a:off x="6390325" y="5431714"/>
            <a:ext cx="4708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Geraden sind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nicht parallel</a:t>
            </a:r>
            <a:r>
              <a:rPr lang="de-AT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 haben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keinen gemeinsamen Punkt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0B8CBC5-244C-4ED3-A460-E582A983A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67" t="18055" r="28871" b="39142"/>
          <a:stretch/>
        </p:blipFill>
        <p:spPr bwMode="auto">
          <a:xfrm>
            <a:off x="1951990" y="2291402"/>
            <a:ext cx="2772410" cy="2745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9CD6891-C7B2-4197-8B15-26620F2A14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11" t="16373" r="23036" b="36205"/>
          <a:stretch/>
        </p:blipFill>
        <p:spPr bwMode="auto">
          <a:xfrm>
            <a:off x="7260144" y="2452138"/>
            <a:ext cx="2849056" cy="2773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42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255428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Vorgehensweise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B0BC816-7547-4267-B997-B6F3F291D784}"/>
              </a:ext>
            </a:extLst>
          </p:cNvPr>
          <p:cNvSpPr txBox="1"/>
          <p:nvPr/>
        </p:nvSpPr>
        <p:spPr>
          <a:xfrm>
            <a:off x="2418079" y="993020"/>
            <a:ext cx="7355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Schritt 1: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Sind die beiden Geraden </a:t>
            </a: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parallel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zueinander? (Richtungsvektoren sind Vielfache!) </a:t>
            </a:r>
            <a:endParaRPr lang="de-AT" sz="20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0A7C611-2515-4F7A-8878-89F230D75A8C}"/>
              </a:ext>
            </a:extLst>
          </p:cNvPr>
          <p:cNvCxnSpPr>
            <a:cxnSpLocks/>
          </p:cNvCxnSpPr>
          <p:nvPr/>
        </p:nvCxnSpPr>
        <p:spPr>
          <a:xfrm flipH="1">
            <a:off x="3021129" y="1779993"/>
            <a:ext cx="1778735" cy="6220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28E602D-77FB-457D-9D43-161D0BF88847}"/>
              </a:ext>
            </a:extLst>
          </p:cNvPr>
          <p:cNvCxnSpPr>
            <a:cxnSpLocks/>
          </p:cNvCxnSpPr>
          <p:nvPr/>
        </p:nvCxnSpPr>
        <p:spPr>
          <a:xfrm>
            <a:off x="7228111" y="1735757"/>
            <a:ext cx="1651728" cy="6662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11095043-4596-4DBF-B653-FB8A71D70FBA}"/>
              </a:ext>
            </a:extLst>
          </p:cNvPr>
          <p:cNvSpPr txBox="1"/>
          <p:nvPr/>
        </p:nvSpPr>
        <p:spPr>
          <a:xfrm>
            <a:off x="2418079" y="2454356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/>
              <a:t>JA</a:t>
            </a:r>
            <a:endParaRPr lang="de-AT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B780F10-C805-4F92-8DF7-53C934BC1052}"/>
              </a:ext>
            </a:extLst>
          </p:cNvPr>
          <p:cNvSpPr txBox="1"/>
          <p:nvPr/>
        </p:nvSpPr>
        <p:spPr>
          <a:xfrm>
            <a:off x="8498839" y="2558971"/>
            <a:ext cx="106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NEIN</a:t>
            </a:r>
            <a:endParaRPr lang="de-AT" b="1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B64B0DE-8C81-41E0-8598-CCDDF326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3" t="9687" r="6989" b="36579"/>
          <a:stretch/>
        </p:blipFill>
        <p:spPr bwMode="auto">
          <a:xfrm>
            <a:off x="513238" y="3155489"/>
            <a:ext cx="2325311" cy="2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AC0F304-7C69-4A73-8CA0-26D7535AB7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22" t="18984" r="15701" b="36256"/>
          <a:stretch/>
        </p:blipFill>
        <p:spPr bwMode="auto">
          <a:xfrm>
            <a:off x="3143048" y="3149448"/>
            <a:ext cx="2150311" cy="2174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B14A2EFE-7935-4F9A-B5EA-F74AD49C5C3B}"/>
              </a:ext>
            </a:extLst>
          </p:cNvPr>
          <p:cNvSpPr txBox="1"/>
          <p:nvPr/>
        </p:nvSpPr>
        <p:spPr>
          <a:xfrm>
            <a:off x="309152" y="5631934"/>
            <a:ext cx="1666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PARALLEL</a:t>
            </a:r>
            <a:endParaRPr lang="de-AT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33CF650-3EDD-4AC5-9AC3-A0950F8F1629}"/>
              </a:ext>
            </a:extLst>
          </p:cNvPr>
          <p:cNvSpPr txBox="1"/>
          <p:nvPr/>
        </p:nvSpPr>
        <p:spPr>
          <a:xfrm>
            <a:off x="3286032" y="5631934"/>
            <a:ext cx="1666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</a:t>
            </a:r>
            <a:endParaRPr lang="de-AT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70725338-9C96-4938-8E9E-FCD8BFE27F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67" t="18055" r="28871" b="39142"/>
          <a:stretch/>
        </p:blipFill>
        <p:spPr bwMode="auto">
          <a:xfrm>
            <a:off x="6670223" y="3186666"/>
            <a:ext cx="2150310" cy="2129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ADF929F-7926-4542-AABA-38AFD05299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11" t="16373" r="23036" b="36205"/>
          <a:stretch/>
        </p:blipFill>
        <p:spPr bwMode="auto">
          <a:xfrm>
            <a:off x="9465545" y="3140005"/>
            <a:ext cx="2235372" cy="2176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D371F3B4-0529-4E54-9D92-5FD471601002}"/>
              </a:ext>
            </a:extLst>
          </p:cNvPr>
          <p:cNvSpPr txBox="1"/>
          <p:nvPr/>
        </p:nvSpPr>
        <p:spPr>
          <a:xfrm>
            <a:off x="6795054" y="5631934"/>
            <a:ext cx="1900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SCHNEIDEND</a:t>
            </a:r>
            <a:endParaRPr lang="de-AT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88008E1-512E-4E11-915F-1CB33F542B19}"/>
              </a:ext>
            </a:extLst>
          </p:cNvPr>
          <p:cNvSpPr txBox="1"/>
          <p:nvPr/>
        </p:nvSpPr>
        <p:spPr>
          <a:xfrm>
            <a:off x="9632907" y="5631934"/>
            <a:ext cx="1900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WINDSCHIEF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373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0" grpId="0"/>
      <p:bldP spid="24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255428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Richtungsvektoren sind parallel -&gt; PARALLEL oder IDENT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2FC1A5B0-12AF-4C72-A0BD-ABEB68625075}"/>
                  </a:ext>
                </a:extLst>
              </p:cNvPr>
              <p:cNvSpPr txBox="1"/>
              <p:nvPr/>
            </p:nvSpPr>
            <p:spPr>
              <a:xfrm>
                <a:off x="548640" y="959932"/>
                <a:ext cx="9591040" cy="747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0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Schritt 2:</a:t>
                </a:r>
                <a:r>
                  <a:rPr lang="de-AT" sz="20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Bilde den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AT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AT" sz="2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𝑮𝑯</m:t>
                        </m:r>
                      </m:e>
                    </m:acc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zwischen zwei Punkten von g und h. Überprüfe, ob dieser Vektor zu den beiden </a:t>
                </a:r>
                <a:r>
                  <a:rPr lang="de-AT" sz="2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Geraden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20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parallel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ist oder nicht!</a:t>
                </a:r>
                <a:endParaRPr lang="de-AT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2FC1A5B0-12AF-4C72-A0BD-ABEB68625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959932"/>
                <a:ext cx="9591040" cy="747256"/>
              </a:xfrm>
              <a:prstGeom prst="rect">
                <a:avLst/>
              </a:prstGeom>
              <a:blipFill>
                <a:blip r:embed="rId4"/>
                <a:stretch>
                  <a:fillRect b="-1382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99C5273E-517A-4987-96DC-2BAD7A02451F}"/>
              </a:ext>
            </a:extLst>
          </p:cNvPr>
          <p:cNvCxnSpPr>
            <a:cxnSpLocks/>
          </p:cNvCxnSpPr>
          <p:nvPr/>
        </p:nvCxnSpPr>
        <p:spPr>
          <a:xfrm flipH="1">
            <a:off x="2789989" y="1790454"/>
            <a:ext cx="1778736" cy="5996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2901406F-7FEC-4512-A813-F14A6C5AEE14}"/>
              </a:ext>
            </a:extLst>
          </p:cNvPr>
          <p:cNvCxnSpPr>
            <a:cxnSpLocks/>
          </p:cNvCxnSpPr>
          <p:nvPr/>
        </p:nvCxnSpPr>
        <p:spPr>
          <a:xfrm>
            <a:off x="6963952" y="1820121"/>
            <a:ext cx="1651728" cy="6662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DCE5CC1B-0AF6-4A66-8B70-B8ABA565AF17}"/>
              </a:ext>
            </a:extLst>
          </p:cNvPr>
          <p:cNvSpPr txBox="1"/>
          <p:nvPr/>
        </p:nvSpPr>
        <p:spPr>
          <a:xfrm>
            <a:off x="2153920" y="2463976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/>
              <a:t>JA</a:t>
            </a:r>
            <a:endParaRPr lang="de-AT" b="1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61C6723-3B8D-476D-AED5-CA246CA1B6EC}"/>
              </a:ext>
            </a:extLst>
          </p:cNvPr>
          <p:cNvSpPr txBox="1"/>
          <p:nvPr/>
        </p:nvSpPr>
        <p:spPr>
          <a:xfrm>
            <a:off x="8082279" y="2567377"/>
            <a:ext cx="106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/>
              <a:t>NEIN</a:t>
            </a:r>
            <a:endParaRPr lang="de-A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ED73A3BA-BABC-475C-9087-8DC504868FF8}"/>
                  </a:ext>
                </a:extLst>
              </p:cNvPr>
              <p:cNvSpPr txBox="1"/>
              <p:nvPr/>
            </p:nvSpPr>
            <p:spPr>
              <a:xfrm>
                <a:off x="6654746" y="3111750"/>
                <a:ext cx="4226560" cy="776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𝐺𝐻</m:t>
                        </m:r>
                      </m:e>
                    </m:acc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ist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nicht parallel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zu den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Richtungsvektoren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von g und h.</a:t>
                </a:r>
                <a:endParaRPr lang="de-AT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ED73A3BA-BABC-475C-9087-8DC504868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746" y="3111750"/>
                <a:ext cx="4226560" cy="776046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585A6FBD-6B56-4B24-993C-68C32CA11B6D}"/>
                  </a:ext>
                </a:extLst>
              </p:cNvPr>
              <p:cNvSpPr txBox="1"/>
              <p:nvPr/>
            </p:nvSpPr>
            <p:spPr>
              <a:xfrm>
                <a:off x="443765" y="3040977"/>
                <a:ext cx="4226560" cy="776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AT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𝐺𝐻</m:t>
                        </m:r>
                      </m:e>
                    </m:acc>
                  </m:oMath>
                </a14:m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ist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parallel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zu den </a:t>
                </a:r>
                <a:r>
                  <a:rPr lang="de-AT" sz="18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Richtungsvektoren</a:t>
                </a:r>
                <a:r>
                  <a:rPr lang="de-AT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von g und h.</a:t>
                </a:r>
                <a:endParaRPr lang="de-AT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585A6FBD-6B56-4B24-993C-68C32CA11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65" y="3040977"/>
                <a:ext cx="4226560" cy="776046"/>
              </a:xfrm>
              <a:prstGeom prst="rect">
                <a:avLst/>
              </a:prstGeom>
              <a:blipFill>
                <a:blip r:embed="rId6"/>
                <a:stretch>
                  <a:fillRect b="-118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feld 35">
            <a:extLst>
              <a:ext uri="{FF2B5EF4-FFF2-40B4-BE49-F238E27FC236}">
                <a16:creationId xmlns:a16="http://schemas.microsoft.com/office/drawing/2014/main" id="{0314D8B0-0B4B-417E-B39B-FC83623B0FF3}"/>
              </a:ext>
            </a:extLst>
          </p:cNvPr>
          <p:cNvSpPr txBox="1"/>
          <p:nvPr/>
        </p:nvSpPr>
        <p:spPr>
          <a:xfrm>
            <a:off x="9682480" y="4938415"/>
            <a:ext cx="2509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Lagebeziehung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A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endParaRPr lang="de-AT" sz="2000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3DC907F4-3785-4CA7-BCB4-E8D6314C6D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181" t="6472" r="7831" b="42755"/>
          <a:stretch/>
        </p:blipFill>
        <p:spPr bwMode="auto">
          <a:xfrm>
            <a:off x="6963952" y="3950786"/>
            <a:ext cx="2743254" cy="2690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DE23DE3-1024-40DE-8F2E-7F75C128E372}"/>
              </a:ext>
            </a:extLst>
          </p:cNvPr>
          <p:cNvPicPr/>
          <p:nvPr/>
        </p:nvPicPr>
        <p:blipFill rotWithShape="1">
          <a:blip r:embed="rId8"/>
          <a:srcRect l="19997" t="23149" r="23613" b="36161"/>
          <a:stretch/>
        </p:blipFill>
        <p:spPr bwMode="auto">
          <a:xfrm>
            <a:off x="862012" y="4145280"/>
            <a:ext cx="2551748" cy="2332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9E7716E8-135F-48CA-8C0E-052B1D616E39}"/>
              </a:ext>
            </a:extLst>
          </p:cNvPr>
          <p:cNvSpPr txBox="1"/>
          <p:nvPr/>
        </p:nvSpPr>
        <p:spPr>
          <a:xfrm>
            <a:off x="3159760" y="4827646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Lagebeziehung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A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IDENTISCH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8567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FF97ED-DEBB-4F40-9671-7AD2D788DCC9}"/>
                  </a:ext>
                </a:extLst>
              </p:cNvPr>
              <p:cNvSpPr txBox="1"/>
              <p:nvPr/>
            </p:nvSpPr>
            <p:spPr>
              <a:xfrm>
                <a:off x="642486" y="197280"/>
                <a:ext cx="10734574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1800" b="1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Musterbeispiel #1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: Bestimme die Lagebeziehung der Geraden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de-A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zu der Geraden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de-AT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FF97ED-DEBB-4F40-9671-7AD2D788D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86" y="197280"/>
                <a:ext cx="10734574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52BA469-2434-4B21-88B2-9CD26C847400}"/>
                  </a:ext>
                </a:extLst>
              </p:cNvPr>
              <p:cNvSpPr txBox="1"/>
              <p:nvPr/>
            </p:nvSpPr>
            <p:spPr>
              <a:xfrm>
                <a:off x="3047198" y="951392"/>
                <a:ext cx="6097604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52BA469-2434-4B21-88B2-9CD26C847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98" y="951392"/>
                <a:ext cx="6097604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1C0F47E4-139B-40D6-BCA3-0FF4D319C427}"/>
              </a:ext>
            </a:extLst>
          </p:cNvPr>
          <p:cNvSpPr txBox="1"/>
          <p:nvPr/>
        </p:nvSpPr>
        <p:spPr>
          <a:xfrm>
            <a:off x="0" y="2905121"/>
            <a:ext cx="5166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Schritt 1:</a:t>
            </a:r>
            <a:r>
              <a:rPr lang="de-A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Sind die beiden Geraden </a:t>
            </a:r>
            <a:r>
              <a:rPr lang="de-AT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parallel</a:t>
            </a:r>
            <a:r>
              <a:rPr lang="de-A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zueinander? (Richtungsvektoren sind Vielfache!) 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D703F5E-8489-4588-ACBE-EA59F912421C}"/>
                  </a:ext>
                </a:extLst>
              </p:cNvPr>
              <p:cNvSpPr txBox="1"/>
              <p:nvPr/>
            </p:nvSpPr>
            <p:spPr>
              <a:xfrm>
                <a:off x="1242994" y="5235399"/>
                <a:ext cx="9706012" cy="73558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Da der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Richtungsvektor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der Geraden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parallel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zum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Richtungsvektor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von g ist, </a:t>
                </a:r>
                <a:b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entweder </a:t>
                </a:r>
                <a:r>
                  <a:rPr lang="de-AT" sz="20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parallel zu g</a:t>
                </a:r>
                <a:r>
                  <a:rPr lang="de-AT" sz="20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oder </a:t>
                </a:r>
                <a:r>
                  <a:rPr lang="de-AT" sz="20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identisch mit g</a:t>
                </a:r>
                <a:r>
                  <a:rPr lang="de-AT" sz="20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sein.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D703F5E-8489-4588-ACBE-EA59F9124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94" y="5235399"/>
                <a:ext cx="9706012" cy="735586"/>
              </a:xfrm>
              <a:prstGeom prst="rect">
                <a:avLst/>
              </a:prstGeom>
              <a:blipFill>
                <a:blip r:embed="rId5"/>
                <a:stretch>
                  <a:fillRect t="-1587" b="-1190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6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FF97ED-DEBB-4F40-9671-7AD2D788DCC9}"/>
                  </a:ext>
                </a:extLst>
              </p:cNvPr>
              <p:cNvSpPr txBox="1"/>
              <p:nvPr/>
            </p:nvSpPr>
            <p:spPr>
              <a:xfrm>
                <a:off x="642486" y="197280"/>
                <a:ext cx="10734574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1800" b="1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Musterbeispiel #1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: Bestimme die Lagebeziehung der Geraden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de-A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zu der Geraden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de-AT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FF97ED-DEBB-4F40-9671-7AD2D788D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86" y="197280"/>
                <a:ext cx="10734574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52BA469-2434-4B21-88B2-9CD26C847400}"/>
                  </a:ext>
                </a:extLst>
              </p:cNvPr>
              <p:cNvSpPr txBox="1"/>
              <p:nvPr/>
            </p:nvSpPr>
            <p:spPr>
              <a:xfrm>
                <a:off x="3047198" y="951392"/>
                <a:ext cx="6097604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52BA469-2434-4B21-88B2-9CD26C847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98" y="951392"/>
                <a:ext cx="6097604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E56DBD2-1EA7-4C7B-B9F1-C79B1E255312}"/>
                  </a:ext>
                </a:extLst>
              </p:cNvPr>
              <p:cNvSpPr txBox="1"/>
              <p:nvPr/>
            </p:nvSpPr>
            <p:spPr>
              <a:xfrm>
                <a:off x="173253" y="2470211"/>
                <a:ext cx="5120640" cy="958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Schritt 2:</a:t>
                </a:r>
                <a:r>
                  <a:rPr lang="de-AT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Bilde den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AT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AT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𝑮𝑯</m:t>
                        </m:r>
                      </m:e>
                    </m:acc>
                    <m:r>
                      <a:rPr lang="de-AT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zwischen zwei Punkten von g und h. Überprüfe, ob dieser Vektor zu den beiden </a:t>
                </a:r>
                <a:r>
                  <a:rPr lang="de-AT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Geraden</a:t>
                </a:r>
                <a:r>
                  <a:rPr lang="de-AT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parallel</a:t>
                </a:r>
                <a:r>
                  <a:rPr lang="de-AT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ist oder nicht!</a:t>
                </a:r>
                <a:endParaRPr lang="de-AT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E56DBD2-1EA7-4C7B-B9F1-C79B1E255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3" y="2470211"/>
                <a:ext cx="5120640" cy="958789"/>
              </a:xfrm>
              <a:prstGeom prst="rect">
                <a:avLst/>
              </a:prstGeom>
              <a:blipFill>
                <a:blip r:embed="rId5"/>
                <a:stretch>
                  <a:fillRect l="-476" r="-1429" b="-88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C4DFD878-0888-4D18-9962-429FCA44D795}"/>
              </a:ext>
            </a:extLst>
          </p:cNvPr>
          <p:cNvPicPr/>
          <p:nvPr/>
        </p:nvPicPr>
        <p:blipFill rotWithShape="1">
          <a:blip r:embed="rId6"/>
          <a:srcRect l="19997" t="23149" r="23613" b="36161"/>
          <a:stretch/>
        </p:blipFill>
        <p:spPr bwMode="auto">
          <a:xfrm>
            <a:off x="666583" y="4103359"/>
            <a:ext cx="2380615" cy="2156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872E0E1-BD92-493A-95C6-D57A9743E127}"/>
              </a:ext>
            </a:extLst>
          </p:cNvPr>
          <p:cNvSpPr txBox="1"/>
          <p:nvPr/>
        </p:nvSpPr>
        <p:spPr>
          <a:xfrm>
            <a:off x="3047198" y="4827646"/>
            <a:ext cx="228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Lagebeziehung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A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IDENTISCH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91326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FF97ED-DEBB-4F40-9671-7AD2D788DCC9}"/>
                  </a:ext>
                </a:extLst>
              </p:cNvPr>
              <p:cNvSpPr txBox="1"/>
              <p:nvPr/>
            </p:nvSpPr>
            <p:spPr>
              <a:xfrm>
                <a:off x="642486" y="197280"/>
                <a:ext cx="10734574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1800" b="1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Musterbeispiel #2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: Bestimme die Lagebeziehung der Geraden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de-A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zu der Geraden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de-AT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FF97ED-DEBB-4F40-9671-7AD2D788D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86" y="197280"/>
                <a:ext cx="10734574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1C0F47E4-139B-40D6-BCA3-0FF4D319C427}"/>
              </a:ext>
            </a:extLst>
          </p:cNvPr>
          <p:cNvSpPr txBox="1"/>
          <p:nvPr/>
        </p:nvSpPr>
        <p:spPr>
          <a:xfrm>
            <a:off x="0" y="2905121"/>
            <a:ext cx="5166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Schritt 1:</a:t>
            </a:r>
            <a:r>
              <a:rPr lang="de-A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Sind die beiden Geraden </a:t>
            </a:r>
            <a:r>
              <a:rPr lang="de-AT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parallel</a:t>
            </a:r>
            <a:r>
              <a:rPr lang="de-AT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zueinander? (Richtungsvektoren sind Vielfache!) 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D703F5E-8489-4588-ACBE-EA59F912421C}"/>
                  </a:ext>
                </a:extLst>
              </p:cNvPr>
              <p:cNvSpPr txBox="1"/>
              <p:nvPr/>
            </p:nvSpPr>
            <p:spPr>
              <a:xfrm>
                <a:off x="1242994" y="5235399"/>
                <a:ext cx="9706012" cy="73558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Da der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Richtungsvektor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der Geraden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de-AT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parallel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zum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Richtungsvektor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von g ist, </a:t>
                </a:r>
                <a:b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de-AT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entweder </a:t>
                </a:r>
                <a:r>
                  <a:rPr lang="de-AT" sz="20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parallel zu g</a:t>
                </a:r>
                <a:r>
                  <a:rPr lang="de-AT" sz="20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oder </a:t>
                </a:r>
                <a:r>
                  <a:rPr lang="de-AT" sz="20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identisch mit g</a:t>
                </a:r>
                <a:r>
                  <a:rPr lang="de-AT" sz="20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sein.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D703F5E-8489-4588-ACBE-EA59F9124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94" y="5235399"/>
                <a:ext cx="9706012" cy="735586"/>
              </a:xfrm>
              <a:prstGeom prst="rect">
                <a:avLst/>
              </a:prstGeom>
              <a:blipFill>
                <a:blip r:embed="rId4"/>
                <a:stretch>
                  <a:fillRect t="-1587" b="-1190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26D9AB9-ECE0-414D-B236-FC7A84E5E163}"/>
                  </a:ext>
                </a:extLst>
              </p:cNvPr>
              <p:cNvSpPr txBox="1"/>
              <p:nvPr/>
            </p:nvSpPr>
            <p:spPr>
              <a:xfrm>
                <a:off x="2859906" y="1004681"/>
                <a:ext cx="6299734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A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A26D9AB9-ECE0-414D-B236-FC7A84E5E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906" y="1004681"/>
                <a:ext cx="6299734" cy="8220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9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FF97ED-DEBB-4F40-9671-7AD2D788DCC9}"/>
                  </a:ext>
                </a:extLst>
              </p:cNvPr>
              <p:cNvSpPr txBox="1"/>
              <p:nvPr/>
            </p:nvSpPr>
            <p:spPr>
              <a:xfrm>
                <a:off x="642486" y="197280"/>
                <a:ext cx="10734574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1800" b="1" u="sng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Musterbeispiel #2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: Bestimme die Lagebeziehung der Geraden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de-A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de-A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zu der Geraden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h</m:t>
                        </m:r>
                      </m:e>
                      <m:sub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de-AT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FFF97ED-DEBB-4F40-9671-7AD2D788D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86" y="197280"/>
                <a:ext cx="10734574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E56DBD2-1EA7-4C7B-B9F1-C79B1E255312}"/>
                  </a:ext>
                </a:extLst>
              </p:cNvPr>
              <p:cNvSpPr txBox="1"/>
              <p:nvPr/>
            </p:nvSpPr>
            <p:spPr>
              <a:xfrm>
                <a:off x="173253" y="2470211"/>
                <a:ext cx="5120640" cy="958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Schritt 2:</a:t>
                </a:r>
                <a:r>
                  <a:rPr lang="de-AT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Bilde den 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AT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de-AT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𝑮𝑯</m:t>
                        </m:r>
                      </m:e>
                    </m:acc>
                    <m:r>
                      <a:rPr lang="de-AT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zwischen zwei Punkten von g und h. Überprüfe, ob dieser Vektor zu den beiden </a:t>
                </a:r>
                <a:r>
                  <a:rPr lang="de-AT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Geraden</a:t>
                </a:r>
                <a:r>
                  <a:rPr lang="de-AT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parallel</a:t>
                </a:r>
                <a:r>
                  <a:rPr lang="de-AT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ist oder nicht!</a:t>
                </a:r>
                <a:endParaRPr lang="de-AT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E56DBD2-1EA7-4C7B-B9F1-C79B1E255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3" y="2470211"/>
                <a:ext cx="5120640" cy="958789"/>
              </a:xfrm>
              <a:prstGeom prst="rect">
                <a:avLst/>
              </a:prstGeom>
              <a:blipFill>
                <a:blip r:embed="rId4"/>
                <a:stretch>
                  <a:fillRect l="-476" r="-1429" b="-88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884ACC5-E624-4198-BEA6-0E8C3663355B}"/>
                  </a:ext>
                </a:extLst>
              </p:cNvPr>
              <p:cNvSpPr txBox="1"/>
              <p:nvPr/>
            </p:nvSpPr>
            <p:spPr>
              <a:xfrm>
                <a:off x="2859906" y="1004681"/>
                <a:ext cx="6299734" cy="82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AT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A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de-AT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A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884ACC5-E624-4198-BEA6-0E8C36633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906" y="1004681"/>
                <a:ext cx="6299734" cy="8220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A4D80658-2DFB-4744-92D1-17C804444CCC}"/>
              </a:ext>
            </a:extLst>
          </p:cNvPr>
          <p:cNvSpPr txBox="1"/>
          <p:nvPr/>
        </p:nvSpPr>
        <p:spPr>
          <a:xfrm>
            <a:off x="2891781" y="4832537"/>
            <a:ext cx="2509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Lagebeziehung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AT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endParaRPr lang="de-AT" sz="20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56F6E5F-0506-483A-AE60-9E7B2D0073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181" t="6472" r="7831" b="42755"/>
          <a:stretch/>
        </p:blipFill>
        <p:spPr bwMode="auto">
          <a:xfrm>
            <a:off x="173253" y="3844908"/>
            <a:ext cx="2743254" cy="2690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45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462</Words>
  <Application>Microsoft Office PowerPoint</Application>
  <PresentationFormat>Breitbild</PresentationFormat>
  <Paragraphs>60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 Black</vt:lpstr>
      <vt:lpstr>Calibri</vt:lpstr>
      <vt:lpstr>Cambria Math</vt:lpstr>
      <vt:lpstr>Georgia</vt:lpstr>
      <vt:lpstr>Times New Roman</vt:lpstr>
      <vt:lpstr>Trebuchet MS</vt:lpstr>
      <vt:lpstr>Wingdings</vt:lpstr>
      <vt:lpstr>Holzart</vt:lpstr>
      <vt:lpstr>Geraden im R³ Lagebeziehungen: Unterscheidung Parallel &amp; Identisch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107</cp:revision>
  <dcterms:created xsi:type="dcterms:W3CDTF">2020-04-09T06:13:57Z</dcterms:created>
  <dcterms:modified xsi:type="dcterms:W3CDTF">2022-11-04T11:16:55Z</dcterms:modified>
</cp:coreProperties>
</file>