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95" r:id="rId3"/>
    <p:sldId id="336" r:id="rId4"/>
    <p:sldId id="338" r:id="rId5"/>
    <p:sldId id="339" r:id="rId6"/>
    <p:sldId id="337" r:id="rId7"/>
    <p:sldId id="340" r:id="rId8"/>
    <p:sldId id="34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9E40694-CF73-4CEE-B6C0-5F79B7726155}"/>
    <pc:docChg chg="addSld delSld modSld">
      <pc:chgData name="Tegischer Lukas" userId="f78daebb-0565-485c-bd0e-1cd035e796ff" providerId="ADAL" clId="{A9E40694-CF73-4CEE-B6C0-5F79B7726155}" dt="2021-04-01T13:06:52.379" v="7" actId="20577"/>
      <pc:docMkLst>
        <pc:docMk/>
      </pc:docMkLst>
      <pc:sldChg chg="add del">
        <pc:chgData name="Tegischer Lukas" userId="f78daebb-0565-485c-bd0e-1cd035e796ff" providerId="ADAL" clId="{A9E40694-CF73-4CEE-B6C0-5F79B7726155}" dt="2021-04-01T12:59:21.969" v="3"/>
        <pc:sldMkLst>
          <pc:docMk/>
          <pc:sldMk cId="3932101437" sldId="291"/>
        </pc:sldMkLst>
      </pc:sldChg>
      <pc:sldChg chg="modSp modAnim">
        <pc:chgData name="Tegischer Lukas" userId="f78daebb-0565-485c-bd0e-1cd035e796ff" providerId="ADAL" clId="{A9E40694-CF73-4CEE-B6C0-5F79B7726155}" dt="2021-04-01T13:06:52.379" v="7" actId="20577"/>
        <pc:sldMkLst>
          <pc:docMk/>
          <pc:sldMk cId="4262910170" sldId="339"/>
        </pc:sldMkLst>
        <pc:spChg chg="mod">
          <ac:chgData name="Tegischer Lukas" userId="f78daebb-0565-485c-bd0e-1cd035e796ff" providerId="ADAL" clId="{A9E40694-CF73-4CEE-B6C0-5F79B7726155}" dt="2021-04-01T13:06:52.379" v="7" actId="20577"/>
          <ac:spMkLst>
            <pc:docMk/>
            <pc:sldMk cId="4262910170" sldId="339"/>
            <ac:spMk id="3" creationId="{C3859535-9E5A-421D-B55E-99F0FCAFC397}"/>
          </ac:spMkLst>
        </pc:sp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593BACB6-8ABD-4BFD-B3A1-8B4834B20847}"/>
    <pc:docChg chg="undo custSel addSld delSld modSld">
      <pc:chgData name="Tegischer Lukas" userId="f78daebb-0565-485c-bd0e-1cd035e796ff" providerId="ADAL" clId="{593BACB6-8ABD-4BFD-B3A1-8B4834B20847}" dt="2021-03-13T18:23:30.221" v="496" actId="20577"/>
      <pc:docMkLst>
        <pc:docMk/>
      </pc:docMkLst>
      <pc:sldChg chg="modSp mod">
        <pc:chgData name="Tegischer Lukas" userId="f78daebb-0565-485c-bd0e-1cd035e796ff" providerId="ADAL" clId="{593BACB6-8ABD-4BFD-B3A1-8B4834B20847}" dt="2021-03-13T15:17:21.017" v="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93BACB6-8ABD-4BFD-B3A1-8B4834B20847}" dt="2021-03-13T15:17:21.017" v="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4068653008" sldId="278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593BACB6-8ABD-4BFD-B3A1-8B4834B20847}" dt="2021-03-13T15:19:30.467" v="107"/>
        <pc:sldMkLst>
          <pc:docMk/>
          <pc:sldMk cId="442268101" sldId="295"/>
        </pc:sldMkLst>
        <pc:spChg chg="mod">
          <ac:chgData name="Tegischer Lukas" userId="f78daebb-0565-485c-bd0e-1cd035e796ff" providerId="ADAL" clId="{593BACB6-8ABD-4BFD-B3A1-8B4834B20847}" dt="2021-03-13T15:18:31.909" v="92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19:25.582" v="105" actId="1076"/>
          <ac:spMkLst>
            <pc:docMk/>
            <pc:sldMk cId="442268101" sldId="295"/>
            <ac:spMk id="3" creationId="{6E280B62-19CC-4122-93E2-02595B1D6DE6}"/>
          </ac:spMkLst>
        </pc:spChg>
        <pc:spChg chg="del">
          <ac:chgData name="Tegischer Lukas" userId="f78daebb-0565-485c-bd0e-1cd035e796ff" providerId="ADAL" clId="{593BACB6-8ABD-4BFD-B3A1-8B4834B20847}" dt="2021-03-13T15:17:43.107" v="72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593BACB6-8ABD-4BFD-B3A1-8B4834B20847}" dt="2021-03-13T15:19:17.599" v="104" actId="1076"/>
          <ac:spMkLst>
            <pc:docMk/>
            <pc:sldMk cId="442268101" sldId="295"/>
            <ac:spMk id="5" creationId="{6A6BA406-D74B-4C1B-9452-21E86CF2B39A}"/>
          </ac:spMkLst>
        </pc:spChg>
        <pc:picChg chg="add mod">
          <ac:chgData name="Tegischer Lukas" userId="f78daebb-0565-485c-bd0e-1cd035e796ff" providerId="ADAL" clId="{593BACB6-8ABD-4BFD-B3A1-8B4834B20847}" dt="2021-03-13T15:18:47.422" v="98" actId="1076"/>
          <ac:picMkLst>
            <pc:docMk/>
            <pc:sldMk cId="442268101" sldId="295"/>
            <ac:picMk id="6" creationId="{EB68ECD6-A121-4A69-BF80-9DD324AC70E6}"/>
          </ac:picMkLst>
        </pc:pic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593BACB6-8ABD-4BFD-B3A1-8B4834B20847}" dt="2021-03-13T15:22:10.050" v="216"/>
        <pc:sldMkLst>
          <pc:docMk/>
          <pc:sldMk cId="265588257" sldId="300"/>
        </pc:sldMkLst>
        <pc:spChg chg="mod">
          <ac:chgData name="Tegischer Lukas" userId="f78daebb-0565-485c-bd0e-1cd035e796ff" providerId="ADAL" clId="{593BACB6-8ABD-4BFD-B3A1-8B4834B20847}" dt="2021-03-13T15:19:48.603" v="158" actId="20577"/>
          <ac:spMkLst>
            <pc:docMk/>
            <pc:sldMk cId="265588257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1:56.126" v="211" actId="1076"/>
          <ac:spMkLst>
            <pc:docMk/>
            <pc:sldMk cId="265588257" sldId="300"/>
            <ac:spMk id="3" creationId="{763893AE-2A94-417A-A1BD-3490EF8621BD}"/>
          </ac:spMkLst>
        </pc:spChg>
        <pc:spChg chg="add mod">
          <ac:chgData name="Tegischer Lukas" userId="f78daebb-0565-485c-bd0e-1cd035e796ff" providerId="ADAL" clId="{593BACB6-8ABD-4BFD-B3A1-8B4834B20847}" dt="2021-03-13T15:21:59.230" v="212" actId="1076"/>
          <ac:spMkLst>
            <pc:docMk/>
            <pc:sldMk cId="265588257" sldId="300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19:51.654" v="159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3" creationId="{0E83C1B9-A352-4E6A-B64B-28F36B1B1862}"/>
          </ac:spMkLst>
        </pc:spChg>
        <pc:picChg chg="add mod">
          <ac:chgData name="Tegischer Lukas" userId="f78daebb-0565-485c-bd0e-1cd035e796ff" providerId="ADAL" clId="{593BACB6-8ABD-4BFD-B3A1-8B4834B20847}" dt="2021-03-13T15:22:03.078" v="213" actId="1076"/>
          <ac:picMkLst>
            <pc:docMk/>
            <pc:sldMk cId="265588257" sldId="300"/>
            <ac:picMk id="31" creationId="{7BB2CE5F-6958-497E-A862-A813C72BB06D}"/>
          </ac:picMkLst>
        </pc:pic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479304291" sldId="324"/>
        </pc:sldMkLst>
      </pc:sldChg>
      <pc:sldChg chg="addSp delSp modSp add mod delAnim modAnim">
        <pc:chgData name="Tegischer Lukas" userId="f78daebb-0565-485c-bd0e-1cd035e796ff" providerId="ADAL" clId="{593BACB6-8ABD-4BFD-B3A1-8B4834B20847}" dt="2021-03-13T15:23:34.056" v="250" actId="20577"/>
        <pc:sldMkLst>
          <pc:docMk/>
          <pc:sldMk cId="1924511157" sldId="325"/>
        </pc:sldMkLst>
        <pc:spChg chg="mod">
          <ac:chgData name="Tegischer Lukas" userId="f78daebb-0565-485c-bd0e-1cd035e796ff" providerId="ADAL" clId="{593BACB6-8ABD-4BFD-B3A1-8B4834B20847}" dt="2021-03-13T15:23:34.056" v="250" actId="20577"/>
          <ac:spMkLst>
            <pc:docMk/>
            <pc:sldMk cId="1924511157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2:28.204" v="220" actId="478"/>
          <ac:spMkLst>
            <pc:docMk/>
            <pc:sldMk cId="1924511157" sldId="325"/>
            <ac:spMk id="3" creationId="{763893AE-2A94-417A-A1BD-3490EF8621BD}"/>
          </ac:spMkLst>
        </pc:spChg>
        <pc:spChg chg="mod">
          <ac:chgData name="Tegischer Lukas" userId="f78daebb-0565-485c-bd0e-1cd035e796ff" providerId="ADAL" clId="{593BACB6-8ABD-4BFD-B3A1-8B4834B20847}" dt="2021-03-13T15:22:17.471" v="218" actId="20577"/>
          <ac:spMkLst>
            <pc:docMk/>
            <pc:sldMk cId="1924511157" sldId="325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2:52.505" v="229" actId="113"/>
          <ac:spMkLst>
            <pc:docMk/>
            <pc:sldMk cId="1924511157" sldId="325"/>
            <ac:spMk id="5" creationId="{F63168B4-AC35-41FF-9A56-77052CBC9D08}"/>
          </ac:spMkLst>
        </pc:spChg>
        <pc:picChg chg="add mod">
          <ac:chgData name="Tegischer Lukas" userId="f78daebb-0565-485c-bd0e-1cd035e796ff" providerId="ADAL" clId="{593BACB6-8ABD-4BFD-B3A1-8B4834B20847}" dt="2021-03-13T15:23:12.943" v="236" actId="1076"/>
          <ac:picMkLst>
            <pc:docMk/>
            <pc:sldMk cId="1924511157" sldId="325"/>
            <ac:picMk id="8" creationId="{11514E19-EC25-461D-9505-32993C0C7429}"/>
          </ac:picMkLst>
        </pc:picChg>
        <pc:picChg chg="del">
          <ac:chgData name="Tegischer Lukas" userId="f78daebb-0565-485c-bd0e-1cd035e796ff" providerId="ADAL" clId="{593BACB6-8ABD-4BFD-B3A1-8B4834B20847}" dt="2021-03-13T15:22:58.491" v="232" actId="478"/>
          <ac:picMkLst>
            <pc:docMk/>
            <pc:sldMk cId="1924511157" sldId="325"/>
            <ac:picMk id="31" creationId="{7BB2CE5F-6958-497E-A862-A813C72BB06D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4:33.865" v="270"/>
        <pc:sldMkLst>
          <pc:docMk/>
          <pc:sldMk cId="1518495919" sldId="326"/>
        </pc:sldMkLst>
        <pc:spChg chg="mod">
          <ac:chgData name="Tegischer Lukas" userId="f78daebb-0565-485c-bd0e-1cd035e796ff" providerId="ADAL" clId="{593BACB6-8ABD-4BFD-B3A1-8B4834B20847}" dt="2021-03-13T15:23:30.129" v="249" actId="20577"/>
          <ac:spMkLst>
            <pc:docMk/>
            <pc:sldMk cId="1518495919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4:11.552" v="261" actId="113"/>
          <ac:spMkLst>
            <pc:docMk/>
            <pc:sldMk cId="1518495919" sldId="326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4:13.945" v="262" actId="20577"/>
          <ac:spMkLst>
            <pc:docMk/>
            <pc:sldMk cId="1518495919" sldId="326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3:56.418" v="252" actId="478"/>
          <ac:spMkLst>
            <pc:docMk/>
            <pc:sldMk cId="1518495919" sldId="326"/>
            <ac:spMk id="5" creationId="{F63168B4-AC35-41FF-9A56-77052CBC9D08}"/>
          </ac:spMkLst>
        </pc:spChg>
        <pc:picChg chg="del">
          <ac:chgData name="Tegischer Lukas" userId="f78daebb-0565-485c-bd0e-1cd035e796ff" providerId="ADAL" clId="{593BACB6-8ABD-4BFD-B3A1-8B4834B20847}" dt="2021-03-13T15:23:47.967" v="251" actId="478"/>
          <ac:picMkLst>
            <pc:docMk/>
            <pc:sldMk cId="1518495919" sldId="326"/>
            <ac:picMk id="8" creationId="{11514E19-EC25-461D-9505-32993C0C7429}"/>
          </ac:picMkLst>
        </pc:picChg>
        <pc:picChg chg="add mod">
          <ac:chgData name="Tegischer Lukas" userId="f78daebb-0565-485c-bd0e-1cd035e796ff" providerId="ADAL" clId="{593BACB6-8ABD-4BFD-B3A1-8B4834B20847}" dt="2021-03-13T15:24:28.317" v="268" actId="1076"/>
          <ac:picMkLst>
            <pc:docMk/>
            <pc:sldMk cId="1518495919" sldId="326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01.370" v="322" actId="20577"/>
        <pc:sldMkLst>
          <pc:docMk/>
          <pc:sldMk cId="3264380876" sldId="327"/>
        </pc:sldMkLst>
        <pc:spChg chg="mod">
          <ac:chgData name="Tegischer Lukas" userId="f78daebb-0565-485c-bd0e-1cd035e796ff" providerId="ADAL" clId="{593BACB6-8ABD-4BFD-B3A1-8B4834B20847}" dt="2021-03-13T15:25:23.046" v="302" actId="1076"/>
          <ac:spMkLst>
            <pc:docMk/>
            <pc:sldMk cId="3264380876" sldId="327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4:54.574" v="288" actId="478"/>
          <ac:spMkLst>
            <pc:docMk/>
            <pc:sldMk cId="3264380876" sldId="327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6:01.370" v="322" actId="20577"/>
          <ac:spMkLst>
            <pc:docMk/>
            <pc:sldMk cId="3264380876" sldId="327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5:26.726" v="303" actId="1076"/>
          <ac:spMkLst>
            <pc:docMk/>
            <pc:sldMk cId="3264380876" sldId="327"/>
            <ac:spMk id="5" creationId="{CC05C7F5-2962-4A21-B8A4-7C1F104136AE}"/>
          </ac:spMkLst>
        </pc:spChg>
        <pc:picChg chg="add mod">
          <ac:chgData name="Tegischer Lukas" userId="f78daebb-0565-485c-bd0e-1cd035e796ff" providerId="ADAL" clId="{593BACB6-8ABD-4BFD-B3A1-8B4834B20847}" dt="2021-03-13T15:25:20.973" v="301" actId="1076"/>
          <ac:picMkLst>
            <pc:docMk/>
            <pc:sldMk cId="3264380876" sldId="327"/>
            <ac:picMk id="8" creationId="{0CCB0C4C-3AD1-4D95-8FAE-CEBC47285B20}"/>
          </ac:picMkLst>
        </pc:picChg>
        <pc:picChg chg="del">
          <ac:chgData name="Tegischer Lukas" userId="f78daebb-0565-485c-bd0e-1cd035e796ff" providerId="ADAL" clId="{593BACB6-8ABD-4BFD-B3A1-8B4834B20847}" dt="2021-03-13T15:25:08.925" v="296" actId="478"/>
          <ac:picMkLst>
            <pc:docMk/>
            <pc:sldMk cId="3264380876" sldId="327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53.990" v="342"/>
        <pc:sldMkLst>
          <pc:docMk/>
          <pc:sldMk cId="93127643" sldId="328"/>
        </pc:sldMkLst>
        <pc:spChg chg="mod">
          <ac:chgData name="Tegischer Lukas" userId="f78daebb-0565-485c-bd0e-1cd035e796ff" providerId="ADAL" clId="{593BACB6-8ABD-4BFD-B3A1-8B4834B20847}" dt="2021-03-13T15:25:46" v="315" actId="20577"/>
          <ac:spMkLst>
            <pc:docMk/>
            <pc:sldMk cId="93127643" sldId="32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6:30.576" v="332" actId="113"/>
          <ac:spMkLst>
            <pc:docMk/>
            <pc:sldMk cId="93127643" sldId="328"/>
            <ac:spMk id="3" creationId="{F7329380-7ED9-4CD6-9A0D-4B338F8ECBA5}"/>
          </ac:spMkLst>
        </pc:spChg>
        <pc:spChg chg="mod">
          <ac:chgData name="Tegischer Lukas" userId="f78daebb-0565-485c-bd0e-1cd035e796ff" providerId="ADAL" clId="{593BACB6-8ABD-4BFD-B3A1-8B4834B20847}" dt="2021-03-13T15:26:07.023" v="323" actId="20577"/>
          <ac:spMkLst>
            <pc:docMk/>
            <pc:sldMk cId="93127643" sldId="328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5:47.618" v="316" actId="478"/>
          <ac:spMkLst>
            <pc:docMk/>
            <pc:sldMk cId="93127643" sldId="328"/>
            <ac:spMk id="5" creationId="{CC05C7F5-2962-4A21-B8A4-7C1F104136AE}"/>
          </ac:spMkLst>
        </pc:spChg>
        <pc:picChg chg="del">
          <ac:chgData name="Tegischer Lukas" userId="f78daebb-0565-485c-bd0e-1cd035e796ff" providerId="ADAL" clId="{593BACB6-8ABD-4BFD-B3A1-8B4834B20847}" dt="2021-03-13T15:26:33.007" v="333" actId="478"/>
          <ac:picMkLst>
            <pc:docMk/>
            <pc:sldMk cId="93127643" sldId="328"/>
            <ac:picMk id="8" creationId="{0CCB0C4C-3AD1-4D95-8FAE-CEBC47285B20}"/>
          </ac:picMkLst>
        </pc:picChg>
        <pc:picChg chg="add mod">
          <ac:chgData name="Tegischer Lukas" userId="f78daebb-0565-485c-bd0e-1cd035e796ff" providerId="ADAL" clId="{593BACB6-8ABD-4BFD-B3A1-8B4834B20847}" dt="2021-03-13T15:26:47.455" v="340" actId="1076"/>
          <ac:picMkLst>
            <pc:docMk/>
            <pc:sldMk cId="93127643" sldId="328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8:21:32.190" v="456"/>
        <pc:sldMkLst>
          <pc:docMk/>
          <pc:sldMk cId="2329316046" sldId="329"/>
        </pc:sldMkLst>
        <pc:spChg chg="del">
          <ac:chgData name="Tegischer Lukas" userId="f78daebb-0565-485c-bd0e-1cd035e796ff" providerId="ADAL" clId="{593BACB6-8ABD-4BFD-B3A1-8B4834B20847}" dt="2021-03-13T15:27:06.432" v="347" actId="478"/>
          <ac:spMkLst>
            <pc:docMk/>
            <pc:sldMk cId="2329316046" sldId="329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7:02.699" v="344" actId="478"/>
          <ac:spMkLst>
            <pc:docMk/>
            <pc:sldMk cId="2329316046" sldId="329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7:04.607" v="346" actId="478"/>
          <ac:spMkLst>
            <pc:docMk/>
            <pc:sldMk cId="2329316046" sldId="329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8:20:55.977" v="444" actId="14100"/>
          <ac:spMkLst>
            <pc:docMk/>
            <pc:sldMk cId="2329316046" sldId="329"/>
            <ac:spMk id="5" creationId="{A61026F0-76A2-40DA-9030-E2614F6B2C93}"/>
          </ac:spMkLst>
        </pc:spChg>
        <pc:spChg chg="add mod">
          <ac:chgData name="Tegischer Lukas" userId="f78daebb-0565-485c-bd0e-1cd035e796ff" providerId="ADAL" clId="{593BACB6-8ABD-4BFD-B3A1-8B4834B20847}" dt="2021-03-13T18:21:27.317" v="454" actId="1076"/>
          <ac:spMkLst>
            <pc:docMk/>
            <pc:sldMk cId="2329316046" sldId="329"/>
            <ac:spMk id="6" creationId="{211380E1-E606-4B3C-A66E-6279C3F4164E}"/>
          </ac:spMkLst>
        </pc:spChg>
        <pc:spChg chg="add del mod">
          <ac:chgData name="Tegischer Lukas" userId="f78daebb-0565-485c-bd0e-1cd035e796ff" providerId="ADAL" clId="{593BACB6-8ABD-4BFD-B3A1-8B4834B20847}" dt="2021-03-13T18:21:32.190" v="456"/>
          <ac:spMkLst>
            <pc:docMk/>
            <pc:sldMk cId="2329316046" sldId="329"/>
            <ac:spMk id="7" creationId="{EA3B2EC8-E4AA-480D-AE46-17C9CA38AD1B}"/>
          </ac:spMkLst>
        </pc:spChg>
        <pc:picChg chg="del">
          <ac:chgData name="Tegischer Lukas" userId="f78daebb-0565-485c-bd0e-1cd035e796ff" providerId="ADAL" clId="{593BACB6-8ABD-4BFD-B3A1-8B4834B20847}" dt="2021-03-13T15:27:02.709" v="345" actId="478"/>
          <ac:picMkLst>
            <pc:docMk/>
            <pc:sldMk cId="2329316046" sldId="329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5:28:47.734" v="371" actId="1076"/>
        <pc:sldMkLst>
          <pc:docMk/>
          <pc:sldMk cId="2740840142" sldId="330"/>
        </pc:sldMkLst>
        <pc:spChg chg="mod">
          <ac:chgData name="Tegischer Lukas" userId="f78daebb-0565-485c-bd0e-1cd035e796ff" providerId="ADAL" clId="{593BACB6-8ABD-4BFD-B3A1-8B4834B20847}" dt="2021-03-13T15:28:44.084" v="370" actId="1076"/>
          <ac:spMkLst>
            <pc:docMk/>
            <pc:sldMk cId="2740840142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8:26.898" v="360" actId="478"/>
          <ac:spMkLst>
            <pc:docMk/>
            <pc:sldMk cId="2740840142" sldId="330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8:26.128" v="359" actId="478"/>
          <ac:spMkLst>
            <pc:docMk/>
            <pc:sldMk cId="2740840142" sldId="330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8:47.734" v="371" actId="1076"/>
          <ac:spMkLst>
            <pc:docMk/>
            <pc:sldMk cId="2740840142" sldId="330"/>
            <ac:spMk id="5" creationId="{19016077-EA06-41D0-B696-F3C6CFAC9131}"/>
          </ac:spMkLst>
        </pc:spChg>
        <pc:picChg chg="del">
          <ac:chgData name="Tegischer Lukas" userId="f78daebb-0565-485c-bd0e-1cd035e796ff" providerId="ADAL" clId="{593BACB6-8ABD-4BFD-B3A1-8B4834B20847}" dt="2021-03-13T15:28:24.173" v="358" actId="478"/>
          <ac:picMkLst>
            <pc:docMk/>
            <pc:sldMk cId="2740840142" sldId="330"/>
            <ac:picMk id="9" creationId="{FA4DDF80-DB8C-4384-98F9-CB56D8C96C91}"/>
          </ac:picMkLst>
        </pc:picChg>
      </pc:sldChg>
      <pc:sldChg chg="addSp delSp modSp add mod">
        <pc:chgData name="Tegischer Lukas" userId="f78daebb-0565-485c-bd0e-1cd035e796ff" providerId="ADAL" clId="{593BACB6-8ABD-4BFD-B3A1-8B4834B20847}" dt="2021-03-13T18:20:35.013" v="437" actId="1076"/>
        <pc:sldMkLst>
          <pc:docMk/>
          <pc:sldMk cId="1809536890" sldId="331"/>
        </pc:sldMkLst>
        <pc:spChg chg="del">
          <ac:chgData name="Tegischer Lukas" userId="f78daebb-0565-485c-bd0e-1cd035e796ff" providerId="ADAL" clId="{593BACB6-8ABD-4BFD-B3A1-8B4834B20847}" dt="2021-03-13T15:29:05.470" v="373" actId="478"/>
          <ac:spMkLst>
            <pc:docMk/>
            <pc:sldMk cId="1809536890" sldId="33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8:20:27.325" v="436" actId="20577"/>
          <ac:spMkLst>
            <pc:docMk/>
            <pc:sldMk cId="1809536890" sldId="331"/>
            <ac:spMk id="3" creationId="{6544F568-C282-429A-992E-1260490151D6}"/>
          </ac:spMkLst>
        </pc:spChg>
        <pc:spChg chg="del">
          <ac:chgData name="Tegischer Lukas" userId="f78daebb-0565-485c-bd0e-1cd035e796ff" providerId="ADAL" clId="{593BACB6-8ABD-4BFD-B3A1-8B4834B20847}" dt="2021-03-13T15:29:07.576" v="374" actId="478"/>
          <ac:spMkLst>
            <pc:docMk/>
            <pc:sldMk cId="1809536890" sldId="331"/>
            <ac:spMk id="5" creationId="{19016077-EA06-41D0-B696-F3C6CFAC9131}"/>
          </ac:spMkLst>
        </pc:spChg>
        <pc:picChg chg="add mod">
          <ac:chgData name="Tegischer Lukas" userId="f78daebb-0565-485c-bd0e-1cd035e796ff" providerId="ADAL" clId="{593BACB6-8ABD-4BFD-B3A1-8B4834B20847}" dt="2021-03-13T18:20:35.013" v="437" actId="1076"/>
          <ac:picMkLst>
            <pc:docMk/>
            <pc:sldMk cId="1809536890" sldId="331"/>
            <ac:picMk id="6" creationId="{49199FD9-0D72-4EA6-B63E-35EEA7A53D82}"/>
          </ac:picMkLst>
        </pc:picChg>
      </pc:sldChg>
      <pc:sldChg chg="addSp delSp modSp add mod modAnim">
        <pc:chgData name="Tegischer Lukas" userId="f78daebb-0565-485c-bd0e-1cd035e796ff" providerId="ADAL" clId="{593BACB6-8ABD-4BFD-B3A1-8B4834B20847}" dt="2021-03-13T18:23:30.221" v="496" actId="20577"/>
        <pc:sldMkLst>
          <pc:docMk/>
          <pc:sldMk cId="2423610461" sldId="332"/>
        </pc:sldMkLst>
        <pc:spChg chg="add mod">
          <ac:chgData name="Tegischer Lukas" userId="f78daebb-0565-485c-bd0e-1cd035e796ff" providerId="ADAL" clId="{593BACB6-8ABD-4BFD-B3A1-8B4834B20847}" dt="2021-03-13T18:21:51.774" v="462" actId="1076"/>
          <ac:spMkLst>
            <pc:docMk/>
            <pc:sldMk cId="2423610461" sldId="332"/>
            <ac:spMk id="2" creationId="{FF88159C-F854-4547-809F-D63FA3E8DE4B}"/>
          </ac:spMkLst>
        </pc:spChg>
        <pc:spChg chg="add mod">
          <ac:chgData name="Tegischer Lukas" userId="f78daebb-0565-485c-bd0e-1cd035e796ff" providerId="ADAL" clId="{593BACB6-8ABD-4BFD-B3A1-8B4834B20847}" dt="2021-03-13T18:23:30.221" v="496" actId="20577"/>
          <ac:spMkLst>
            <pc:docMk/>
            <pc:sldMk cId="2423610461" sldId="332"/>
            <ac:spMk id="3" creationId="{C5CA3F30-EE81-4E5E-96C9-6F4B1B802B2E}"/>
          </ac:spMkLst>
        </pc:spChg>
        <pc:spChg chg="add mod">
          <ac:chgData name="Tegischer Lukas" userId="f78daebb-0565-485c-bd0e-1cd035e796ff" providerId="ADAL" clId="{593BACB6-8ABD-4BFD-B3A1-8B4834B20847}" dt="2021-03-13T18:22:26.639" v="485" actId="1076"/>
          <ac:spMkLst>
            <pc:docMk/>
            <pc:sldMk cId="2423610461" sldId="332"/>
            <ac:spMk id="4" creationId="{B8B0861F-6671-4745-954B-A199928387AE}"/>
          </ac:spMkLst>
        </pc:spChg>
        <pc:spChg chg="del">
          <ac:chgData name="Tegischer Lukas" userId="f78daebb-0565-485c-bd0e-1cd035e796ff" providerId="ADAL" clId="{593BACB6-8ABD-4BFD-B3A1-8B4834B20847}" dt="2021-03-13T18:21:46.589" v="459" actId="478"/>
          <ac:spMkLst>
            <pc:docMk/>
            <pc:sldMk cId="2423610461" sldId="332"/>
            <ac:spMk id="5" creationId="{A61026F0-76A2-40DA-9030-E2614F6B2C93}"/>
          </ac:spMkLst>
        </pc:spChg>
        <pc:spChg chg="del">
          <ac:chgData name="Tegischer Lukas" userId="f78daebb-0565-485c-bd0e-1cd035e796ff" providerId="ADAL" clId="{593BACB6-8ABD-4BFD-B3A1-8B4834B20847}" dt="2021-03-13T18:21:44.007" v="458" actId="478"/>
          <ac:spMkLst>
            <pc:docMk/>
            <pc:sldMk cId="2423610461" sldId="332"/>
            <ac:spMk id="6" creationId="{211380E1-E606-4B3C-A66E-6279C3F4164E}"/>
          </ac:spMkLst>
        </pc:spChg>
      </pc:sldChg>
      <pc:sldChg chg="addSp delSp modSp add mod delAnim">
        <pc:chgData name="Tegischer Lukas" userId="f78daebb-0565-485c-bd0e-1cd035e796ff" providerId="ADAL" clId="{593BACB6-8ABD-4BFD-B3A1-8B4834B20847}" dt="2021-03-13T18:22:58.835" v="494" actId="1076"/>
        <pc:sldMkLst>
          <pc:docMk/>
          <pc:sldMk cId="3601915774" sldId="333"/>
        </pc:sldMkLst>
        <pc:spChg chg="del">
          <ac:chgData name="Tegischer Lukas" userId="f78daebb-0565-485c-bd0e-1cd035e796ff" providerId="ADAL" clId="{593BACB6-8ABD-4BFD-B3A1-8B4834B20847}" dt="2021-03-13T18:22:46.995" v="488" actId="478"/>
          <ac:spMkLst>
            <pc:docMk/>
            <pc:sldMk cId="3601915774" sldId="333"/>
            <ac:spMk id="3" creationId="{C5CA3F30-EE81-4E5E-96C9-6F4B1B802B2E}"/>
          </ac:spMkLst>
        </pc:spChg>
        <pc:spChg chg="del">
          <ac:chgData name="Tegischer Lukas" userId="f78daebb-0565-485c-bd0e-1cd035e796ff" providerId="ADAL" clId="{593BACB6-8ABD-4BFD-B3A1-8B4834B20847}" dt="2021-03-13T18:22:49.108" v="489" actId="478"/>
          <ac:spMkLst>
            <pc:docMk/>
            <pc:sldMk cId="3601915774" sldId="333"/>
            <ac:spMk id="4" creationId="{B8B0861F-6671-4745-954B-A199928387AE}"/>
          </ac:spMkLst>
        </pc:spChg>
        <pc:spChg chg="add mod">
          <ac:chgData name="Tegischer Lukas" userId="f78daebb-0565-485c-bd0e-1cd035e796ff" providerId="ADAL" clId="{593BACB6-8ABD-4BFD-B3A1-8B4834B20847}" dt="2021-03-13T18:22:58.835" v="494" actId="1076"/>
          <ac:spMkLst>
            <pc:docMk/>
            <pc:sldMk cId="3601915774" sldId="333"/>
            <ac:spMk id="5" creationId="{EB249BFF-06C4-4E56-9934-C61BF7C3A682}"/>
          </ac:spMkLst>
        </pc:spChg>
      </pc:sldChg>
    </pc:docChg>
  </pc:docChgLst>
  <pc:docChgLst>
    <pc:chgData name="Tegischer Lukas" userId="f78daebb-0565-485c-bd0e-1cd035e796ff" providerId="ADAL" clId="{8893A1FF-6715-4294-91F2-24FF01C6095E}"/>
    <pc:docChg chg="undo custSel addSld delSld modSld">
      <pc:chgData name="Tegischer Lukas" userId="f78daebb-0565-485c-bd0e-1cd035e796ff" providerId="ADAL" clId="{8893A1FF-6715-4294-91F2-24FF01C6095E}" dt="2021-03-13T18:47:39.982" v="339" actId="20577"/>
      <pc:docMkLst>
        <pc:docMk/>
      </pc:docMkLst>
      <pc:sldChg chg="modSp mod">
        <pc:chgData name="Tegischer Lukas" userId="f78daebb-0565-485c-bd0e-1cd035e796ff" providerId="ADAL" clId="{8893A1FF-6715-4294-91F2-24FF01C6095E}" dt="2021-03-13T18:47:39.982" v="3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893A1FF-6715-4294-91F2-24FF01C6095E}" dt="2021-03-13T18:47:39.982" v="3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893A1FF-6715-4294-91F2-24FF01C6095E}" dt="2021-03-13T18:39:24.637" v="131"/>
        <pc:sldMkLst>
          <pc:docMk/>
          <pc:sldMk cId="442268101" sldId="295"/>
        </pc:sldMkLst>
        <pc:spChg chg="mod">
          <ac:chgData name="Tegischer Lukas" userId="f78daebb-0565-485c-bd0e-1cd035e796ff" providerId="ADAL" clId="{8893A1FF-6715-4294-91F2-24FF01C6095E}" dt="2021-03-13T18:38:04.443" v="57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39:13.180" v="127" actId="1076"/>
          <ac:spMkLst>
            <pc:docMk/>
            <pc:sldMk cId="442268101" sldId="295"/>
            <ac:spMk id="3" creationId="{7B43FD0F-D888-4593-8ACD-A99F95264DCB}"/>
          </ac:spMkLst>
        </pc:spChg>
        <pc:spChg chg="mod">
          <ac:chgData name="Tegischer Lukas" userId="f78daebb-0565-485c-bd0e-1cd035e796ff" providerId="ADAL" clId="{8893A1FF-6715-4294-91F2-24FF01C6095E}" dt="2021-03-13T18:39:03.235" v="122" actId="1076"/>
          <ac:spMkLst>
            <pc:docMk/>
            <pc:sldMk cId="442268101" sldId="295"/>
            <ac:spMk id="4" creationId="{7EF8E3C6-86B3-4427-AE6E-DC250A67EEE1}"/>
          </ac:spMkLst>
        </pc:spChg>
        <pc:spChg chg="del">
          <ac:chgData name="Tegischer Lukas" userId="f78daebb-0565-485c-bd0e-1cd035e796ff" providerId="ADAL" clId="{8893A1FF-6715-4294-91F2-24FF01C6095E}" dt="2021-03-13T18:38:22.347" v="102" actId="478"/>
          <ac:spMkLst>
            <pc:docMk/>
            <pc:sldMk cId="442268101" sldId="295"/>
            <ac:spMk id="7" creationId="{521A9C0E-AD67-41B0-9CD2-2515FAA91C37}"/>
          </ac:spMkLst>
        </pc:spChg>
        <pc:spChg chg="del mod">
          <ac:chgData name="Tegischer Lukas" userId="f78daebb-0565-485c-bd0e-1cd035e796ff" providerId="ADAL" clId="{8893A1FF-6715-4294-91F2-24FF01C6095E}" dt="2021-03-13T18:38:23.374" v="104" actId="478"/>
          <ac:spMkLst>
            <pc:docMk/>
            <pc:sldMk cId="442268101" sldId="295"/>
            <ac:spMk id="8" creationId="{77A93AFA-2C36-4A9A-9227-B41F684D1707}"/>
          </ac:spMkLst>
        </pc:spChg>
        <pc:picChg chg="add mod">
          <ac:chgData name="Tegischer Lukas" userId="f78daebb-0565-485c-bd0e-1cd035e796ff" providerId="ADAL" clId="{8893A1FF-6715-4294-91F2-24FF01C6095E}" dt="2021-03-13T18:39:14.364" v="128" actId="1076"/>
          <ac:picMkLst>
            <pc:docMk/>
            <pc:sldMk cId="442268101" sldId="295"/>
            <ac:picMk id="9" creationId="{11F85900-8294-443E-AAC0-1733C2CC4007}"/>
          </ac:picMkLst>
        </pc:picChg>
        <pc:picChg chg="del">
          <ac:chgData name="Tegischer Lukas" userId="f78daebb-0565-485c-bd0e-1cd035e796ff" providerId="ADAL" clId="{8893A1FF-6715-4294-91F2-24FF01C6095E}" dt="2021-03-13T18:38:24.013" v="105" actId="478"/>
          <ac:picMkLst>
            <pc:docMk/>
            <pc:sldMk cId="442268101" sldId="295"/>
            <ac:picMk id="10" creationId="{B0F4F126-3696-4E84-B8DA-0EEA2776E778}"/>
          </ac:picMkLst>
        </pc:picChg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227826114" sldId="334"/>
        </pc:sldMkLst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867747789" sldId="335"/>
        </pc:sldMkLst>
      </pc:sldChg>
      <pc:sldChg chg="addSp delSp modSp add mod delAnim modAnim">
        <pc:chgData name="Tegischer Lukas" userId="f78daebb-0565-485c-bd0e-1cd035e796ff" providerId="ADAL" clId="{8893A1FF-6715-4294-91F2-24FF01C6095E}" dt="2021-03-13T18:42:12.551" v="175"/>
        <pc:sldMkLst>
          <pc:docMk/>
          <pc:sldMk cId="4078227055" sldId="336"/>
        </pc:sldMkLst>
        <pc:spChg chg="mod">
          <ac:chgData name="Tegischer Lukas" userId="f78daebb-0565-485c-bd0e-1cd035e796ff" providerId="ADAL" clId="{8893A1FF-6715-4294-91F2-24FF01C6095E}" dt="2021-03-13T18:40:07.268" v="145" actId="1076"/>
          <ac:spMkLst>
            <pc:docMk/>
            <pc:sldMk cId="4078227055" sldId="336"/>
            <ac:spMk id="2" creationId="{00000000-0000-0000-0000-000000000000}"/>
          </ac:spMkLst>
        </pc:spChg>
        <pc:spChg chg="del">
          <ac:chgData name="Tegischer Lukas" userId="f78daebb-0565-485c-bd0e-1cd035e796ff" providerId="ADAL" clId="{8893A1FF-6715-4294-91F2-24FF01C6095E}" dt="2021-03-13T18:39:38.307" v="133" actId="478"/>
          <ac:spMkLst>
            <pc:docMk/>
            <pc:sldMk cId="4078227055" sldId="336"/>
            <ac:spMk id="3" creationId="{7B43FD0F-D888-4593-8ACD-A99F95264DCB}"/>
          </ac:spMkLst>
        </pc:spChg>
        <pc:spChg chg="del">
          <ac:chgData name="Tegischer Lukas" userId="f78daebb-0565-485c-bd0e-1cd035e796ff" providerId="ADAL" clId="{8893A1FF-6715-4294-91F2-24FF01C6095E}" dt="2021-03-13T18:40:01.292" v="142" actId="478"/>
          <ac:spMkLst>
            <pc:docMk/>
            <pc:sldMk cId="4078227055" sldId="336"/>
            <ac:spMk id="4" creationId="{7EF8E3C6-86B3-4427-AE6E-DC250A67EEE1}"/>
          </ac:spMkLst>
        </pc:spChg>
        <pc:spChg chg="add mod">
          <ac:chgData name="Tegischer Lukas" userId="f78daebb-0565-485c-bd0e-1cd035e796ff" providerId="ADAL" clId="{8893A1FF-6715-4294-91F2-24FF01C6095E}" dt="2021-03-13T18:41:13.970" v="165" actId="404"/>
          <ac:spMkLst>
            <pc:docMk/>
            <pc:sldMk cId="4078227055" sldId="336"/>
            <ac:spMk id="5" creationId="{2C20A1F9-CF37-4D40-BBE4-16810B167D7C}"/>
          </ac:spMkLst>
        </pc:spChg>
        <pc:picChg chg="del">
          <ac:chgData name="Tegischer Lukas" userId="f78daebb-0565-485c-bd0e-1cd035e796ff" providerId="ADAL" clId="{8893A1FF-6715-4294-91F2-24FF01C6095E}" dt="2021-03-13T18:39:38.464" v="134" actId="478"/>
          <ac:picMkLst>
            <pc:docMk/>
            <pc:sldMk cId="4078227055" sldId="336"/>
            <ac:picMk id="9" creationId="{11F85900-8294-443E-AAC0-1733C2CC4007}"/>
          </ac:picMkLst>
        </pc:picChg>
      </pc:sldChg>
      <pc:sldChg chg="addSp delSp modSp add mod delAnim">
        <pc:chgData name="Tegischer Lukas" userId="f78daebb-0565-485c-bd0e-1cd035e796ff" providerId="ADAL" clId="{8893A1FF-6715-4294-91F2-24FF01C6095E}" dt="2021-03-13T18:46:08.979" v="293" actId="1076"/>
        <pc:sldMkLst>
          <pc:docMk/>
          <pc:sldMk cId="2920639928" sldId="337"/>
        </pc:sldMkLst>
        <pc:spChg chg="del">
          <ac:chgData name="Tegischer Lukas" userId="f78daebb-0565-485c-bd0e-1cd035e796ff" providerId="ADAL" clId="{8893A1FF-6715-4294-91F2-24FF01C6095E}" dt="2021-03-13T18:42:27.248" v="178" actId="478"/>
          <ac:spMkLst>
            <pc:docMk/>
            <pc:sldMk cId="2920639928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45:45.487" v="284" actId="20577"/>
          <ac:spMkLst>
            <pc:docMk/>
            <pc:sldMk cId="2920639928" sldId="337"/>
            <ac:spMk id="3" creationId="{CC539D0E-7F7B-4D1D-920E-C51CC8CF8B31}"/>
          </ac:spMkLst>
        </pc:spChg>
        <pc:spChg chg="add mod">
          <ac:chgData name="Tegischer Lukas" userId="f78daebb-0565-485c-bd0e-1cd035e796ff" providerId="ADAL" clId="{8893A1FF-6715-4294-91F2-24FF01C6095E}" dt="2021-03-13T18:46:08.979" v="293" actId="1076"/>
          <ac:spMkLst>
            <pc:docMk/>
            <pc:sldMk cId="2920639928" sldId="337"/>
            <ac:spMk id="4" creationId="{C243329E-EF3E-496F-A21A-C9AA8A705DDD}"/>
          </ac:spMkLst>
        </pc:spChg>
        <pc:spChg chg="del">
          <ac:chgData name="Tegischer Lukas" userId="f78daebb-0565-485c-bd0e-1cd035e796ff" providerId="ADAL" clId="{8893A1FF-6715-4294-91F2-24FF01C6095E}" dt="2021-03-13T18:42:25.605" v="177" actId="478"/>
          <ac:spMkLst>
            <pc:docMk/>
            <pc:sldMk cId="2920639928" sldId="337"/>
            <ac:spMk id="5" creationId="{2C20A1F9-CF37-4D40-BBE4-16810B167D7C}"/>
          </ac:spMkLst>
        </pc:spChg>
      </pc:sldChg>
      <pc:sldChg chg="addSp delSp modSp add mod delAnim modAnim">
        <pc:chgData name="Tegischer Lukas" userId="f78daebb-0565-485c-bd0e-1cd035e796ff" providerId="ADAL" clId="{8893A1FF-6715-4294-91F2-24FF01C6095E}" dt="2021-03-13T18:43:27.623" v="234"/>
        <pc:sldMkLst>
          <pc:docMk/>
          <pc:sldMk cId="2688985938" sldId="338"/>
        </pc:sldMkLst>
        <pc:spChg chg="mod">
          <ac:chgData name="Tegischer Lukas" userId="f78daebb-0565-485c-bd0e-1cd035e796ff" providerId="ADAL" clId="{8893A1FF-6715-4294-91F2-24FF01C6095E}" dt="2021-03-13T18:42:38.996" v="183" actId="20577"/>
          <ac:spMkLst>
            <pc:docMk/>
            <pc:sldMk cId="2688985938" sldId="338"/>
            <ac:spMk id="2" creationId="{00000000-0000-0000-0000-000000000000}"/>
          </ac:spMkLst>
        </pc:spChg>
        <pc:spChg chg="mod">
          <ac:chgData name="Tegischer Lukas" userId="f78daebb-0565-485c-bd0e-1cd035e796ff" providerId="ADAL" clId="{8893A1FF-6715-4294-91F2-24FF01C6095E}" dt="2021-03-13T18:43:06.853" v="224" actId="20577"/>
          <ac:spMkLst>
            <pc:docMk/>
            <pc:sldMk cId="2688985938" sldId="338"/>
            <ac:spMk id="3" creationId="{7B43FD0F-D888-4593-8ACD-A99F95264DCB}"/>
          </ac:spMkLst>
        </pc:spChg>
        <pc:spChg chg="mod">
          <ac:chgData name="Tegischer Lukas" userId="f78daebb-0565-485c-bd0e-1cd035e796ff" providerId="ADAL" clId="{8893A1FF-6715-4294-91F2-24FF01C6095E}" dt="2021-03-13T18:43:00.611" v="222" actId="1076"/>
          <ac:spMkLst>
            <pc:docMk/>
            <pc:sldMk cId="2688985938" sldId="338"/>
            <ac:spMk id="4" creationId="{7EF8E3C6-86B3-4427-AE6E-DC250A67EEE1}"/>
          </ac:spMkLst>
        </pc:spChg>
        <pc:picChg chg="add mod">
          <ac:chgData name="Tegischer Lukas" userId="f78daebb-0565-485c-bd0e-1cd035e796ff" providerId="ADAL" clId="{8893A1FF-6715-4294-91F2-24FF01C6095E}" dt="2021-03-13T18:43:24.564" v="232" actId="1076"/>
          <ac:picMkLst>
            <pc:docMk/>
            <pc:sldMk cId="2688985938" sldId="338"/>
            <ac:picMk id="7" creationId="{9E25F7E7-017F-4808-8765-9A5491395E1E}"/>
          </ac:picMkLst>
        </pc:picChg>
        <pc:picChg chg="del">
          <ac:chgData name="Tegischer Lukas" userId="f78daebb-0565-485c-bd0e-1cd035e796ff" providerId="ADAL" clId="{8893A1FF-6715-4294-91F2-24FF01C6095E}" dt="2021-03-13T18:43:02.024" v="223" actId="478"/>
          <ac:picMkLst>
            <pc:docMk/>
            <pc:sldMk cId="2688985938" sldId="338"/>
            <ac:picMk id="9" creationId="{11F85900-8294-443E-AAC0-1733C2CC4007}"/>
          </ac:picMkLst>
        </pc:picChg>
      </pc:sldChg>
      <pc:sldChg chg="addSp delSp modSp add mod delAnim modAnim">
        <pc:chgData name="Tegischer Lukas" userId="f78daebb-0565-485c-bd0e-1cd035e796ff" providerId="ADAL" clId="{8893A1FF-6715-4294-91F2-24FF01C6095E}" dt="2021-03-13T18:45:24.348" v="275"/>
        <pc:sldMkLst>
          <pc:docMk/>
          <pc:sldMk cId="4262910170" sldId="339"/>
        </pc:sldMkLst>
        <pc:spChg chg="mod">
          <ac:chgData name="Tegischer Lukas" userId="f78daebb-0565-485c-bd0e-1cd035e796ff" providerId="ADAL" clId="{8893A1FF-6715-4294-91F2-24FF01C6095E}" dt="2021-03-13T18:43:32.429" v="237" actId="20577"/>
          <ac:spMkLst>
            <pc:docMk/>
            <pc:sldMk cId="4262910170" sldId="33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45:16.133" v="273" actId="404"/>
          <ac:spMkLst>
            <pc:docMk/>
            <pc:sldMk cId="4262910170" sldId="339"/>
            <ac:spMk id="3" creationId="{C3859535-9E5A-421D-B55E-99F0FCAFC397}"/>
          </ac:spMkLst>
        </pc:spChg>
        <pc:spChg chg="del">
          <ac:chgData name="Tegischer Lukas" userId="f78daebb-0565-485c-bd0e-1cd035e796ff" providerId="ADAL" clId="{8893A1FF-6715-4294-91F2-24FF01C6095E}" dt="2021-03-13T18:43:34.421" v="238" actId="478"/>
          <ac:spMkLst>
            <pc:docMk/>
            <pc:sldMk cId="4262910170" sldId="339"/>
            <ac:spMk id="5" creationId="{2C20A1F9-CF37-4D40-BBE4-16810B167D7C}"/>
          </ac:spMkLst>
        </pc:spChg>
      </pc:sldChg>
      <pc:sldChg chg="modSp add">
        <pc:chgData name="Tegischer Lukas" userId="f78daebb-0565-485c-bd0e-1cd035e796ff" providerId="ADAL" clId="{8893A1FF-6715-4294-91F2-24FF01C6095E}" dt="2021-03-13T18:46:27.691" v="313" actId="20577"/>
        <pc:sldMkLst>
          <pc:docMk/>
          <pc:sldMk cId="2023850615" sldId="340"/>
        </pc:sldMkLst>
        <pc:spChg chg="mod">
          <ac:chgData name="Tegischer Lukas" userId="f78daebb-0565-485c-bd0e-1cd035e796ff" providerId="ADAL" clId="{8893A1FF-6715-4294-91F2-24FF01C6095E}" dt="2021-03-13T18:46:27.691" v="313" actId="20577"/>
          <ac:spMkLst>
            <pc:docMk/>
            <pc:sldMk cId="2023850615" sldId="340"/>
            <ac:spMk id="4" creationId="{C243329E-EF3E-496F-A21A-C9AA8A705DDD}"/>
          </ac:spMkLst>
        </pc:spChg>
      </pc:sldChg>
      <pc:sldChg chg="addSp delSp modSp add mod">
        <pc:chgData name="Tegischer Lukas" userId="f78daebb-0565-485c-bd0e-1cd035e796ff" providerId="ADAL" clId="{8893A1FF-6715-4294-91F2-24FF01C6095E}" dt="2021-03-13T18:47:21.259" v="336" actId="1076"/>
        <pc:sldMkLst>
          <pc:docMk/>
          <pc:sldMk cId="2985784672" sldId="341"/>
        </pc:sldMkLst>
        <pc:spChg chg="add mod">
          <ac:chgData name="Tegischer Lukas" userId="f78daebb-0565-485c-bd0e-1cd035e796ff" providerId="ADAL" clId="{8893A1FF-6715-4294-91F2-24FF01C6095E}" dt="2021-03-13T18:46:48.654" v="323" actId="403"/>
          <ac:spMkLst>
            <pc:docMk/>
            <pc:sldMk cId="2985784672" sldId="341"/>
            <ac:spMk id="2" creationId="{AB1E7532-BDFA-4B45-8B4A-7A326945D093}"/>
          </ac:spMkLst>
        </pc:spChg>
        <pc:spChg chg="del">
          <ac:chgData name="Tegischer Lukas" userId="f78daebb-0565-485c-bd0e-1cd035e796ff" providerId="ADAL" clId="{8893A1FF-6715-4294-91F2-24FF01C6095E}" dt="2021-03-13T18:46:39.955" v="316" actId="478"/>
          <ac:spMkLst>
            <pc:docMk/>
            <pc:sldMk cId="2985784672" sldId="341"/>
            <ac:spMk id="3" creationId="{CC539D0E-7F7B-4D1D-920E-C51CC8CF8B31}"/>
          </ac:spMkLst>
        </pc:spChg>
        <pc:spChg chg="del">
          <ac:chgData name="Tegischer Lukas" userId="f78daebb-0565-485c-bd0e-1cd035e796ff" providerId="ADAL" clId="{8893A1FF-6715-4294-91F2-24FF01C6095E}" dt="2021-03-13T18:46:39.241" v="315" actId="478"/>
          <ac:spMkLst>
            <pc:docMk/>
            <pc:sldMk cId="2985784672" sldId="341"/>
            <ac:spMk id="4" creationId="{C243329E-EF3E-496F-A21A-C9AA8A705DDD}"/>
          </ac:spMkLst>
        </pc:spChg>
        <pc:picChg chg="add mod">
          <ac:chgData name="Tegischer Lukas" userId="f78daebb-0565-485c-bd0e-1cd035e796ff" providerId="ADAL" clId="{8893A1FF-6715-4294-91F2-24FF01C6095E}" dt="2021-03-13T18:47:19.355" v="335" actId="1076"/>
          <ac:picMkLst>
            <pc:docMk/>
            <pc:sldMk cId="2985784672" sldId="341"/>
            <ac:picMk id="6" creationId="{BCDC025B-7AB5-4B0C-BB0B-223FD30BE728}"/>
          </ac:picMkLst>
        </pc:picChg>
        <pc:picChg chg="add mod">
          <ac:chgData name="Tegischer Lukas" userId="f78daebb-0565-485c-bd0e-1cd035e796ff" providerId="ADAL" clId="{8893A1FF-6715-4294-91F2-24FF01C6095E}" dt="2021-03-13T18:47:21.259" v="336" actId="1076"/>
          <ac:picMkLst>
            <pc:docMk/>
            <pc:sldMk cId="2985784672" sldId="341"/>
            <ac:picMk id="7" creationId="{3409D457-D94E-4A2C-A66D-C979234ED6B1}"/>
          </ac:picMkLst>
        </pc:picChg>
      </pc:sldChg>
    </pc:docChg>
  </pc:docChgLst>
  <pc:docChgLst>
    <pc:chgData name="Tegischer Lukas" userId="f78daebb-0565-485c-bd0e-1cd035e796ff" providerId="ADAL" clId="{B9FBFEDC-9B40-4A0D-8DD6-ACD5D3F2A7EE}"/>
    <pc:docChg chg="undo custSel addSld delSld modSld">
      <pc:chgData name="Tegischer Lukas" userId="f78daebb-0565-485c-bd0e-1cd035e796ff" providerId="ADAL" clId="{B9FBFEDC-9B40-4A0D-8DD6-ACD5D3F2A7EE}" dt="2021-03-13T18:33:37.799" v="261" actId="47"/>
      <pc:docMkLst>
        <pc:docMk/>
      </pc:docMkLst>
      <pc:sldChg chg="modSp mod">
        <pc:chgData name="Tegischer Lukas" userId="f78daebb-0565-485c-bd0e-1cd035e796ff" providerId="ADAL" clId="{B9FBFEDC-9B40-4A0D-8DD6-ACD5D3F2A7EE}" dt="2021-03-13T18:24:08.635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9FBFEDC-9B40-4A0D-8DD6-ACD5D3F2A7EE}" dt="2021-03-13T18:24:08.635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9FBFEDC-9B40-4A0D-8DD6-ACD5D3F2A7EE}" dt="2021-03-13T18:27:58.344" v="124"/>
        <pc:sldMkLst>
          <pc:docMk/>
          <pc:sldMk cId="442268101" sldId="295"/>
        </pc:sldMkLst>
        <pc:spChg chg="mod">
          <ac:chgData name="Tegischer Lukas" userId="f78daebb-0565-485c-bd0e-1cd035e796ff" providerId="ADAL" clId="{B9FBFEDC-9B40-4A0D-8DD6-ACD5D3F2A7EE}" dt="2021-03-13T18:27:05.397" v="111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B9FBFEDC-9B40-4A0D-8DD6-ACD5D3F2A7EE}" dt="2021-03-13T18:24:20.698" v="61" actId="478"/>
          <ac:spMkLst>
            <pc:docMk/>
            <pc:sldMk cId="442268101" sldId="295"/>
            <ac:spMk id="3" creationId="{6E280B62-19CC-4122-93E2-02595B1D6DE6}"/>
          </ac:spMkLst>
        </pc:spChg>
        <pc:spChg chg="add mod">
          <ac:chgData name="Tegischer Lukas" userId="f78daebb-0565-485c-bd0e-1cd035e796ff" providerId="ADAL" clId="{B9FBFEDC-9B40-4A0D-8DD6-ACD5D3F2A7EE}" dt="2021-03-13T18:27:08.244" v="112" actId="1076"/>
          <ac:spMkLst>
            <pc:docMk/>
            <pc:sldMk cId="442268101" sldId="295"/>
            <ac:spMk id="4" creationId="{7EF8E3C6-86B3-4427-AE6E-DC250A67EEE1}"/>
          </ac:spMkLst>
        </pc:spChg>
        <pc:spChg chg="del">
          <ac:chgData name="Tegischer Lukas" userId="f78daebb-0565-485c-bd0e-1cd035e796ff" providerId="ADAL" clId="{B9FBFEDC-9B40-4A0D-8DD6-ACD5D3F2A7EE}" dt="2021-03-13T18:24:21.737" v="63" actId="478"/>
          <ac:spMkLst>
            <pc:docMk/>
            <pc:sldMk cId="442268101" sldId="295"/>
            <ac:spMk id="5" creationId="{6A6BA406-D74B-4C1B-9452-21E86CF2B39A}"/>
          </ac:spMkLst>
        </pc:spChg>
        <pc:spChg chg="add mod">
          <ac:chgData name="Tegischer Lukas" userId="f78daebb-0565-485c-bd0e-1cd035e796ff" providerId="ADAL" clId="{B9FBFEDC-9B40-4A0D-8DD6-ACD5D3F2A7EE}" dt="2021-03-13T18:27:10.940" v="113" actId="1076"/>
          <ac:spMkLst>
            <pc:docMk/>
            <pc:sldMk cId="442268101" sldId="295"/>
            <ac:spMk id="7" creationId="{521A9C0E-AD67-41B0-9CD2-2515FAA91C37}"/>
          </ac:spMkLst>
        </pc:spChg>
        <pc:spChg chg="add mod">
          <ac:chgData name="Tegischer Lukas" userId="f78daebb-0565-485c-bd0e-1cd035e796ff" providerId="ADAL" clId="{B9FBFEDC-9B40-4A0D-8DD6-ACD5D3F2A7EE}" dt="2021-03-13T18:27:13.892" v="114" actId="1076"/>
          <ac:spMkLst>
            <pc:docMk/>
            <pc:sldMk cId="442268101" sldId="295"/>
            <ac:spMk id="8" creationId="{77A93AFA-2C36-4A9A-9227-B41F684D1707}"/>
          </ac:spMkLst>
        </pc:spChg>
        <pc:picChg chg="del">
          <ac:chgData name="Tegischer Lukas" userId="f78daebb-0565-485c-bd0e-1cd035e796ff" providerId="ADAL" clId="{B9FBFEDC-9B40-4A0D-8DD6-ACD5D3F2A7EE}" dt="2021-03-13T18:24:21.015" v="62" actId="478"/>
          <ac:picMkLst>
            <pc:docMk/>
            <pc:sldMk cId="442268101" sldId="295"/>
            <ac:picMk id="6" creationId="{EB68ECD6-A121-4A69-BF80-9DD324AC70E6}"/>
          </ac:picMkLst>
        </pc:picChg>
        <pc:picChg chg="add mod modCrop">
          <ac:chgData name="Tegischer Lukas" userId="f78daebb-0565-485c-bd0e-1cd035e796ff" providerId="ADAL" clId="{B9FBFEDC-9B40-4A0D-8DD6-ACD5D3F2A7EE}" dt="2021-03-13T18:27:42.788" v="121" actId="1076"/>
          <ac:picMkLst>
            <pc:docMk/>
            <pc:sldMk cId="442268101" sldId="295"/>
            <ac:picMk id="10" creationId="{B0F4F126-3696-4E84-B8DA-0EEA2776E778}"/>
          </ac:picMkLst>
        </pc:picChg>
      </pc:sldChg>
      <pc:sldChg chg="addSp delSp modSp mod delAnim">
        <pc:chgData name="Tegischer Lukas" userId="f78daebb-0565-485c-bd0e-1cd035e796ff" providerId="ADAL" clId="{B9FBFEDC-9B40-4A0D-8DD6-ACD5D3F2A7EE}" dt="2021-03-13T18:32:04.812" v="240" actId="1076"/>
        <pc:sldMkLst>
          <pc:docMk/>
          <pc:sldMk cId="265588257" sldId="300"/>
        </pc:sldMkLst>
        <pc:spChg chg="del mod">
          <ac:chgData name="Tegischer Lukas" userId="f78daebb-0565-485c-bd0e-1cd035e796ff" providerId="ADAL" clId="{B9FBFEDC-9B40-4A0D-8DD6-ACD5D3F2A7EE}" dt="2021-03-13T18:31:15.588" v="225" actId="478"/>
          <ac:spMkLst>
            <pc:docMk/>
            <pc:sldMk cId="265588257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B9FBFEDC-9B40-4A0D-8DD6-ACD5D3F2A7EE}" dt="2021-03-13T18:31:17.874" v="226" actId="478"/>
          <ac:spMkLst>
            <pc:docMk/>
            <pc:sldMk cId="265588257" sldId="300"/>
            <ac:spMk id="3" creationId="{763893AE-2A94-417A-A1BD-3490EF8621BD}"/>
          </ac:spMkLst>
        </pc:spChg>
        <pc:spChg chg="del">
          <ac:chgData name="Tegischer Lukas" userId="f78daebb-0565-485c-bd0e-1cd035e796ff" providerId="ADAL" clId="{B9FBFEDC-9B40-4A0D-8DD6-ACD5D3F2A7EE}" dt="2021-03-13T18:31:17.874" v="226" actId="478"/>
          <ac:spMkLst>
            <pc:docMk/>
            <pc:sldMk cId="265588257" sldId="300"/>
            <ac:spMk id="4" creationId="{BB10B9C8-68DC-4F4F-8145-E9378ED8F936}"/>
          </ac:spMkLst>
        </pc:spChg>
        <pc:spChg chg="add mod">
          <ac:chgData name="Tegischer Lukas" userId="f78daebb-0565-485c-bd0e-1cd035e796ff" providerId="ADAL" clId="{B9FBFEDC-9B40-4A0D-8DD6-ACD5D3F2A7EE}" dt="2021-03-13T18:31:40.924" v="233" actId="1076"/>
          <ac:spMkLst>
            <pc:docMk/>
            <pc:sldMk cId="265588257" sldId="300"/>
            <ac:spMk id="5" creationId="{BB38DD5C-AD64-436E-8616-59AA3C59FB2C}"/>
          </ac:spMkLst>
        </pc:spChg>
        <pc:picChg chg="add mod">
          <ac:chgData name="Tegischer Lukas" userId="f78daebb-0565-485c-bd0e-1cd035e796ff" providerId="ADAL" clId="{B9FBFEDC-9B40-4A0D-8DD6-ACD5D3F2A7EE}" dt="2021-03-13T18:32:04.812" v="240" actId="1076"/>
          <ac:picMkLst>
            <pc:docMk/>
            <pc:sldMk cId="265588257" sldId="300"/>
            <ac:picMk id="8" creationId="{AF776813-9737-4E85-817F-0EA7F0DCB7DB}"/>
          </ac:picMkLst>
        </pc:picChg>
        <pc:picChg chg="del">
          <ac:chgData name="Tegischer Lukas" userId="f78daebb-0565-485c-bd0e-1cd035e796ff" providerId="ADAL" clId="{B9FBFEDC-9B40-4A0D-8DD6-ACD5D3F2A7EE}" dt="2021-03-13T18:31:17.874" v="226" actId="478"/>
          <ac:picMkLst>
            <pc:docMk/>
            <pc:sldMk cId="265588257" sldId="300"/>
            <ac:picMk id="31" creationId="{7BB2CE5F-6958-497E-A862-A813C72BB06D}"/>
          </ac:picMkLst>
        </pc:picChg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924511157" sldId="325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518495919" sldId="326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3264380876" sldId="327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93127643" sldId="328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329316046" sldId="329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740840142" sldId="330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809536890" sldId="331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423610461" sldId="332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3601915774" sldId="333"/>
        </pc:sldMkLst>
      </pc:sldChg>
      <pc:sldChg chg="addSp delSp modSp add mod delAnim modAnim">
        <pc:chgData name="Tegischer Lukas" userId="f78daebb-0565-485c-bd0e-1cd035e796ff" providerId="ADAL" clId="{B9FBFEDC-9B40-4A0D-8DD6-ACD5D3F2A7EE}" dt="2021-03-13T18:30:51.168" v="223"/>
        <pc:sldMkLst>
          <pc:docMk/>
          <pc:sldMk cId="227826114" sldId="334"/>
        </pc:sldMkLst>
        <pc:spChg chg="mod">
          <ac:chgData name="Tegischer Lukas" userId="f78daebb-0565-485c-bd0e-1cd035e796ff" providerId="ADAL" clId="{B9FBFEDC-9B40-4A0D-8DD6-ACD5D3F2A7EE}" dt="2021-03-13T18:29:01.949" v="192" actId="1076"/>
          <ac:spMkLst>
            <pc:docMk/>
            <pc:sldMk cId="227826114" sldId="33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9FBFEDC-9B40-4A0D-8DD6-ACD5D3F2A7EE}" dt="2021-03-13T18:29:20.319" v="195" actId="403"/>
          <ac:spMkLst>
            <pc:docMk/>
            <pc:sldMk cId="227826114" sldId="334"/>
            <ac:spMk id="3" creationId="{E4F25062-EFB7-4AF0-BE3B-C74D87018AD5}"/>
          </ac:spMkLst>
        </pc:spChg>
        <pc:spChg chg="del">
          <ac:chgData name="Tegischer Lukas" userId="f78daebb-0565-485c-bd0e-1cd035e796ff" providerId="ADAL" clId="{B9FBFEDC-9B40-4A0D-8DD6-ACD5D3F2A7EE}" dt="2021-03-13T18:28:46.462" v="184" actId="478"/>
          <ac:spMkLst>
            <pc:docMk/>
            <pc:sldMk cId="227826114" sldId="334"/>
            <ac:spMk id="4" creationId="{7EF8E3C6-86B3-4427-AE6E-DC250A67EEE1}"/>
          </ac:spMkLst>
        </pc:spChg>
        <pc:spChg chg="add mod">
          <ac:chgData name="Tegischer Lukas" userId="f78daebb-0565-485c-bd0e-1cd035e796ff" providerId="ADAL" clId="{B9FBFEDC-9B40-4A0D-8DD6-ACD5D3F2A7EE}" dt="2021-03-13T18:30:16.453" v="213" actId="207"/>
          <ac:spMkLst>
            <pc:docMk/>
            <pc:sldMk cId="227826114" sldId="334"/>
            <ac:spMk id="5" creationId="{4ADCD795-352B-4129-84B8-ADBFEB958EA6}"/>
          </ac:spMkLst>
        </pc:spChg>
        <pc:spChg chg="add mod">
          <ac:chgData name="Tegischer Lukas" userId="f78daebb-0565-485c-bd0e-1cd035e796ff" providerId="ADAL" clId="{B9FBFEDC-9B40-4A0D-8DD6-ACD5D3F2A7EE}" dt="2021-03-13T18:30:37.845" v="220" actId="1076"/>
          <ac:spMkLst>
            <pc:docMk/>
            <pc:sldMk cId="227826114" sldId="334"/>
            <ac:spMk id="6" creationId="{658F6DA1-B1C0-4D19-90FE-B7BDB34DF55D}"/>
          </ac:spMkLst>
        </pc:spChg>
        <pc:spChg chg="del">
          <ac:chgData name="Tegischer Lukas" userId="f78daebb-0565-485c-bd0e-1cd035e796ff" providerId="ADAL" clId="{B9FBFEDC-9B40-4A0D-8DD6-ACD5D3F2A7EE}" dt="2021-03-13T18:28:44.787" v="183" actId="478"/>
          <ac:spMkLst>
            <pc:docMk/>
            <pc:sldMk cId="227826114" sldId="334"/>
            <ac:spMk id="7" creationId="{521A9C0E-AD67-41B0-9CD2-2515FAA91C37}"/>
          </ac:spMkLst>
        </pc:spChg>
        <pc:spChg chg="del">
          <ac:chgData name="Tegischer Lukas" userId="f78daebb-0565-485c-bd0e-1cd035e796ff" providerId="ADAL" clId="{B9FBFEDC-9B40-4A0D-8DD6-ACD5D3F2A7EE}" dt="2021-03-13T18:28:47.492" v="185" actId="478"/>
          <ac:spMkLst>
            <pc:docMk/>
            <pc:sldMk cId="227826114" sldId="334"/>
            <ac:spMk id="8" creationId="{77A93AFA-2C36-4A9A-9227-B41F684D1707}"/>
          </ac:spMkLst>
        </pc:spChg>
        <pc:picChg chg="add mod">
          <ac:chgData name="Tegischer Lukas" userId="f78daebb-0565-485c-bd0e-1cd035e796ff" providerId="ADAL" clId="{B9FBFEDC-9B40-4A0D-8DD6-ACD5D3F2A7EE}" dt="2021-03-13T18:29:50.580" v="206" actId="1076"/>
          <ac:picMkLst>
            <pc:docMk/>
            <pc:sldMk cId="227826114" sldId="334"/>
            <ac:picMk id="9" creationId="{480526ED-AEEF-481C-9B80-26E22210B017}"/>
          </ac:picMkLst>
        </pc:picChg>
        <pc:picChg chg="del mod">
          <ac:chgData name="Tegischer Lukas" userId="f78daebb-0565-485c-bd0e-1cd035e796ff" providerId="ADAL" clId="{B9FBFEDC-9B40-4A0D-8DD6-ACD5D3F2A7EE}" dt="2021-03-13T18:28:49.113" v="187" actId="478"/>
          <ac:picMkLst>
            <pc:docMk/>
            <pc:sldMk cId="227826114" sldId="334"/>
            <ac:picMk id="10" creationId="{B0F4F126-3696-4E84-B8DA-0EEA2776E778}"/>
          </ac:picMkLst>
        </pc:picChg>
      </pc:sldChg>
      <pc:sldChg chg="addSp delSp modSp add mod">
        <pc:chgData name="Tegischer Lukas" userId="f78daebb-0565-485c-bd0e-1cd035e796ff" providerId="ADAL" clId="{B9FBFEDC-9B40-4A0D-8DD6-ACD5D3F2A7EE}" dt="2021-03-13T18:33:29.956" v="260" actId="14100"/>
        <pc:sldMkLst>
          <pc:docMk/>
          <pc:sldMk cId="867747789" sldId="335"/>
        </pc:sldMkLst>
        <pc:spChg chg="add mod">
          <ac:chgData name="Tegischer Lukas" userId="f78daebb-0565-485c-bd0e-1cd035e796ff" providerId="ADAL" clId="{B9FBFEDC-9B40-4A0D-8DD6-ACD5D3F2A7EE}" dt="2021-03-13T18:32:30.917" v="247" actId="14100"/>
          <ac:spMkLst>
            <pc:docMk/>
            <pc:sldMk cId="867747789" sldId="335"/>
            <ac:spMk id="2" creationId="{CB5C9BDC-E733-40D3-8141-D08A86FBAE07}"/>
          </ac:spMkLst>
        </pc:spChg>
        <pc:spChg chg="add mod">
          <ac:chgData name="Tegischer Lukas" userId="f78daebb-0565-485c-bd0e-1cd035e796ff" providerId="ADAL" clId="{B9FBFEDC-9B40-4A0D-8DD6-ACD5D3F2A7EE}" dt="2021-03-13T18:33:09.592" v="256" actId="20577"/>
          <ac:spMkLst>
            <pc:docMk/>
            <pc:sldMk cId="867747789" sldId="335"/>
            <ac:spMk id="3" creationId="{38BAFE66-315B-4ED1-A48B-4B806890E626}"/>
          </ac:spMkLst>
        </pc:spChg>
        <pc:spChg chg="del">
          <ac:chgData name="Tegischer Lukas" userId="f78daebb-0565-485c-bd0e-1cd035e796ff" providerId="ADAL" clId="{B9FBFEDC-9B40-4A0D-8DD6-ACD5D3F2A7EE}" dt="2021-03-13T18:32:15.739" v="243" actId="478"/>
          <ac:spMkLst>
            <pc:docMk/>
            <pc:sldMk cId="867747789" sldId="335"/>
            <ac:spMk id="5" creationId="{BB38DD5C-AD64-436E-8616-59AA3C59FB2C}"/>
          </ac:spMkLst>
        </pc:spChg>
        <pc:picChg chg="add mod">
          <ac:chgData name="Tegischer Lukas" userId="f78daebb-0565-485c-bd0e-1cd035e796ff" providerId="ADAL" clId="{B9FBFEDC-9B40-4A0D-8DD6-ACD5D3F2A7EE}" dt="2021-03-13T18:33:29.956" v="260" actId="14100"/>
          <ac:picMkLst>
            <pc:docMk/>
            <pc:sldMk cId="867747789" sldId="335"/>
            <ac:picMk id="7" creationId="{1FEC412E-53CE-4541-93CF-54E2EC83AE64}"/>
          </ac:picMkLst>
        </pc:picChg>
        <pc:picChg chg="del">
          <ac:chgData name="Tegischer Lukas" userId="f78daebb-0565-485c-bd0e-1cd035e796ff" providerId="ADAL" clId="{B9FBFEDC-9B40-4A0D-8DD6-ACD5D3F2A7EE}" dt="2021-03-13T18:32:15.288" v="242" actId="478"/>
          <ac:picMkLst>
            <pc:docMk/>
            <pc:sldMk cId="867747789" sldId="335"/>
            <ac:picMk id="8" creationId="{AF776813-9737-4E85-817F-0EA7F0DCB7DB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7B2845A1-607E-4B66-9E84-1871F3694E91}"/>
    <pc:docChg chg="custSel delSld modSld">
      <pc:chgData name="Tegischer Lukas" userId="f78daebb-0565-485c-bd0e-1cd035e796ff" providerId="ADAL" clId="{7B2845A1-607E-4B66-9E84-1871F3694E91}" dt="2022-11-04T11:06:19.712" v="8" actId="47"/>
      <pc:docMkLst>
        <pc:docMk/>
      </pc:docMkLst>
      <pc:sldChg chg="delSp mod">
        <pc:chgData name="Tegischer Lukas" userId="f78daebb-0565-485c-bd0e-1cd035e796ff" providerId="ADAL" clId="{7B2845A1-607E-4B66-9E84-1871F3694E91}" dt="2022-11-04T11:06:13.592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7B2845A1-607E-4B66-9E84-1871F3694E91}" dt="2022-11-04T11:06:13.59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B2845A1-607E-4B66-9E84-1871F3694E91}" dt="2022-11-04T11:06:19.712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7B2845A1-607E-4B66-9E84-1871F3694E91}" dt="2022-11-04T11:06:14.310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7B2845A1-607E-4B66-9E84-1871F3694E91}" dt="2022-11-04T11:06:14.310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B2845A1-607E-4B66-9E84-1871F3694E91}" dt="2022-11-04T11:06:14.993" v="2" actId="478"/>
        <pc:sldMkLst>
          <pc:docMk/>
          <pc:sldMk cId="4078227055" sldId="336"/>
        </pc:sldMkLst>
        <pc:picChg chg="del">
          <ac:chgData name="Tegischer Lukas" userId="f78daebb-0565-485c-bd0e-1cd035e796ff" providerId="ADAL" clId="{7B2845A1-607E-4B66-9E84-1871F3694E91}" dt="2022-11-04T11:06:14.993" v="2" actId="478"/>
          <ac:picMkLst>
            <pc:docMk/>
            <pc:sldMk cId="4078227055" sldId="33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B2845A1-607E-4B66-9E84-1871F3694E91}" dt="2022-11-04T11:06:17.011" v="5" actId="478"/>
        <pc:sldMkLst>
          <pc:docMk/>
          <pc:sldMk cId="2920639928" sldId="337"/>
        </pc:sldMkLst>
        <pc:picChg chg="del">
          <ac:chgData name="Tegischer Lukas" userId="f78daebb-0565-485c-bd0e-1cd035e796ff" providerId="ADAL" clId="{7B2845A1-607E-4B66-9E84-1871F3694E91}" dt="2022-11-04T11:06:17.011" v="5" actId="478"/>
          <ac:picMkLst>
            <pc:docMk/>
            <pc:sldMk cId="2920639928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B2845A1-607E-4B66-9E84-1871F3694E91}" dt="2022-11-04T11:06:15.625" v="3" actId="478"/>
        <pc:sldMkLst>
          <pc:docMk/>
          <pc:sldMk cId="2688985938" sldId="338"/>
        </pc:sldMkLst>
        <pc:picChg chg="del">
          <ac:chgData name="Tegischer Lukas" userId="f78daebb-0565-485c-bd0e-1cd035e796ff" providerId="ADAL" clId="{7B2845A1-607E-4B66-9E84-1871F3694E91}" dt="2022-11-04T11:06:15.625" v="3" actId="478"/>
          <ac:picMkLst>
            <pc:docMk/>
            <pc:sldMk cId="2688985938" sldId="33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B2845A1-607E-4B66-9E84-1871F3694E91}" dt="2022-11-04T11:06:16.404" v="4" actId="478"/>
        <pc:sldMkLst>
          <pc:docMk/>
          <pc:sldMk cId="4262910170" sldId="339"/>
        </pc:sldMkLst>
        <pc:picChg chg="del">
          <ac:chgData name="Tegischer Lukas" userId="f78daebb-0565-485c-bd0e-1cd035e796ff" providerId="ADAL" clId="{7B2845A1-607E-4B66-9E84-1871F3694E91}" dt="2022-11-04T11:06:16.404" v="4" actId="478"/>
          <ac:picMkLst>
            <pc:docMk/>
            <pc:sldMk cId="4262910170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B2845A1-607E-4B66-9E84-1871F3694E91}" dt="2022-11-04T11:06:17.629" v="6" actId="478"/>
        <pc:sldMkLst>
          <pc:docMk/>
          <pc:sldMk cId="2023850615" sldId="340"/>
        </pc:sldMkLst>
        <pc:picChg chg="del">
          <ac:chgData name="Tegischer Lukas" userId="f78daebb-0565-485c-bd0e-1cd035e796ff" providerId="ADAL" clId="{7B2845A1-607E-4B66-9E84-1871F3694E91}" dt="2022-11-04T11:06:17.629" v="6" actId="478"/>
          <ac:picMkLst>
            <pc:docMk/>
            <pc:sldMk cId="2023850615" sldId="34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B2845A1-607E-4B66-9E84-1871F3694E91}" dt="2022-11-04T11:06:18.250" v="7" actId="478"/>
        <pc:sldMkLst>
          <pc:docMk/>
          <pc:sldMk cId="2985784672" sldId="341"/>
        </pc:sldMkLst>
        <pc:picChg chg="del">
          <ac:chgData name="Tegischer Lukas" userId="f78daebb-0565-485c-bd0e-1cd035e796ff" providerId="ADAL" clId="{7B2845A1-607E-4B66-9E84-1871F3694E91}" dt="2022-11-04T11:06:18.250" v="7" actId="478"/>
          <ac:picMkLst>
            <pc:docMk/>
            <pc:sldMk cId="2985784672" sldId="34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0851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396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3811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3168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0808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364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Symmetrie</a:t>
            </a:r>
            <a:br>
              <a:rPr lang="de-AT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Gerade und </a:t>
            </a:r>
            <a:r>
              <a:rPr lang="de-AT" sz="4400" b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Ungerade Funktionen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11836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Gerade Funktionen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EF8E3C6-86B3-4427-AE6E-DC250A67EEE1}"/>
              </a:ext>
            </a:extLst>
          </p:cNvPr>
          <p:cNvSpPr/>
          <p:nvPr/>
        </p:nvSpPr>
        <p:spPr>
          <a:xfrm>
            <a:off x="3122966" y="842032"/>
            <a:ext cx="5946064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4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Der Graph ist symmetrisch zur y-Achse.</a:t>
            </a:r>
            <a:endParaRPr lang="de-AT" sz="2400" dirty="0">
              <a:highlight>
                <a:srgbClr val="FFFF00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B43FD0F-D888-4593-8ACD-A99F95264DCB}"/>
                  </a:ext>
                </a:extLst>
              </p:cNvPr>
              <p:cNvSpPr/>
              <p:nvPr/>
            </p:nvSpPr>
            <p:spPr>
              <a:xfrm>
                <a:off x="742668" y="3756806"/>
                <a:ext cx="3820726" cy="5946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32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gilt:</a:t>
                </a:r>
                <a:r>
                  <a:rPr lang="de-AT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(−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sz="4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B43FD0F-D888-4593-8ACD-A99F95264D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68" y="3756806"/>
                <a:ext cx="3820726" cy="594650"/>
              </a:xfrm>
              <a:prstGeom prst="rect">
                <a:avLst/>
              </a:prstGeom>
              <a:blipFill>
                <a:blip r:embed="rId4"/>
                <a:stretch>
                  <a:fillRect l="-3668" t="-11224" b="-3265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11F85900-8294-443E-AAC0-1733C2CC400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3076" b="27299"/>
          <a:stretch/>
        </p:blipFill>
        <p:spPr bwMode="auto">
          <a:xfrm>
            <a:off x="5205765" y="1627835"/>
            <a:ext cx="4845685" cy="48525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Gerade Funktionen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C20A1F9-CF37-4D40-BBE4-16810B167D7C}"/>
                  </a:ext>
                </a:extLst>
              </p:cNvPr>
              <p:cNvSpPr/>
              <p:nvPr/>
            </p:nvSpPr>
            <p:spPr>
              <a:xfrm>
                <a:off x="386080" y="1176294"/>
                <a:ext cx="11236960" cy="55503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der Name „Gerade Funktion“ bereits erahnen lässt, dürfen nur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gerade Hochzahlen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der Funktionsgleichung vorkommen. Eine konstante Zahl am Ende ist auch erlaubt.</a:t>
                </a: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endParaRPr lang="de-AT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Begründung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 bei einer geraden Funktion für das positive &amp; negative Argument derselbe Funktionswert herauskommen soll, dürfen nur gerade Hochzahlen vorkommen: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8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sz="24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=9       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=9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7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=16     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=16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weiterer Folge spielt bei einer geraden Hochzahl das Vorzeichen keine Rolle, da das Minus aufgrund der Hochzahl immer wegfällt!!!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15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     &lt;− 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𝑔𝑒𝑟𝑎𝑑𝑒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𝐹𝑢𝑛𝑘𝑡𝑖𝑜𝑛</m:t>
                    </m:r>
                  </m:oMath>
                </a14:m>
                <a:endParaRPr lang="de-AT" sz="24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15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&lt;−  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𝑘𝑒𝑖𝑛𝑒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𝑔𝑒𝑟𝑎𝑑𝑒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𝐹𝑢𝑛𝑘𝑡𝑖𝑜𝑛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C20A1F9-CF37-4D40-BBE4-16810B167D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80" y="1176294"/>
                <a:ext cx="11236960" cy="5550302"/>
              </a:xfrm>
              <a:prstGeom prst="rect">
                <a:avLst/>
              </a:prstGeom>
              <a:blipFill>
                <a:blip r:embed="rId4"/>
                <a:stretch>
                  <a:fillRect t="-5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822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11836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Ungerade Funktionen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EF8E3C6-86B3-4427-AE6E-DC250A67EEE1}"/>
              </a:ext>
            </a:extLst>
          </p:cNvPr>
          <p:cNvSpPr/>
          <p:nvPr/>
        </p:nvSpPr>
        <p:spPr>
          <a:xfrm>
            <a:off x="2440321" y="842032"/>
            <a:ext cx="7311354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4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Der Graph ist punktsymmetrisch zum Ursprung (0|0)</a:t>
            </a:r>
            <a:endParaRPr lang="de-AT" sz="2400" dirty="0">
              <a:highlight>
                <a:srgbClr val="FFFF00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B43FD0F-D888-4593-8ACD-A99F95264DCB}"/>
                  </a:ext>
                </a:extLst>
              </p:cNvPr>
              <p:cNvSpPr/>
              <p:nvPr/>
            </p:nvSpPr>
            <p:spPr>
              <a:xfrm>
                <a:off x="589581" y="3756806"/>
                <a:ext cx="4126900" cy="5946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32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gilt:</a:t>
                </a:r>
                <a:r>
                  <a:rPr lang="de-AT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3200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(−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sz="4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B43FD0F-D888-4593-8ACD-A99F95264D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81" y="3756806"/>
                <a:ext cx="4126900" cy="594650"/>
              </a:xfrm>
              <a:prstGeom prst="rect">
                <a:avLst/>
              </a:prstGeom>
              <a:blipFill>
                <a:blip r:embed="rId4"/>
                <a:stretch>
                  <a:fillRect l="-3397" t="-11224" b="-3265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9E25F7E7-017F-4808-8765-9A5491395E1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6020" b="25334"/>
          <a:stretch/>
        </p:blipFill>
        <p:spPr bwMode="auto">
          <a:xfrm>
            <a:off x="5959791" y="1638524"/>
            <a:ext cx="4882683" cy="48312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898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Ungerade Funktionen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3859535-9E5A-421D-B55E-99F0FCAFC397}"/>
                  </a:ext>
                </a:extLst>
              </p:cNvPr>
              <p:cNvSpPr/>
              <p:nvPr/>
            </p:nvSpPr>
            <p:spPr>
              <a:xfrm>
                <a:off x="309152" y="971736"/>
                <a:ext cx="11110687" cy="58494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der Name „Ungerade Funktion“ bereits erahnen lässt, dürfen nur ungerade Hochzahlen in der Funktionsgleichung vorkommen. Eine konstante Zahl am Ende ist </a:t>
                </a:r>
                <a:r>
                  <a:rPr lang="de-AT" sz="20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NICHT</a:t>
                </a:r>
                <a:r>
                  <a:rPr lang="de-AT" sz="2000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erlaubt.</a:t>
                </a: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endParaRPr lang="de-AT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Begründung: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de-AT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=27       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de-AT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=−27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sup>
                      </m:sSup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−3∙2=8−6=2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−3∙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=−8+6=−2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gilt: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&lt;− 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𝑢𝑛𝑔𝑒𝑟𝑎𝑑𝑒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𝐹𝑢𝑛𝑘𝑡𝑖𝑜𝑛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105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15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&lt;− 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𝑢𝑛𝑔𝑒𝑟𝑎𝑑𝑒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𝐹𝑢𝑛𝑘𝑡𝑖𝑜𝑛</m:t>
                    </m:r>
                  </m:oMath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de-AT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&lt;− 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𝑘𝑒𝑖𝑛𝑒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𝑢𝑛𝑔𝑒𝑟𝑎𝑑𝑒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𝐹𝑢𝑛𝑘𝑡𝑖𝑜𝑛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3859535-9E5A-421D-B55E-99F0FCAFC3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971736"/>
                <a:ext cx="11110687" cy="5849486"/>
              </a:xfrm>
              <a:prstGeom prst="rect">
                <a:avLst/>
              </a:prstGeom>
              <a:blipFill>
                <a:blip r:embed="rId4"/>
                <a:stretch>
                  <a:fillRect t="-41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291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C539D0E-7F7B-4D1D-920E-C51CC8CF8B31}"/>
                  </a:ext>
                </a:extLst>
              </p:cNvPr>
              <p:cNvSpPr/>
              <p:nvPr/>
            </p:nvSpPr>
            <p:spPr>
              <a:xfrm>
                <a:off x="345440" y="400950"/>
                <a:ext cx="9387840" cy="374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Begründe rechnerisch mit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ob die Funktion gerade oder ungerade ist.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C539D0E-7F7B-4D1D-920E-C51CC8CF8B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40" y="400950"/>
                <a:ext cx="9387840" cy="374846"/>
              </a:xfrm>
              <a:prstGeom prst="rect">
                <a:avLst/>
              </a:prstGeom>
              <a:blipFill>
                <a:blip r:embed="rId4"/>
                <a:stretch>
                  <a:fillRect l="-584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243329E-EF3E-496F-A21A-C9AA8A705DDD}"/>
                  </a:ext>
                </a:extLst>
              </p:cNvPr>
              <p:cNvSpPr/>
              <p:nvPr/>
            </p:nvSpPr>
            <p:spPr>
              <a:xfrm>
                <a:off x="345440" y="950945"/>
                <a:ext cx="268252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243329E-EF3E-496F-A21A-C9AA8A705D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40" y="950945"/>
                <a:ext cx="2682529" cy="400110"/>
              </a:xfrm>
              <a:prstGeom prst="rect">
                <a:avLst/>
              </a:prstGeom>
              <a:blipFill>
                <a:blip r:embed="rId5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063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C539D0E-7F7B-4D1D-920E-C51CC8CF8B31}"/>
                  </a:ext>
                </a:extLst>
              </p:cNvPr>
              <p:cNvSpPr/>
              <p:nvPr/>
            </p:nvSpPr>
            <p:spPr>
              <a:xfrm>
                <a:off x="345440" y="400950"/>
                <a:ext cx="9387840" cy="374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Begründe rechnerisch mit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ob die Funktion gerade oder ungerade ist.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C539D0E-7F7B-4D1D-920E-C51CC8CF8B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40" y="400950"/>
                <a:ext cx="9387840" cy="374846"/>
              </a:xfrm>
              <a:prstGeom prst="rect">
                <a:avLst/>
              </a:prstGeom>
              <a:blipFill>
                <a:blip r:embed="rId4"/>
                <a:stretch>
                  <a:fillRect l="-584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243329E-EF3E-496F-A21A-C9AA8A705DDD}"/>
                  </a:ext>
                </a:extLst>
              </p:cNvPr>
              <p:cNvSpPr/>
              <p:nvPr/>
            </p:nvSpPr>
            <p:spPr>
              <a:xfrm>
                <a:off x="345440" y="950945"/>
                <a:ext cx="2283189" cy="403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243329E-EF3E-496F-A21A-C9AA8A705D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40" y="950945"/>
                <a:ext cx="2283189" cy="403637"/>
              </a:xfrm>
              <a:prstGeom prst="rect">
                <a:avLst/>
              </a:prstGeom>
              <a:blipFill>
                <a:blip r:embed="rId5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385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AB1E7532-BDFA-4B45-8B4A-7A326945D093}"/>
              </a:ext>
            </a:extLst>
          </p:cNvPr>
          <p:cNvSpPr/>
          <p:nvPr/>
        </p:nvSpPr>
        <p:spPr>
          <a:xfrm>
            <a:off x="365760" y="400950"/>
            <a:ext cx="9641840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Gib aufgrund des Graphen von f an, ob die Funktion gerade oder ungerade ist. 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CDC025B-7AB5-4B0C-BB0B-223FD30BE7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106" b="27319"/>
          <a:stretch/>
        </p:blipFill>
        <p:spPr bwMode="auto">
          <a:xfrm>
            <a:off x="1340486" y="1208452"/>
            <a:ext cx="2867025" cy="49936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3409D457-D94E-4A2C-A66D-C979234ED6B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0600" b="26099"/>
          <a:stretch/>
        </p:blipFill>
        <p:spPr bwMode="auto">
          <a:xfrm>
            <a:off x="8173032" y="1208452"/>
            <a:ext cx="2867024" cy="49917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8578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379</Words>
  <Application>Microsoft Office PowerPoint</Application>
  <PresentationFormat>Breitbild</PresentationFormat>
  <Paragraphs>49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Symmetrie Gerade und Ungerade Funktionen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2022-11-04T11:06:20Z</dcterms:modified>
</cp:coreProperties>
</file>