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56" r:id="rId2"/>
    <p:sldId id="429" r:id="rId3"/>
    <p:sldId id="431" r:id="rId4"/>
    <p:sldId id="434" r:id="rId5"/>
    <p:sldId id="435" r:id="rId6"/>
    <p:sldId id="441" r:id="rId7"/>
    <p:sldId id="436" r:id="rId8"/>
    <p:sldId id="439" r:id="rId9"/>
    <p:sldId id="440" r:id="rId10"/>
    <p:sldId id="442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gischer Lukas" initials="TL" lastIdx="1" clrIdx="0">
    <p:extLst>
      <p:ext uri="{19B8F6BF-5375-455C-9EA6-DF929625EA0E}">
        <p15:presenceInfo xmlns:p15="http://schemas.microsoft.com/office/powerpoint/2012/main" userId="Tegischer Luka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6FC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48E6BDDA-AC03-4514-846C-1459614A623F}"/>
    <pc:docChg chg="modSld">
      <pc:chgData name="Tegischer Lukas" userId="f78daebb-0565-485c-bd0e-1cd035e796ff" providerId="ADAL" clId="{48E6BDDA-AC03-4514-846C-1459614A623F}" dt="2022-04-11T17:01:58.605" v="2" actId="2164"/>
      <pc:docMkLst>
        <pc:docMk/>
      </pc:docMkLst>
      <pc:sldChg chg="modSp mod">
        <pc:chgData name="Tegischer Lukas" userId="f78daebb-0565-485c-bd0e-1cd035e796ff" providerId="ADAL" clId="{48E6BDDA-AC03-4514-846C-1459614A623F}" dt="2022-04-11T17:01:47.297" v="0" actId="2164"/>
        <pc:sldMkLst>
          <pc:docMk/>
          <pc:sldMk cId="1393937610" sldId="384"/>
        </pc:sldMkLst>
        <pc:graphicFrameChg chg="modGraphic">
          <ac:chgData name="Tegischer Lukas" userId="f78daebb-0565-485c-bd0e-1cd035e796ff" providerId="ADAL" clId="{48E6BDDA-AC03-4514-846C-1459614A623F}" dt="2022-04-11T17:01:47.297" v="0" actId="2164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4.125" v="1" actId="2164"/>
        <pc:sldMkLst>
          <pc:docMk/>
          <pc:sldMk cId="2750312868" sldId="388"/>
        </pc:sldMkLst>
        <pc:graphicFrameChg chg="modGraphic">
          <ac:chgData name="Tegischer Lukas" userId="f78daebb-0565-485c-bd0e-1cd035e796ff" providerId="ADAL" clId="{48E6BDDA-AC03-4514-846C-1459614A623F}" dt="2022-04-11T17:01:54.125" v="1" actId="2164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modSp mod">
        <pc:chgData name="Tegischer Lukas" userId="f78daebb-0565-485c-bd0e-1cd035e796ff" providerId="ADAL" clId="{48E6BDDA-AC03-4514-846C-1459614A623F}" dt="2022-04-11T17:01:58.605" v="2" actId="2164"/>
        <pc:sldMkLst>
          <pc:docMk/>
          <pc:sldMk cId="3441958520" sldId="395"/>
        </pc:sldMkLst>
        <pc:graphicFrameChg chg="modGraphic">
          <ac:chgData name="Tegischer Lukas" userId="f78daebb-0565-485c-bd0e-1cd035e796ff" providerId="ADAL" clId="{48E6BDDA-AC03-4514-846C-1459614A623F}" dt="2022-04-11T17:01:58.605" v="2" actId="2164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</pc:docChg>
  </pc:docChgLst>
  <pc:docChgLst>
    <pc:chgData name="Tegischer Lukas" userId="f78daebb-0565-485c-bd0e-1cd035e796ff" providerId="ADAL" clId="{D17BFEA8-62C5-4BF8-9B72-E15C4B09585E}"/>
    <pc:docChg chg="undo custSel addSld delSld modSld">
      <pc:chgData name="Tegischer Lukas" userId="f78daebb-0565-485c-bd0e-1cd035e796ff" providerId="ADAL" clId="{D17BFEA8-62C5-4BF8-9B72-E15C4B09585E}" dt="2022-10-12T17:43:12.210" v="369"/>
      <pc:docMkLst>
        <pc:docMk/>
      </pc:docMkLst>
      <pc:sldChg chg="modSp mod">
        <pc:chgData name="Tegischer Lukas" userId="f78daebb-0565-485c-bd0e-1cd035e796ff" providerId="ADAL" clId="{D17BFEA8-62C5-4BF8-9B72-E15C4B09585E}" dt="2022-10-12T17:19:43.156" v="32" actId="404"/>
        <pc:sldMkLst>
          <pc:docMk/>
          <pc:sldMk cId="336392357" sldId="256"/>
        </pc:sldMkLst>
        <pc:spChg chg="mod">
          <ac:chgData name="Tegischer Lukas" userId="f78daebb-0565-485c-bd0e-1cd035e796ff" providerId="ADAL" clId="{D17BFEA8-62C5-4BF8-9B72-E15C4B09585E}" dt="2022-10-12T17:19:43.156" v="32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D17BFEA8-62C5-4BF8-9B72-E15C4B09585E}" dt="2022-10-12T17:19:53.005" v="33" actId="47"/>
        <pc:sldMkLst>
          <pc:docMk/>
          <pc:sldMk cId="1674453736" sldId="400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045059441" sldId="404"/>
        </pc:sldMkLst>
      </pc:sldChg>
      <pc:sldChg chg="addSp delSp modSp mod delAnim modAnim">
        <pc:chgData name="Tegischer Lukas" userId="f78daebb-0565-485c-bd0e-1cd035e796ff" providerId="ADAL" clId="{D17BFEA8-62C5-4BF8-9B72-E15C4B09585E}" dt="2022-10-12T17:21:13.148" v="80"/>
        <pc:sldMkLst>
          <pc:docMk/>
          <pc:sldMk cId="1318793251" sldId="410"/>
        </pc:sldMkLst>
        <pc:spChg chg="add mod">
          <ac:chgData name="Tegischer Lukas" userId="f78daebb-0565-485c-bd0e-1cd035e796ff" providerId="ADAL" clId="{D17BFEA8-62C5-4BF8-9B72-E15C4B09585E}" dt="2022-10-12T17:20:30.773" v="66" actId="1076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0:33.060" v="67" actId="1076"/>
          <ac:spMkLst>
            <pc:docMk/>
            <pc:sldMk cId="1318793251" sldId="410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5" creationId="{5EEEA0DA-FAC1-4C40-DC37-C9A5C8D2B4D6}"/>
          </ac:spMkLst>
        </pc:spChg>
        <pc:spChg chg="del">
          <ac:chgData name="Tegischer Lukas" userId="f78daebb-0565-485c-bd0e-1cd035e796ff" providerId="ADAL" clId="{D17BFEA8-62C5-4BF8-9B72-E15C4B09585E}" dt="2022-10-12T17:19:54.295" v="34" actId="478"/>
          <ac:spMkLst>
            <pc:docMk/>
            <pc:sldMk cId="1318793251" sldId="410"/>
            <ac:spMk id="8" creationId="{2A1E8CCF-560E-C7B4-D4A5-974BEC34A49A}"/>
          </ac:spMkLst>
        </pc:spChg>
        <pc:spChg chg="del">
          <ac:chgData name="Tegischer Lukas" userId="f78daebb-0565-485c-bd0e-1cd035e796ff" providerId="ADAL" clId="{D17BFEA8-62C5-4BF8-9B72-E15C4B09585E}" dt="2022-10-12T17:19:56.028" v="35" actId="478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mod delAnim modAnim">
        <pc:chgData name="Tegischer Lukas" userId="f78daebb-0565-485c-bd0e-1cd035e796ff" providerId="ADAL" clId="{D17BFEA8-62C5-4BF8-9B72-E15C4B09585E}" dt="2022-10-12T17:29:54.190" v="223"/>
        <pc:sldMkLst>
          <pc:docMk/>
          <pc:sldMk cId="3867422063" sldId="411"/>
        </pc:sldMkLst>
        <pc:spChg chg="del">
          <ac:chgData name="Tegischer Lukas" userId="f78daebb-0565-485c-bd0e-1cd035e796ff" providerId="ADAL" clId="{D17BFEA8-62C5-4BF8-9B72-E15C4B09585E}" dt="2022-10-12T17:27:29.338" v="157" actId="478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29:06.445" v="206" actId="20577"/>
          <ac:spMkLst>
            <pc:docMk/>
            <pc:sldMk cId="3867422063" sldId="41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9:44.538" v="221" actId="1076"/>
          <ac:spMkLst>
            <pc:docMk/>
            <pc:sldMk cId="3867422063" sldId="411"/>
            <ac:spMk id="5" creationId="{722A12F3-DF5A-3E6B-285B-CA5BC4B88059}"/>
          </ac:spMkLst>
        </pc:spChg>
        <pc:spChg chg="del">
          <ac:chgData name="Tegischer Lukas" userId="f78daebb-0565-485c-bd0e-1cd035e796ff" providerId="ADAL" clId="{D17BFEA8-62C5-4BF8-9B72-E15C4B09585E}" dt="2022-10-12T17:27:27.865" v="155" actId="478"/>
          <ac:spMkLst>
            <pc:docMk/>
            <pc:sldMk cId="3867422063" sldId="411"/>
            <ac:spMk id="8" creationId="{2A1E8CCF-560E-C7B4-D4A5-974BEC34A49A}"/>
          </ac:spMkLst>
        </pc:spChg>
        <pc:spChg chg="add mod">
          <ac:chgData name="Tegischer Lukas" userId="f78daebb-0565-485c-bd0e-1cd035e796ff" providerId="ADAL" clId="{D17BFEA8-62C5-4BF8-9B72-E15C4B09585E}" dt="2022-10-12T17:29:41.410" v="219" actId="1076"/>
          <ac:spMkLst>
            <pc:docMk/>
            <pc:sldMk cId="3867422063" sldId="411"/>
            <ac:spMk id="9" creationId="{39AE0E24-DD94-25ED-8472-13ACAF742A38}"/>
          </ac:spMkLst>
        </pc:spChg>
        <pc:spChg chg="del">
          <ac:chgData name="Tegischer Lukas" userId="f78daebb-0565-485c-bd0e-1cd035e796ff" providerId="ADAL" clId="{D17BFEA8-62C5-4BF8-9B72-E15C4B09585E}" dt="2022-10-12T17:27:28.290" v="156" actId="478"/>
          <ac:spMkLst>
            <pc:docMk/>
            <pc:sldMk cId="3867422063" sldId="411"/>
            <ac:spMk id="10" creationId="{2A406795-5046-5D1D-B54E-990CEDFB4EB6}"/>
          </ac:spMkLst>
        </pc:spChg>
        <pc:picChg chg="add mod">
          <ac:chgData name="Tegischer Lukas" userId="f78daebb-0565-485c-bd0e-1cd035e796ff" providerId="ADAL" clId="{D17BFEA8-62C5-4BF8-9B72-E15C4B09585E}" dt="2022-10-12T17:29:42.468" v="220" actId="1076"/>
          <ac:picMkLst>
            <pc:docMk/>
            <pc:sldMk cId="3867422063" sldId="411"/>
            <ac:picMk id="6" creationId="{190349A2-0DB1-00E8-E662-F1B5C398AAC5}"/>
          </ac:picMkLst>
        </pc:picChg>
      </pc:sldChg>
      <pc:sldChg chg="addSp delSp modSp del mod delAnim">
        <pc:chgData name="Tegischer Lukas" userId="f78daebb-0565-485c-bd0e-1cd035e796ff" providerId="ADAL" clId="{D17BFEA8-62C5-4BF8-9B72-E15C4B09585E}" dt="2022-10-12T17:33:17.411" v="368" actId="47"/>
        <pc:sldMkLst>
          <pc:docMk/>
          <pc:sldMk cId="2873026054" sldId="412"/>
        </pc:sldMkLst>
        <pc:spChg chg="add del mod">
          <ac:chgData name="Tegischer Lukas" userId="f78daebb-0565-485c-bd0e-1cd035e796ff" providerId="ADAL" clId="{D17BFEA8-62C5-4BF8-9B72-E15C4B09585E}" dt="2022-10-12T17:33:11.093" v="367" actId="478"/>
          <ac:spMkLst>
            <pc:docMk/>
            <pc:sldMk cId="2873026054" sldId="412"/>
            <ac:spMk id="3" creationId="{4B31F5EF-C26A-78E8-C5E7-8CDDEF54253D}"/>
          </ac:spMkLst>
        </pc:spChg>
        <pc:spChg chg="del mod">
          <ac:chgData name="Tegischer Lukas" userId="f78daebb-0565-485c-bd0e-1cd035e796ff" providerId="ADAL" clId="{D17BFEA8-62C5-4BF8-9B72-E15C4B09585E}" dt="2022-10-12T17:32:54.310" v="362" actId="478"/>
          <ac:spMkLst>
            <pc:docMk/>
            <pc:sldMk cId="2873026054" sldId="41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2:53.436" v="360" actId="478"/>
          <ac:spMkLst>
            <pc:docMk/>
            <pc:sldMk cId="2873026054" sldId="412"/>
            <ac:spMk id="21" creationId="{247B04CD-989B-6E5A-2BFE-6B9300932745}"/>
          </ac:spMkLst>
        </pc:spChg>
        <pc:spChg chg="del">
          <ac:chgData name="Tegischer Lukas" userId="f78daebb-0565-485c-bd0e-1cd035e796ff" providerId="ADAL" clId="{D17BFEA8-62C5-4BF8-9B72-E15C4B09585E}" dt="2022-10-12T17:32:55.480" v="363" actId="478"/>
          <ac:spMkLst>
            <pc:docMk/>
            <pc:sldMk cId="2873026054" sldId="412"/>
            <ac:spMk id="25" creationId="{FFFF6DDA-33C6-50C6-C68A-F45260FB8120}"/>
          </ac:spMkLst>
        </pc:spChg>
        <pc:picChg chg="del">
          <ac:chgData name="Tegischer Lukas" userId="f78daebb-0565-485c-bd0e-1cd035e796ff" providerId="ADAL" clId="{D17BFEA8-62C5-4BF8-9B72-E15C4B09585E}" dt="2022-10-12T17:32:55.480" v="363" actId="478"/>
          <ac:picMkLst>
            <pc:docMk/>
            <pc:sldMk cId="2873026054" sldId="412"/>
            <ac:picMk id="23" creationId="{D6334C8C-010F-9681-99E3-C2FCC5A719E5}"/>
          </ac:picMkLst>
        </pc:picChg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1952304831" sldId="413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294739272" sldId="414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19169044" sldId="415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2748657211" sldId="416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3590426698" sldId="417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007401767" sldId="418"/>
        </pc:sldMkLst>
      </pc:sldChg>
      <pc:sldChg chg="del">
        <pc:chgData name="Tegischer Lukas" userId="f78daebb-0565-485c-bd0e-1cd035e796ff" providerId="ADAL" clId="{D17BFEA8-62C5-4BF8-9B72-E15C4B09585E}" dt="2022-10-12T17:33:17.411" v="368" actId="47"/>
        <pc:sldMkLst>
          <pc:docMk/>
          <pc:sldMk cId="467817443" sldId="419"/>
        </pc:sldMkLst>
      </pc:sldChg>
      <pc:sldChg chg="addSp delSp modSp mod delAnim modAnim">
        <pc:chgData name="Tegischer Lukas" userId="f78daebb-0565-485c-bd0e-1cd035e796ff" providerId="ADAL" clId="{D17BFEA8-62C5-4BF8-9B72-E15C4B09585E}" dt="2022-10-12T17:32:33.996" v="359"/>
        <pc:sldMkLst>
          <pc:docMk/>
          <pc:sldMk cId="3894701210" sldId="420"/>
        </pc:sldMkLst>
        <pc:spChg chg="del">
          <ac:chgData name="Tegischer Lukas" userId="f78daebb-0565-485c-bd0e-1cd035e796ff" providerId="ADAL" clId="{D17BFEA8-62C5-4BF8-9B72-E15C4B09585E}" dt="2022-10-12T17:32:10.441" v="348" actId="478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D17BFEA8-62C5-4BF8-9B72-E15C4B09585E}" dt="2022-10-12T17:32:21.323" v="354" actId="1076"/>
          <ac:spMkLst>
            <pc:docMk/>
            <pc:sldMk cId="3894701210" sldId="42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32:28.296" v="357" actId="122"/>
          <ac:spMkLst>
            <pc:docMk/>
            <pc:sldMk cId="3894701210" sldId="420"/>
            <ac:spMk id="5" creationId="{A5061D15-17CE-8348-8E4A-E75E6683DE81}"/>
          </ac:spMkLst>
        </pc:spChg>
        <pc:spChg chg="del">
          <ac:chgData name="Tegischer Lukas" userId="f78daebb-0565-485c-bd0e-1cd035e796ff" providerId="ADAL" clId="{D17BFEA8-62C5-4BF8-9B72-E15C4B09585E}" dt="2022-10-12T17:32:09.847" v="347" actId="478"/>
          <ac:spMkLst>
            <pc:docMk/>
            <pc:sldMk cId="3894701210" sldId="420"/>
            <ac:spMk id="7" creationId="{2FE883BB-5A5A-038C-104C-4DDC4BE716B6}"/>
          </ac:spMkLst>
        </pc:spChg>
      </pc:sldChg>
      <pc:sldChg chg="addSp delSp modSp add mod modAnim">
        <pc:chgData name="Tegischer Lukas" userId="f78daebb-0565-485c-bd0e-1cd035e796ff" providerId="ADAL" clId="{D17BFEA8-62C5-4BF8-9B72-E15C4B09585E}" dt="2022-10-12T17:22:14.156" v="102"/>
        <pc:sldMkLst>
          <pc:docMk/>
          <pc:sldMk cId="797636677" sldId="421"/>
        </pc:sldMkLst>
        <pc:spChg chg="del">
          <ac:chgData name="Tegischer Lukas" userId="f78daebb-0565-485c-bd0e-1cd035e796ff" providerId="ADAL" clId="{D17BFEA8-62C5-4BF8-9B72-E15C4B09585E}" dt="2022-10-12T17:21:00.795" v="76" actId="478"/>
          <ac:spMkLst>
            <pc:docMk/>
            <pc:sldMk cId="797636677" sldId="421"/>
            <ac:spMk id="3" creationId="{4A7719F8-3FF8-BCBD-2278-7984C2813EB9}"/>
          </ac:spMkLst>
        </pc:spChg>
        <pc:spChg chg="mod">
          <ac:chgData name="Tegischer Lukas" userId="f78daebb-0565-485c-bd0e-1cd035e796ff" providerId="ADAL" clId="{D17BFEA8-62C5-4BF8-9B72-E15C4B09585E}" dt="2022-10-12T17:21:35.893" v="88" actId="1076"/>
          <ac:spMkLst>
            <pc:docMk/>
            <pc:sldMk cId="797636677" sldId="42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D17BFEA8-62C5-4BF8-9B72-E15C4B09585E}" dt="2022-10-12T17:21:37.845" v="89" actId="1076"/>
          <ac:spMkLst>
            <pc:docMk/>
            <pc:sldMk cId="797636677" sldId="421"/>
            <ac:spMk id="5" creationId="{84C1F833-3A45-4BA1-9855-B1F8553ED1F9}"/>
          </ac:spMkLst>
        </pc:spChg>
        <pc:spChg chg="add mod">
          <ac:chgData name="Tegischer Lukas" userId="f78daebb-0565-485c-bd0e-1cd035e796ff" providerId="ADAL" clId="{D17BFEA8-62C5-4BF8-9B72-E15C4B09585E}" dt="2022-10-12T17:22:06.853" v="99" actId="1076"/>
          <ac:spMkLst>
            <pc:docMk/>
            <pc:sldMk cId="797636677" sldId="421"/>
            <ac:spMk id="8" creationId="{CFDBA9A7-18B1-4F53-B68C-1FDEF593AF94}"/>
          </ac:spMkLst>
        </pc:spChg>
        <pc:picChg chg="add mod">
          <ac:chgData name="Tegischer Lukas" userId="f78daebb-0565-485c-bd0e-1cd035e796ff" providerId="ADAL" clId="{D17BFEA8-62C5-4BF8-9B72-E15C4B09585E}" dt="2022-10-12T17:22:04.628" v="98" actId="1076"/>
          <ac:picMkLst>
            <pc:docMk/>
            <pc:sldMk cId="797636677" sldId="421"/>
            <ac:picMk id="6" creationId="{B97AA0C0-3DD2-1906-4DE9-F0A7FCE3872E}"/>
          </ac:picMkLst>
        </pc:picChg>
      </pc:sldChg>
      <pc:sldChg chg="addSp delSp modSp add mod delAnim">
        <pc:chgData name="Tegischer Lukas" userId="f78daebb-0565-485c-bd0e-1cd035e796ff" providerId="ADAL" clId="{D17BFEA8-62C5-4BF8-9B72-E15C4B09585E}" dt="2022-10-12T17:26:38.527" v="139" actId="1076"/>
        <pc:sldMkLst>
          <pc:docMk/>
          <pc:sldMk cId="3368119960" sldId="422"/>
        </pc:sldMkLst>
        <pc:spChg chg="add mod">
          <ac:chgData name="Tegischer Lukas" userId="f78daebb-0565-485c-bd0e-1cd035e796ff" providerId="ADAL" clId="{D17BFEA8-62C5-4BF8-9B72-E15C4B09585E}" dt="2022-10-12T17:22:49.156" v="118" actId="1076"/>
          <ac:spMkLst>
            <pc:docMk/>
            <pc:sldMk cId="3368119960" sldId="422"/>
            <ac:spMk id="3" creationId="{56D39FBE-DD06-A4E1-1C71-3D7852FCAFD2}"/>
          </ac:spMkLst>
        </pc:spChg>
        <pc:spChg chg="del">
          <ac:chgData name="Tegischer Lukas" userId="f78daebb-0565-485c-bd0e-1cd035e796ff" providerId="ADAL" clId="{D17BFEA8-62C5-4BF8-9B72-E15C4B09585E}" dt="2022-10-12T17:22:23.532" v="107" actId="478"/>
          <ac:spMkLst>
            <pc:docMk/>
            <pc:sldMk cId="3368119960" sldId="422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22:20.338" v="105" actId="478"/>
          <ac:spMkLst>
            <pc:docMk/>
            <pc:sldMk cId="3368119960" sldId="422"/>
            <ac:spMk id="5" creationId="{84C1F833-3A45-4BA1-9855-B1F8553ED1F9}"/>
          </ac:spMkLst>
        </pc:spChg>
        <pc:spChg chg="del">
          <ac:chgData name="Tegischer Lukas" userId="f78daebb-0565-485c-bd0e-1cd035e796ff" providerId="ADAL" clId="{D17BFEA8-62C5-4BF8-9B72-E15C4B09585E}" dt="2022-10-12T17:22:18.103" v="104" actId="478"/>
          <ac:spMkLst>
            <pc:docMk/>
            <pc:sldMk cId="3368119960" sldId="422"/>
            <ac:spMk id="8" creationId="{CFDBA9A7-18B1-4F53-B68C-1FDEF593AF94}"/>
          </ac:spMkLst>
        </pc:spChg>
        <pc:picChg chg="mod">
          <ac:chgData name="Tegischer Lukas" userId="f78daebb-0565-485c-bd0e-1cd035e796ff" providerId="ADAL" clId="{D17BFEA8-62C5-4BF8-9B72-E15C4B09585E}" dt="2022-10-12T17:26:38.527" v="139" actId="1076"/>
          <ac:picMkLst>
            <pc:docMk/>
            <pc:sldMk cId="3368119960" sldId="422"/>
            <ac:picMk id="6" creationId="{B97AA0C0-3DD2-1906-4DE9-F0A7FCE3872E}"/>
          </ac:picMkLst>
        </pc:picChg>
      </pc:sldChg>
      <pc:sldChg chg="addSp delSp modSp add mod modAnim">
        <pc:chgData name="Tegischer Lukas" userId="f78daebb-0565-485c-bd0e-1cd035e796ff" providerId="ADAL" clId="{D17BFEA8-62C5-4BF8-9B72-E15C4B09585E}" dt="2022-10-12T17:27:04.713" v="148"/>
        <pc:sldMkLst>
          <pc:docMk/>
          <pc:sldMk cId="1645466978" sldId="423"/>
        </pc:sldMkLst>
        <pc:spChg chg="del">
          <ac:chgData name="Tegischer Lukas" userId="f78daebb-0565-485c-bd0e-1cd035e796ff" providerId="ADAL" clId="{D17BFEA8-62C5-4BF8-9B72-E15C4B09585E}" dt="2022-10-12T17:22:55.392" v="121" actId="478"/>
          <ac:spMkLst>
            <pc:docMk/>
            <pc:sldMk cId="1645466978" sldId="423"/>
            <ac:spMk id="3" creationId="{56D39FBE-DD06-A4E1-1C71-3D7852FCAFD2}"/>
          </ac:spMkLst>
        </pc:spChg>
        <pc:spChg chg="add mod">
          <ac:chgData name="Tegischer Lukas" userId="f78daebb-0565-485c-bd0e-1cd035e796ff" providerId="ADAL" clId="{D17BFEA8-62C5-4BF8-9B72-E15C4B09585E}" dt="2022-10-12T17:23:27.357" v="132" actId="1076"/>
          <ac:spMkLst>
            <pc:docMk/>
            <pc:sldMk cId="1645466978" sldId="423"/>
            <ac:spMk id="4" creationId="{0779A898-3D42-5563-848E-C9FF2962067B}"/>
          </ac:spMkLst>
        </pc:spChg>
        <pc:picChg chg="add del mod">
          <ac:chgData name="Tegischer Lukas" userId="f78daebb-0565-485c-bd0e-1cd035e796ff" providerId="ADAL" clId="{D17BFEA8-62C5-4BF8-9B72-E15C4B09585E}" dt="2022-10-12T17:26:36.059" v="137" actId="478"/>
          <ac:picMkLst>
            <pc:docMk/>
            <pc:sldMk cId="1645466978" sldId="423"/>
            <ac:picMk id="5" creationId="{8381D56D-5810-DE80-23EF-30357F7873FA}"/>
          </ac:picMkLst>
        </pc:picChg>
        <pc:picChg chg="del">
          <ac:chgData name="Tegischer Lukas" userId="f78daebb-0565-485c-bd0e-1cd035e796ff" providerId="ADAL" clId="{D17BFEA8-62C5-4BF8-9B72-E15C4B09585E}" dt="2022-10-12T17:22:55.706" v="122" actId="478"/>
          <ac:picMkLst>
            <pc:docMk/>
            <pc:sldMk cId="1645466978" sldId="423"/>
            <ac:picMk id="6" creationId="{B97AA0C0-3DD2-1906-4DE9-F0A7FCE3872E}"/>
          </ac:picMkLst>
        </pc:picChg>
        <pc:picChg chg="add del mod">
          <ac:chgData name="Tegischer Lukas" userId="f78daebb-0565-485c-bd0e-1cd035e796ff" providerId="ADAL" clId="{D17BFEA8-62C5-4BF8-9B72-E15C4B09585E}" dt="2022-10-12T17:26:48.959" v="142" actId="478"/>
          <ac:picMkLst>
            <pc:docMk/>
            <pc:sldMk cId="1645466978" sldId="423"/>
            <ac:picMk id="7" creationId="{1B683446-ADFA-9ECD-698D-0F272C475BC2}"/>
          </ac:picMkLst>
        </pc:picChg>
        <pc:picChg chg="add mod">
          <ac:chgData name="Tegischer Lukas" userId="f78daebb-0565-485c-bd0e-1cd035e796ff" providerId="ADAL" clId="{D17BFEA8-62C5-4BF8-9B72-E15C4B09585E}" dt="2022-10-12T17:27:00.644" v="147" actId="1076"/>
          <ac:picMkLst>
            <pc:docMk/>
            <pc:sldMk cId="1645466978" sldId="423"/>
            <ac:picMk id="8" creationId="{463F9858-6D92-0867-0936-24BEA5A2D616}"/>
          </ac:picMkLst>
        </pc:picChg>
      </pc:sldChg>
      <pc:sldChg chg="add modAnim">
        <pc:chgData name="Tegischer Lukas" userId="f78daebb-0565-485c-bd0e-1cd035e796ff" providerId="ADAL" clId="{D17BFEA8-62C5-4BF8-9B72-E15C4B09585E}" dt="2022-10-12T17:27:10.052" v="149"/>
        <pc:sldMkLst>
          <pc:docMk/>
          <pc:sldMk cId="486208613" sldId="424"/>
        </pc:sldMkLst>
      </pc:sldChg>
      <pc:sldChg chg="addSp delSp modSp add mod delAnim modAnim">
        <pc:chgData name="Tegischer Lukas" userId="f78daebb-0565-485c-bd0e-1cd035e796ff" providerId="ADAL" clId="{D17BFEA8-62C5-4BF8-9B72-E15C4B09585E}" dt="2022-10-12T17:31:44.685" v="311"/>
        <pc:sldMkLst>
          <pc:docMk/>
          <pc:sldMk cId="556725617" sldId="425"/>
        </pc:sldMkLst>
        <pc:spChg chg="mod">
          <ac:chgData name="Tegischer Lukas" userId="f78daebb-0565-485c-bd0e-1cd035e796ff" providerId="ADAL" clId="{D17BFEA8-62C5-4BF8-9B72-E15C4B09585E}" dt="2022-10-12T17:30:08.139" v="274" actId="6549"/>
          <ac:spMkLst>
            <pc:docMk/>
            <pc:sldMk cId="556725617" sldId="425"/>
            <ac:spMk id="4" creationId="{23994922-00A3-43FE-A1D2-DC3C43171571}"/>
          </ac:spMkLst>
        </pc:spChg>
        <pc:spChg chg="del">
          <ac:chgData name="Tegischer Lukas" userId="f78daebb-0565-485c-bd0e-1cd035e796ff" providerId="ADAL" clId="{D17BFEA8-62C5-4BF8-9B72-E15C4B09585E}" dt="2022-10-12T17:30:18.447" v="279" actId="478"/>
          <ac:spMkLst>
            <pc:docMk/>
            <pc:sldMk cId="556725617" sldId="425"/>
            <ac:spMk id="5" creationId="{722A12F3-DF5A-3E6B-285B-CA5BC4B88059}"/>
          </ac:spMkLst>
        </pc:spChg>
        <pc:spChg chg="add mod">
          <ac:chgData name="Tegischer Lukas" userId="f78daebb-0565-485c-bd0e-1cd035e796ff" providerId="ADAL" clId="{D17BFEA8-62C5-4BF8-9B72-E15C4B09585E}" dt="2022-10-12T17:31:38.527" v="309" actId="113"/>
          <ac:spMkLst>
            <pc:docMk/>
            <pc:sldMk cId="556725617" sldId="425"/>
            <ac:spMk id="7" creationId="{BDFE7D5C-C8DE-A3C8-1F7D-652F62F5B1B3}"/>
          </ac:spMkLst>
        </pc:spChg>
        <pc:spChg chg="del">
          <ac:chgData name="Tegischer Lukas" userId="f78daebb-0565-485c-bd0e-1cd035e796ff" providerId="ADAL" clId="{D17BFEA8-62C5-4BF8-9B72-E15C4B09585E}" dt="2022-10-12T17:30:11.841" v="276" actId="478"/>
          <ac:spMkLst>
            <pc:docMk/>
            <pc:sldMk cId="556725617" sldId="425"/>
            <ac:spMk id="9" creationId="{39AE0E24-DD94-25ED-8472-13ACAF742A38}"/>
          </ac:spMkLst>
        </pc:spChg>
        <pc:spChg chg="add mod">
          <ac:chgData name="Tegischer Lukas" userId="f78daebb-0565-485c-bd0e-1cd035e796ff" providerId="ADAL" clId="{D17BFEA8-62C5-4BF8-9B72-E15C4B09585E}" dt="2022-10-12T17:31:15.326" v="304" actId="113"/>
          <ac:spMkLst>
            <pc:docMk/>
            <pc:sldMk cId="556725617" sldId="425"/>
            <ac:spMk id="10" creationId="{83B59FED-E3A2-25DB-020E-C57B040A49BF}"/>
          </ac:spMkLst>
        </pc:spChg>
        <pc:picChg chg="add mod">
          <ac:chgData name="Tegischer Lukas" userId="f78daebb-0565-485c-bd0e-1cd035e796ff" providerId="ADAL" clId="{D17BFEA8-62C5-4BF8-9B72-E15C4B09585E}" dt="2022-10-12T17:30:37.353" v="286" actId="1076"/>
          <ac:picMkLst>
            <pc:docMk/>
            <pc:sldMk cId="556725617" sldId="425"/>
            <ac:picMk id="2" creationId="{6FEAD41A-F84F-45A1-BD9D-BAD01A09B9F9}"/>
          </ac:picMkLst>
        </pc:picChg>
        <pc:picChg chg="del">
          <ac:chgData name="Tegischer Lukas" userId="f78daebb-0565-485c-bd0e-1cd035e796ff" providerId="ADAL" clId="{D17BFEA8-62C5-4BF8-9B72-E15C4B09585E}" dt="2022-10-12T17:30:11.201" v="275" actId="478"/>
          <ac:picMkLst>
            <pc:docMk/>
            <pc:sldMk cId="556725617" sldId="425"/>
            <ac:picMk id="6" creationId="{190349A2-0DB1-00E8-E662-F1B5C398AAC5}"/>
          </ac:picMkLst>
        </pc:picChg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1417188254" sldId="426"/>
        </pc:sldMkLst>
      </pc:sldChg>
      <pc:sldChg chg="add">
        <pc:chgData name="Tegischer Lukas" userId="f78daebb-0565-485c-bd0e-1cd035e796ff" providerId="ADAL" clId="{D17BFEA8-62C5-4BF8-9B72-E15C4B09585E}" dt="2022-10-12T17:43:12.210" v="369"/>
        <pc:sldMkLst>
          <pc:docMk/>
          <pc:sldMk cId="289630694" sldId="427"/>
        </pc:sldMkLst>
      </pc:sldChg>
    </pc:docChg>
  </pc:docChgLst>
  <pc:docChgLst>
    <pc:chgData name="Tegischer Lukas" userId="f78daebb-0565-485c-bd0e-1cd035e796ff" providerId="ADAL" clId="{4C35A027-08DC-4DF0-9EC4-27637D0413F7}"/>
    <pc:docChg chg="undo custSel addSld delSld modSld sldOrd">
      <pc:chgData name="Tegischer Lukas" userId="f78daebb-0565-485c-bd0e-1cd035e796ff" providerId="ADAL" clId="{4C35A027-08DC-4DF0-9EC4-27637D0413F7}" dt="2022-04-25T19:35:32.484" v="394" actId="1076"/>
      <pc:docMkLst>
        <pc:docMk/>
      </pc:docMkLst>
      <pc:sldChg chg="modSp mod">
        <pc:chgData name="Tegischer Lukas" userId="f78daebb-0565-485c-bd0e-1cd035e796ff" providerId="ADAL" clId="{4C35A027-08DC-4DF0-9EC4-27637D0413F7}" dt="2022-04-11T19:37:30.103" v="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4C35A027-08DC-4DF0-9EC4-27637D0413F7}" dt="2022-04-11T19:37:30.103" v="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11T19:40:52.004" v="54" actId="20577"/>
        <pc:sldMkLst>
          <pc:docMk/>
          <pc:sldMk cId="2827705079" sldId="386"/>
        </pc:sldMkLst>
        <pc:spChg chg="del">
          <ac:chgData name="Tegischer Lukas" userId="f78daebb-0565-485c-bd0e-1cd035e796ff" providerId="ADAL" clId="{4C35A027-08DC-4DF0-9EC4-27637D0413F7}" dt="2022-04-11T19:39:41.821" v="31" actId="478"/>
          <ac:spMkLst>
            <pc:docMk/>
            <pc:sldMk cId="2827705079" sldId="386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39:42.299" v="32" actId="478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4C35A027-08DC-4DF0-9EC4-27637D0413F7}" dt="2022-04-11T19:39:43.165" v="33" actId="478"/>
          <ac:spMkLst>
            <pc:docMk/>
            <pc:sldMk cId="2827705079" sldId="386"/>
            <ac:spMk id="6" creationId="{8487180B-DA83-42BE-910E-5AC33685BF3C}"/>
          </ac:spMkLst>
        </pc:spChg>
        <pc:spChg chg="add mod">
          <ac:chgData name="Tegischer Lukas" userId="f78daebb-0565-485c-bd0e-1cd035e796ff" providerId="ADAL" clId="{4C35A027-08DC-4DF0-9EC4-27637D0413F7}" dt="2022-04-11T19:40:52.004" v="54" actId="20577"/>
          <ac:spMkLst>
            <pc:docMk/>
            <pc:sldMk cId="2827705079" sldId="386"/>
            <ac:spMk id="7" creationId="{3B4B085B-6C27-4637-BF52-170936FFAC34}"/>
          </ac:spMkLst>
        </pc:spChg>
        <pc:spChg chg="add del mod">
          <ac:chgData name="Tegischer Lukas" userId="f78daebb-0565-485c-bd0e-1cd035e796ff" providerId="ADAL" clId="{4C35A027-08DC-4DF0-9EC4-27637D0413F7}" dt="2022-04-11T19:40:33.479" v="46" actId="478"/>
          <ac:spMkLst>
            <pc:docMk/>
            <pc:sldMk cId="2827705079" sldId="386"/>
            <ac:spMk id="8" creationId="{D2764FAE-A5C5-408B-A137-9BE5700809A1}"/>
          </ac:spMkLst>
        </pc:spChg>
      </pc:sldChg>
      <pc:sldChg chg="addSp delSp modSp mod delAnim modAnim">
        <pc:chgData name="Tegischer Lukas" userId="f78daebb-0565-485c-bd0e-1cd035e796ff" providerId="ADAL" clId="{4C35A027-08DC-4DF0-9EC4-27637D0413F7}" dt="2022-04-25T19:35:32.484" v="394" actId="1076"/>
        <pc:sldMkLst>
          <pc:docMk/>
          <pc:sldMk cId="2987314754" sldId="387"/>
        </pc:sldMkLst>
        <pc:spChg chg="del">
          <ac:chgData name="Tegischer Lukas" userId="f78daebb-0565-485c-bd0e-1cd035e796ff" providerId="ADAL" clId="{4C35A027-08DC-4DF0-9EC4-27637D0413F7}" dt="2022-04-11T19:44:08.245" v="97" actId="478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4C35A027-08DC-4DF0-9EC4-27637D0413F7}" dt="2022-04-25T19:35:32.484" v="394" actId="1076"/>
          <ac:spMkLst>
            <pc:docMk/>
            <pc:sldMk cId="2987314754" sldId="387"/>
            <ac:spMk id="7" creationId="{43A0C85C-72EC-4B2E-B19E-2FB25F28D2E4}"/>
          </ac:spMkLst>
        </pc:spChg>
        <pc:spChg chg="del">
          <ac:chgData name="Tegischer Lukas" userId="f78daebb-0565-485c-bd0e-1cd035e796ff" providerId="ADAL" clId="{4C35A027-08DC-4DF0-9EC4-27637D0413F7}" dt="2022-04-11T19:44:07.534" v="96" actId="478"/>
          <ac:spMkLst>
            <pc:docMk/>
            <pc:sldMk cId="2987314754" sldId="387"/>
            <ac:spMk id="7" creationId="{641A8DDF-ED42-44BF-B65B-01FEA6AB853D}"/>
          </ac:spMkLst>
        </pc:spChg>
        <pc:spChg chg="del">
          <ac:chgData name="Tegischer Lukas" userId="f78daebb-0565-485c-bd0e-1cd035e796ff" providerId="ADAL" clId="{4C35A027-08DC-4DF0-9EC4-27637D0413F7}" dt="2022-04-11T19:44:09.196" v="98" actId="478"/>
          <ac:spMkLst>
            <pc:docMk/>
            <pc:sldMk cId="2987314754" sldId="387"/>
            <ac:spMk id="9" creationId="{8BACB33F-42CE-470A-8D89-AE62E871BA4B}"/>
          </ac:spMkLst>
        </pc:spChg>
        <pc:spChg chg="add mod">
          <ac:chgData name="Tegischer Lukas" userId="f78daebb-0565-485c-bd0e-1cd035e796ff" providerId="ADAL" clId="{4C35A027-08DC-4DF0-9EC4-27637D0413F7}" dt="2022-04-11T19:44:58.611" v="105" actId="14100"/>
          <ac:spMkLst>
            <pc:docMk/>
            <pc:sldMk cId="2987314754" sldId="387"/>
            <ac:spMk id="10" creationId="{A2B565E7-7BF4-4B51-ADE4-911E36008D88}"/>
          </ac:spMkLst>
        </pc:spChg>
        <pc:spChg chg="add mod">
          <ac:chgData name="Tegischer Lukas" userId="f78daebb-0565-485c-bd0e-1cd035e796ff" providerId="ADAL" clId="{4C35A027-08DC-4DF0-9EC4-27637D0413F7}" dt="2022-04-11T19:45:22.043" v="109" actId="1076"/>
          <ac:spMkLst>
            <pc:docMk/>
            <pc:sldMk cId="2987314754" sldId="387"/>
            <ac:spMk id="11" creationId="{0E2FC045-8087-4E87-B494-3C31B9A5545E}"/>
          </ac:spMkLst>
        </pc:spChg>
        <pc:spChg chg="add mod">
          <ac:chgData name="Tegischer Lukas" userId="f78daebb-0565-485c-bd0e-1cd035e796ff" providerId="ADAL" clId="{4C35A027-08DC-4DF0-9EC4-27637D0413F7}" dt="2022-04-11T19:45:47.227" v="120" actId="1076"/>
          <ac:spMkLst>
            <pc:docMk/>
            <pc:sldMk cId="2987314754" sldId="387"/>
            <ac:spMk id="13" creationId="{8F49EC20-9D14-49BA-998B-1781203DF719}"/>
          </ac:spMkLst>
        </pc:spChg>
        <pc:picChg chg="add mod">
          <ac:chgData name="Tegischer Lukas" userId="f78daebb-0565-485c-bd0e-1cd035e796ff" providerId="ADAL" clId="{4C35A027-08DC-4DF0-9EC4-27637D0413F7}" dt="2022-04-11T19:45:01.791" v="106" actId="1076"/>
          <ac:picMkLst>
            <pc:docMk/>
            <pc:sldMk cId="2987314754" sldId="387"/>
            <ac:picMk id="3" creationId="{32E512EA-5A84-4F65-86DA-7E8568D555D4}"/>
          </ac:picMkLst>
        </pc:picChg>
        <pc:picChg chg="add del">
          <ac:chgData name="Tegischer Lukas" userId="f78daebb-0565-485c-bd0e-1cd035e796ff" providerId="ADAL" clId="{4C35A027-08DC-4DF0-9EC4-27637D0413F7}" dt="2022-04-11T19:44:17.639" v="100" actId="478"/>
          <ac:picMkLst>
            <pc:docMk/>
            <pc:sldMk cId="2987314754" sldId="387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4C35A027-08DC-4DF0-9EC4-27637D0413F7}" dt="2022-04-11T19:46:34.059" v="139" actId="1076"/>
        <pc:sldMkLst>
          <pc:docMk/>
          <pc:sldMk cId="181065231" sldId="390"/>
        </pc:sldMkLst>
        <pc:spChg chg="add mod">
          <ac:chgData name="Tegischer Lukas" userId="f78daebb-0565-485c-bd0e-1cd035e796ff" providerId="ADAL" clId="{4C35A027-08DC-4DF0-9EC4-27637D0413F7}" dt="2022-04-11T19:46:34.059" v="139" actId="1076"/>
          <ac:spMkLst>
            <pc:docMk/>
            <pc:sldMk cId="181065231" sldId="390"/>
            <ac:spMk id="5" creationId="{820DAD8A-C288-4305-800A-BD0C4AAF71C3}"/>
          </ac:spMkLst>
        </pc:spChg>
        <pc:spChg chg="del">
          <ac:chgData name="Tegischer Lukas" userId="f78daebb-0565-485c-bd0e-1cd035e796ff" providerId="ADAL" clId="{4C35A027-08DC-4DF0-9EC4-27637D0413F7}" dt="2022-04-11T19:46:01.268" v="122" actId="478"/>
          <ac:spMkLst>
            <pc:docMk/>
            <pc:sldMk cId="181065231" sldId="390"/>
            <ac:spMk id="8" creationId="{37A08C2A-6789-40D4-A08B-E52FFF3E6DCA}"/>
          </ac:spMkLst>
        </pc:spChg>
      </pc:sldChg>
      <pc:sldChg chg="addSp delSp modSp mod modAnim">
        <pc:chgData name="Tegischer Lukas" userId="f78daebb-0565-485c-bd0e-1cd035e796ff" providerId="ADAL" clId="{4C35A027-08DC-4DF0-9EC4-27637D0413F7}" dt="2022-04-11T19:48:48.556" v="178"/>
        <pc:sldMkLst>
          <pc:docMk/>
          <pc:sldMk cId="3765551445" sldId="391"/>
        </pc:sldMkLst>
        <pc:spChg chg="del">
          <ac:chgData name="Tegischer Lukas" userId="f78daebb-0565-485c-bd0e-1cd035e796ff" providerId="ADAL" clId="{4C35A027-08DC-4DF0-9EC4-27637D0413F7}" dt="2022-04-11T19:46:37.250" v="140" actId="478"/>
          <ac:spMkLst>
            <pc:docMk/>
            <pc:sldMk cId="3765551445" sldId="391"/>
            <ac:spMk id="5" creationId="{6B1C3D4A-A769-4C3C-B3F8-979DBCB711A9}"/>
          </ac:spMkLst>
        </pc:spChg>
        <pc:spChg chg="add del mod">
          <ac:chgData name="Tegischer Lukas" userId="f78daebb-0565-485c-bd0e-1cd035e796ff" providerId="ADAL" clId="{4C35A027-08DC-4DF0-9EC4-27637D0413F7}" dt="2022-04-11T19:48:17.561" v="166" actId="478"/>
          <ac:spMkLst>
            <pc:docMk/>
            <pc:sldMk cId="3765551445" sldId="391"/>
            <ac:spMk id="6" creationId="{03E49DEC-F0D9-4889-B182-5CB0989351DE}"/>
          </ac:spMkLst>
        </pc:spChg>
        <pc:spChg chg="add mod">
          <ac:chgData name="Tegischer Lukas" userId="f78daebb-0565-485c-bd0e-1cd035e796ff" providerId="ADAL" clId="{4C35A027-08DC-4DF0-9EC4-27637D0413F7}" dt="2022-04-11T19:47:56.369" v="162" actId="403"/>
          <ac:spMkLst>
            <pc:docMk/>
            <pc:sldMk cId="3765551445" sldId="391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7:52.953" v="160" actId="1076"/>
          <ac:spMkLst>
            <pc:docMk/>
            <pc:sldMk cId="3765551445" sldId="391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8:28.956" v="171" actId="1076"/>
          <ac:spMkLst>
            <pc:docMk/>
            <pc:sldMk cId="3765551445" sldId="391"/>
            <ac:spMk id="11" creationId="{7A800BBC-0F48-4A8C-B28F-045450C0A177}"/>
          </ac:spMkLst>
        </pc:spChg>
        <pc:spChg chg="add mod">
          <ac:chgData name="Tegischer Lukas" userId="f78daebb-0565-485c-bd0e-1cd035e796ff" providerId="ADAL" clId="{4C35A027-08DC-4DF0-9EC4-27637D0413F7}" dt="2022-04-11T19:48:30.860" v="172" actId="1076"/>
          <ac:spMkLst>
            <pc:docMk/>
            <pc:sldMk cId="3765551445" sldId="391"/>
            <ac:spMk id="13" creationId="{D3F35960-2ABD-4CDC-A900-134262421E5B}"/>
          </ac:spMkLst>
        </pc:spChg>
        <pc:picChg chg="del">
          <ac:chgData name="Tegischer Lukas" userId="f78daebb-0565-485c-bd0e-1cd035e796ff" providerId="ADAL" clId="{4C35A027-08DC-4DF0-9EC4-27637D0413F7}" dt="2022-04-11T19:46:51.746" v="142" actId="478"/>
          <ac:picMkLst>
            <pc:docMk/>
            <pc:sldMk cId="3765551445" sldId="391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4C35A027-08DC-4DF0-9EC4-27637D0413F7}" dt="2022-04-25T18:54:37.193" v="374" actId="207"/>
        <pc:sldMkLst>
          <pc:docMk/>
          <pc:sldMk cId="3212391464" sldId="392"/>
        </pc:sldMkLst>
        <pc:spChg chg="del mod">
          <ac:chgData name="Tegischer Lukas" userId="f78daebb-0565-485c-bd0e-1cd035e796ff" providerId="ADAL" clId="{4C35A027-08DC-4DF0-9EC4-27637D0413F7}" dt="2022-04-11T19:50:51.516" v="232" actId="478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4C35A027-08DC-4DF0-9EC4-27637D0413F7}" dt="2022-04-11T19:49:35.700" v="195" actId="478"/>
          <ac:spMkLst>
            <pc:docMk/>
            <pc:sldMk cId="3212391464" sldId="392"/>
            <ac:spMk id="5" creationId="{C659046D-D4F9-4B6B-9C8A-6D2D5D99000A}"/>
          </ac:spMkLst>
        </pc:spChg>
        <pc:graphicFrameChg chg="add mod modGraphic">
          <ac:chgData name="Tegischer Lukas" userId="f78daebb-0565-485c-bd0e-1cd035e796ff" providerId="ADAL" clId="{4C35A027-08DC-4DF0-9EC4-27637D0413F7}" dt="2022-04-25T18:54:37.193" v="374" actId="207"/>
          <ac:graphicFrameMkLst>
            <pc:docMk/>
            <pc:sldMk cId="3212391464" sldId="392"/>
            <ac:graphicFrameMk id="2" creationId="{BC7AB57C-EB2B-44A3-8328-D42B7E73AC4E}"/>
          </ac:graphicFrameMkLst>
        </pc:graphicFrameChg>
      </pc:sldChg>
      <pc:sldChg chg="addSp delSp modSp mod setBg delAnim">
        <pc:chgData name="Tegischer Lukas" userId="f78daebb-0565-485c-bd0e-1cd035e796ff" providerId="ADAL" clId="{4C35A027-08DC-4DF0-9EC4-27637D0413F7}" dt="2022-04-11T19:53:26.112" v="285" actId="1076"/>
        <pc:sldMkLst>
          <pc:docMk/>
          <pc:sldMk cId="2739579911" sldId="394"/>
        </pc:sldMkLst>
        <pc:spChg chg="del">
          <ac:chgData name="Tegischer Lukas" userId="f78daebb-0565-485c-bd0e-1cd035e796ff" providerId="ADAL" clId="{4C35A027-08DC-4DF0-9EC4-27637D0413F7}" dt="2022-04-11T19:52:39.580" v="273" actId="478"/>
          <ac:spMkLst>
            <pc:docMk/>
            <pc:sldMk cId="2739579911" sldId="394"/>
            <ac:spMk id="5" creationId="{58738F54-6D39-4588-A7D7-4B56F64684B8}"/>
          </ac:spMkLst>
        </pc:spChg>
        <pc:spChg chg="add mod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6" creationId="{BF204FF1-D56E-4B76-9568-F1C8C21D4362}"/>
          </ac:spMkLst>
        </pc:spChg>
        <pc:spChg chg="add del">
          <ac:chgData name="Tegischer Lukas" userId="f78daebb-0565-485c-bd0e-1cd035e796ff" providerId="ADAL" clId="{4C35A027-08DC-4DF0-9EC4-27637D0413F7}" dt="2022-04-11T19:53:02.338" v="280" actId="26606"/>
          <ac:spMkLst>
            <pc:docMk/>
            <pc:sldMk cId="2739579911" sldId="394"/>
            <ac:spMk id="19" creationId="{47F26634-9FA8-4679-B619-B9DFA21E0D15}"/>
          </ac:spMkLst>
        </pc:spChg>
        <pc:grpChg chg="add del">
          <ac:chgData name="Tegischer Lukas" userId="f78daebb-0565-485c-bd0e-1cd035e796ff" providerId="ADAL" clId="{4C35A027-08DC-4DF0-9EC4-27637D0413F7}" dt="2022-04-11T19:53:02.338" v="280" actId="26606"/>
          <ac:grpSpMkLst>
            <pc:docMk/>
            <pc:sldMk cId="2739579911" sldId="394"/>
            <ac:grpSpMk id="21" creationId="{79456847-F660-4ED4-9541-E8AB51FCAF6F}"/>
          </ac:grpSpMkLst>
        </pc:grpChg>
        <pc:graphicFrameChg chg="add del mod modGraphic">
          <ac:chgData name="Tegischer Lukas" userId="f78daebb-0565-485c-bd0e-1cd035e796ff" providerId="ADAL" clId="{4C35A027-08DC-4DF0-9EC4-27637D0413F7}" dt="2022-04-11T19:53:02.498" v="281"/>
          <ac:graphicFrameMkLst>
            <pc:docMk/>
            <pc:sldMk cId="2739579911" sldId="394"/>
            <ac:graphicFrameMk id="3" creationId="{B652E70E-1E48-4F47-8FB4-6C77BFEE8E4B}"/>
          </ac:graphicFrameMkLst>
        </pc:graphicFrameChg>
        <pc:graphicFrameChg chg="add mod">
          <ac:chgData name="Tegischer Lukas" userId="f78daebb-0565-485c-bd0e-1cd035e796ff" providerId="ADAL" clId="{4C35A027-08DC-4DF0-9EC4-27637D0413F7}" dt="2022-04-11T19:53:04.931" v="283" actId="1076"/>
          <ac:graphicFrameMkLst>
            <pc:docMk/>
            <pc:sldMk cId="2739579911" sldId="394"/>
            <ac:graphicFrameMk id="12" creationId="{0070DB5F-21CA-4D66-BFD3-A9C6C89A5DEC}"/>
          </ac:graphicFrameMkLst>
        </pc:graphicFrameChg>
        <pc:picChg chg="del">
          <ac:chgData name="Tegischer Lukas" userId="f78daebb-0565-485c-bd0e-1cd035e796ff" providerId="ADAL" clId="{4C35A027-08DC-4DF0-9EC4-27637D0413F7}" dt="2022-04-11T19:52:38.383" v="272" actId="478"/>
          <ac:picMkLst>
            <pc:docMk/>
            <pc:sldMk cId="2739579911" sldId="394"/>
            <ac:picMk id="4" creationId="{24E14581-CFB0-4F73-946C-3C8F68B36F94}"/>
          </ac:picMkLst>
        </pc:picChg>
        <pc:picChg chg="add mod">
          <ac:chgData name="Tegischer Lukas" userId="f78daebb-0565-485c-bd0e-1cd035e796ff" providerId="ADAL" clId="{4C35A027-08DC-4DF0-9EC4-27637D0413F7}" dt="2022-04-11T19:53:26.112" v="285" actId="1076"/>
          <ac:picMkLst>
            <pc:docMk/>
            <pc:sldMk cId="2739579911" sldId="394"/>
            <ac:picMk id="8" creationId="{60EA7A9C-0BC5-413A-8B56-D9C63C834E31}"/>
          </ac:picMkLst>
        </pc:picChg>
        <pc:picChg chg="ord">
          <ac:chgData name="Tegischer Lukas" userId="f78daebb-0565-485c-bd0e-1cd035e796ff" providerId="ADAL" clId="{4C35A027-08DC-4DF0-9EC4-27637D0413F7}" dt="2022-04-11T19:53:02.338" v="280" actId="26606"/>
          <ac:picMkLst>
            <pc:docMk/>
            <pc:sldMk cId="2739579911" sldId="394"/>
            <ac:picMk id="14" creationId="{053D7308-DE5D-4085-8981-CCF5F27D1668}"/>
          </ac:picMkLst>
        </pc:picChg>
      </pc:sldChg>
      <pc:sldChg chg="delSp del mod delAnim">
        <pc:chgData name="Tegischer Lukas" userId="f78daebb-0565-485c-bd0e-1cd035e796ff" providerId="ADAL" clId="{4C35A027-08DC-4DF0-9EC4-27637D0413F7}" dt="2022-04-11T19:53:40.402" v="293" actId="47"/>
        <pc:sldMkLst>
          <pc:docMk/>
          <pc:sldMk cId="685248219" sldId="396"/>
        </pc:sldMkLst>
        <pc:spChg chg="del">
          <ac:chgData name="Tegischer Lukas" userId="f78daebb-0565-485c-bd0e-1cd035e796ff" providerId="ADAL" clId="{4C35A027-08DC-4DF0-9EC4-27637D0413F7}" dt="2022-04-11T19:53:32.600" v="292" actId="478"/>
          <ac:spMkLst>
            <pc:docMk/>
            <pc:sldMk cId="685248219" sldId="396"/>
            <ac:spMk id="6" creationId="{C600249B-F8D4-4E50-A454-130EA586B21C}"/>
          </ac:spMkLst>
        </pc:spChg>
        <pc:spChg chg="del">
          <ac:chgData name="Tegischer Lukas" userId="f78daebb-0565-485c-bd0e-1cd035e796ff" providerId="ADAL" clId="{4C35A027-08DC-4DF0-9EC4-27637D0413F7}" dt="2022-04-11T19:53:29.037" v="287" actId="478"/>
          <ac:spMkLst>
            <pc:docMk/>
            <pc:sldMk cId="685248219" sldId="396"/>
            <ac:spMk id="8" creationId="{35EC3716-7E3C-4720-B295-35E9FD19656C}"/>
          </ac:spMkLst>
        </pc:spChg>
        <pc:spChg chg="del">
          <ac:chgData name="Tegischer Lukas" userId="f78daebb-0565-485c-bd0e-1cd035e796ff" providerId="ADAL" clId="{4C35A027-08DC-4DF0-9EC4-27637D0413F7}" dt="2022-04-11T19:53:29.580" v="288" actId="478"/>
          <ac:spMkLst>
            <pc:docMk/>
            <pc:sldMk cId="685248219" sldId="396"/>
            <ac:spMk id="10" creationId="{16D5F0E4-B495-4822-80B2-F145E5C75E5F}"/>
          </ac:spMkLst>
        </pc:spChg>
        <pc:picChg chg="del">
          <ac:chgData name="Tegischer Lukas" userId="f78daebb-0565-485c-bd0e-1cd035e796ff" providerId="ADAL" clId="{4C35A027-08DC-4DF0-9EC4-27637D0413F7}" dt="2022-04-11T19:53:28.377" v="286" actId="478"/>
          <ac:picMkLst>
            <pc:docMk/>
            <pc:sldMk cId="685248219" sldId="396"/>
            <ac:picMk id="4" creationId="{24E14581-CFB0-4F73-946C-3C8F68B36F94}"/>
          </ac:picMkLst>
        </pc:picChg>
        <pc:cxnChg chg="del">
          <ac:chgData name="Tegischer Lukas" userId="f78daebb-0565-485c-bd0e-1cd035e796ff" providerId="ADAL" clId="{4C35A027-08DC-4DF0-9EC4-27637D0413F7}" dt="2022-04-11T19:53:30.179" v="289" actId="478"/>
          <ac:cxnSpMkLst>
            <pc:docMk/>
            <pc:sldMk cId="685248219" sldId="396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4C35A027-08DC-4DF0-9EC4-27637D0413F7}" dt="2022-04-11T19:53:31.013" v="290" actId="478"/>
          <ac:cxnSpMkLst>
            <pc:docMk/>
            <pc:sldMk cId="685248219" sldId="396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4C35A027-08DC-4DF0-9EC4-27637D0413F7}" dt="2022-04-11T19:53:31.784" v="291" actId="478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787262425" sldId="397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9017716" sldId="398"/>
        </pc:sldMkLst>
      </pc:sldChg>
      <pc:sldChg chg="del">
        <pc:chgData name="Tegischer Lukas" userId="f78daebb-0565-485c-bd0e-1cd035e796ff" providerId="ADAL" clId="{4C35A027-08DC-4DF0-9EC4-27637D0413F7}" dt="2022-04-11T19:53:40.402" v="293" actId="47"/>
        <pc:sldMkLst>
          <pc:docMk/>
          <pc:sldMk cId="2376520214" sldId="399"/>
        </pc:sldMkLst>
      </pc:sldChg>
      <pc:sldChg chg="addSp delSp modSp mod delAnim modAnim">
        <pc:chgData name="Tegischer Lukas" userId="f78daebb-0565-485c-bd0e-1cd035e796ff" providerId="ADAL" clId="{4C35A027-08DC-4DF0-9EC4-27637D0413F7}" dt="2022-04-11T19:54:29.496" v="338"/>
        <pc:sldMkLst>
          <pc:docMk/>
          <pc:sldMk cId="1674453736" sldId="400"/>
        </pc:sldMkLst>
        <pc:spChg chg="mod">
          <ac:chgData name="Tegischer Lukas" userId="f78daebb-0565-485c-bd0e-1cd035e796ff" providerId="ADAL" clId="{4C35A027-08DC-4DF0-9EC4-27637D0413F7}" dt="2022-04-11T19:53:47.426" v="322" actId="20577"/>
          <ac:spMkLst>
            <pc:docMk/>
            <pc:sldMk cId="1674453736" sldId="40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4C35A027-08DC-4DF0-9EC4-27637D0413F7}" dt="2022-04-11T19:53:58.079" v="327" actId="403"/>
          <ac:spMkLst>
            <pc:docMk/>
            <pc:sldMk cId="1674453736" sldId="400"/>
            <ac:spMk id="5" creationId="{7CDD0301-B814-49CA-B85B-6CA7AF6FFE5B}"/>
          </ac:spMkLst>
        </pc:spChg>
        <pc:spChg chg="del">
          <ac:chgData name="Tegischer Lukas" userId="f78daebb-0565-485c-bd0e-1cd035e796ff" providerId="ADAL" clId="{4C35A027-08DC-4DF0-9EC4-27637D0413F7}" dt="2022-04-11T19:53:42.683" v="294" actId="478"/>
          <ac:spMkLst>
            <pc:docMk/>
            <pc:sldMk cId="1674453736" sldId="400"/>
            <ac:spMk id="6" creationId="{A5A180BD-EF6E-4029-B7B7-485AD2F4A9D8}"/>
          </ac:spMkLst>
        </pc:spChg>
        <pc:spChg chg="add mod">
          <ac:chgData name="Tegischer Lukas" userId="f78daebb-0565-485c-bd0e-1cd035e796ff" providerId="ADAL" clId="{4C35A027-08DC-4DF0-9EC4-27637D0413F7}" dt="2022-04-11T19:54:23.042" v="335" actId="403"/>
          <ac:spMkLst>
            <pc:docMk/>
            <pc:sldMk cId="1674453736" sldId="400"/>
            <ac:spMk id="7" creationId="{39F9DAE7-9E47-42CD-B517-AC0B7BCB30B7}"/>
          </ac:spMkLst>
        </pc:spChg>
      </pc:sldChg>
      <pc:sldChg chg="del">
        <pc:chgData name="Tegischer Lukas" userId="f78daebb-0565-485c-bd0e-1cd035e796ff" providerId="ADAL" clId="{4C35A027-08DC-4DF0-9EC4-27637D0413F7}" dt="2022-04-11T19:54:31.465" v="339" actId="47"/>
        <pc:sldMkLst>
          <pc:docMk/>
          <pc:sldMk cId="701145385" sldId="401"/>
        </pc:sldMkLst>
      </pc:sldChg>
      <pc:sldChg chg="del">
        <pc:chgData name="Tegischer Lukas" userId="f78daebb-0565-485c-bd0e-1cd035e796ff" providerId="ADAL" clId="{4C35A027-08DC-4DF0-9EC4-27637D0413F7}" dt="2022-04-11T19:54:34.663" v="340" actId="47"/>
        <pc:sldMkLst>
          <pc:docMk/>
          <pc:sldMk cId="1322818604" sldId="402"/>
        </pc:sldMkLst>
      </pc:sldChg>
      <pc:sldChg chg="del">
        <pc:chgData name="Tegischer Lukas" userId="f78daebb-0565-485c-bd0e-1cd035e796ff" providerId="ADAL" clId="{4C35A027-08DC-4DF0-9EC4-27637D0413F7}" dt="2022-04-11T19:54:35.197" v="341" actId="47"/>
        <pc:sldMkLst>
          <pc:docMk/>
          <pc:sldMk cId="2804846779" sldId="403"/>
        </pc:sldMkLst>
      </pc:sldChg>
      <pc:sldChg chg="addSp delSp modSp mod delAnim">
        <pc:chgData name="Tegischer Lukas" userId="f78daebb-0565-485c-bd0e-1cd035e796ff" providerId="ADAL" clId="{4C35A027-08DC-4DF0-9EC4-27637D0413F7}" dt="2022-04-11T19:54:58.958" v="347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4C35A027-08DC-4DF0-9EC4-27637D0413F7}" dt="2022-04-11T19:54:58.958" v="347" actId="20577"/>
          <ac:spMkLst>
            <pc:docMk/>
            <pc:sldMk cId="1045059441" sldId="404"/>
            <ac:spMk id="4" creationId="{69AA2588-EA2A-4658-B7D9-6628D7A15C7A}"/>
          </ac:spMkLst>
        </pc:spChg>
        <pc:spChg chg="del">
          <ac:chgData name="Tegischer Lukas" userId="f78daebb-0565-485c-bd0e-1cd035e796ff" providerId="ADAL" clId="{4C35A027-08DC-4DF0-9EC4-27637D0413F7}" dt="2022-04-11T19:54:37.334" v="342" actId="478"/>
          <ac:spMkLst>
            <pc:docMk/>
            <pc:sldMk cId="1045059441" sldId="404"/>
            <ac:spMk id="7" creationId="{E199BC04-44D1-4EBC-9F7D-70A8F1216DEE}"/>
          </ac:spMkLst>
        </pc:spChg>
      </pc:sldChg>
      <pc:sldChg chg="addSp delSp modSp add mod ord delAnim modAnim">
        <pc:chgData name="Tegischer Lukas" userId="f78daebb-0565-485c-bd0e-1cd035e796ff" providerId="ADAL" clId="{4C35A027-08DC-4DF0-9EC4-27637D0413F7}" dt="2022-04-25T19:35:18.715" v="387" actId="20577"/>
        <pc:sldMkLst>
          <pc:docMk/>
          <pc:sldMk cId="3903476434" sldId="405"/>
        </pc:sldMkLst>
        <pc:spChg chg="add mod">
          <ac:chgData name="Tegischer Lukas" userId="f78daebb-0565-485c-bd0e-1cd035e796ff" providerId="ADAL" clId="{4C35A027-08DC-4DF0-9EC4-27637D0413F7}" dt="2022-04-25T19:35:18.715" v="387" actId="20577"/>
          <ac:spMkLst>
            <pc:docMk/>
            <pc:sldMk cId="3903476434" sldId="405"/>
            <ac:spMk id="2" creationId="{E918AB6E-0E07-4E11-9551-6F4BC47B0089}"/>
          </ac:spMkLst>
        </pc:spChg>
        <pc:spChg chg="add del mod">
          <ac:chgData name="Tegischer Lukas" userId="f78daebb-0565-485c-bd0e-1cd035e796ff" providerId="ADAL" clId="{4C35A027-08DC-4DF0-9EC4-27637D0413F7}" dt="2022-04-11T19:43:14.994" v="87" actId="478"/>
          <ac:spMkLst>
            <pc:docMk/>
            <pc:sldMk cId="3903476434" sldId="405"/>
            <ac:spMk id="5" creationId="{8444A508-D8B8-4E34-AC63-EDE198812E0A}"/>
          </ac:spMkLst>
        </pc:spChg>
        <pc:spChg chg="del">
          <ac:chgData name="Tegischer Lukas" userId="f78daebb-0565-485c-bd0e-1cd035e796ff" providerId="ADAL" clId="{4C35A027-08DC-4DF0-9EC4-27637D0413F7}" dt="2022-04-11T19:40:57.958" v="55" actId="478"/>
          <ac:spMkLst>
            <pc:docMk/>
            <pc:sldMk cId="3903476434" sldId="405"/>
            <ac:spMk id="7" creationId="{3B4B085B-6C27-4637-BF52-170936FFAC34}"/>
          </ac:spMkLst>
        </pc:spChg>
        <pc:spChg chg="del mod">
          <ac:chgData name="Tegischer Lukas" userId="f78daebb-0565-485c-bd0e-1cd035e796ff" providerId="ADAL" clId="{4C35A027-08DC-4DF0-9EC4-27637D0413F7}" dt="2022-04-11T19:43:16.342" v="89" actId="478"/>
          <ac:spMkLst>
            <pc:docMk/>
            <pc:sldMk cId="3903476434" sldId="405"/>
            <ac:spMk id="8" creationId="{D2764FAE-A5C5-408B-A137-9BE5700809A1}"/>
          </ac:spMkLst>
        </pc:spChg>
        <pc:spChg chg="add mod">
          <ac:chgData name="Tegischer Lukas" userId="f78daebb-0565-485c-bd0e-1cd035e796ff" providerId="ADAL" clId="{4C35A027-08DC-4DF0-9EC4-27637D0413F7}" dt="2022-04-11T19:43:18.193" v="90" actId="1076"/>
          <ac:spMkLst>
            <pc:docMk/>
            <pc:sldMk cId="3903476434" sldId="405"/>
            <ac:spMk id="9" creationId="{B5242BE6-5B60-42F4-BA5C-4C23C8AF1CBA}"/>
          </ac:spMkLst>
        </pc:spChg>
        <pc:picChg chg="add mod">
          <ac:chgData name="Tegischer Lukas" userId="f78daebb-0565-485c-bd0e-1cd035e796ff" providerId="ADAL" clId="{4C35A027-08DC-4DF0-9EC4-27637D0413F7}" dt="2022-04-25T19:35:16.397" v="386" actId="1076"/>
          <ac:picMkLst>
            <pc:docMk/>
            <pc:sldMk cId="3903476434" sldId="405"/>
            <ac:picMk id="6" creationId="{10FFAFC8-9FBE-4319-B638-726BAC36F276}"/>
          </ac:picMkLst>
        </pc:picChg>
      </pc:sldChg>
      <pc:sldChg chg="delSp modSp add mod">
        <pc:chgData name="Tegischer Lukas" userId="f78daebb-0565-485c-bd0e-1cd035e796ff" providerId="ADAL" clId="{4C35A027-08DC-4DF0-9EC4-27637D0413F7}" dt="2022-04-11T19:43:05.472" v="84" actId="1076"/>
        <pc:sldMkLst>
          <pc:docMk/>
          <pc:sldMk cId="3741872403" sldId="406"/>
        </pc:sldMkLst>
        <pc:spChg chg="mod">
          <ac:chgData name="Tegischer Lukas" userId="f78daebb-0565-485c-bd0e-1cd035e796ff" providerId="ADAL" clId="{4C35A027-08DC-4DF0-9EC4-27637D0413F7}" dt="2022-04-11T19:43:05.472" v="84" actId="1076"/>
          <ac:spMkLst>
            <pc:docMk/>
            <pc:sldMk cId="3741872403" sldId="406"/>
            <ac:spMk id="5" creationId="{8444A508-D8B8-4E34-AC63-EDE198812E0A}"/>
          </ac:spMkLst>
        </pc:spChg>
        <pc:spChg chg="mod">
          <ac:chgData name="Tegischer Lukas" userId="f78daebb-0565-485c-bd0e-1cd035e796ff" providerId="ADAL" clId="{4C35A027-08DC-4DF0-9EC4-27637D0413F7}" dt="2022-04-11T19:43:03.204" v="83" actId="1076"/>
          <ac:spMkLst>
            <pc:docMk/>
            <pc:sldMk cId="3741872403" sldId="406"/>
            <ac:spMk id="8" creationId="{D2764FAE-A5C5-408B-A137-9BE5700809A1}"/>
          </ac:spMkLst>
        </pc:spChg>
        <pc:spChg chg="del">
          <ac:chgData name="Tegischer Lukas" userId="f78daebb-0565-485c-bd0e-1cd035e796ff" providerId="ADAL" clId="{4C35A027-08DC-4DF0-9EC4-27637D0413F7}" dt="2022-04-11T19:42:27.216" v="75" actId="478"/>
          <ac:spMkLst>
            <pc:docMk/>
            <pc:sldMk cId="3741872403" sldId="406"/>
            <ac:spMk id="9" creationId="{B5242BE6-5B60-42F4-BA5C-4C23C8AF1CBA}"/>
          </ac:spMkLst>
        </pc:spChg>
      </pc:sldChg>
      <pc:sldChg chg="addSp delSp modSp add mod delAnim">
        <pc:chgData name="Tegischer Lukas" userId="f78daebb-0565-485c-bd0e-1cd035e796ff" providerId="ADAL" clId="{4C35A027-08DC-4DF0-9EC4-27637D0413F7}" dt="2022-04-11T19:49:31.092" v="194" actId="1076"/>
        <pc:sldMkLst>
          <pc:docMk/>
          <pc:sldMk cId="194327931" sldId="407"/>
        </pc:sldMkLst>
        <pc:spChg chg="del">
          <ac:chgData name="Tegischer Lukas" userId="f78daebb-0565-485c-bd0e-1cd035e796ff" providerId="ADAL" clId="{4C35A027-08DC-4DF0-9EC4-27637D0413F7}" dt="2022-04-11T19:48:57.357" v="183" actId="478"/>
          <ac:spMkLst>
            <pc:docMk/>
            <pc:sldMk cId="194327931" sldId="407"/>
            <ac:spMk id="7" creationId="{1595538E-1E31-4C5D-94E7-860366594141}"/>
          </ac:spMkLst>
        </pc:spChg>
        <pc:spChg chg="add mod">
          <ac:chgData name="Tegischer Lukas" userId="f78daebb-0565-485c-bd0e-1cd035e796ff" providerId="ADAL" clId="{4C35A027-08DC-4DF0-9EC4-27637D0413F7}" dt="2022-04-11T19:49:31.092" v="194" actId="1076"/>
          <ac:spMkLst>
            <pc:docMk/>
            <pc:sldMk cId="194327931" sldId="407"/>
            <ac:spMk id="8" creationId="{C2673C9B-3F44-4A92-B9EF-81ECC32F5658}"/>
          </ac:spMkLst>
        </pc:spChg>
        <pc:spChg chg="del">
          <ac:chgData name="Tegischer Lukas" userId="f78daebb-0565-485c-bd0e-1cd035e796ff" providerId="ADAL" clId="{4C35A027-08DC-4DF0-9EC4-27637D0413F7}" dt="2022-04-11T19:48:56.531" v="182" actId="478"/>
          <ac:spMkLst>
            <pc:docMk/>
            <pc:sldMk cId="194327931" sldId="407"/>
            <ac:spMk id="9" creationId="{C0AD5B37-3937-4C82-AD4F-AF3BC32492F2}"/>
          </ac:spMkLst>
        </pc:spChg>
        <pc:spChg chg="add mod">
          <ac:chgData name="Tegischer Lukas" userId="f78daebb-0565-485c-bd0e-1cd035e796ff" providerId="ADAL" clId="{4C35A027-08DC-4DF0-9EC4-27637D0413F7}" dt="2022-04-11T19:49:28.112" v="193" actId="1076"/>
          <ac:spMkLst>
            <pc:docMk/>
            <pc:sldMk cId="194327931" sldId="407"/>
            <ac:spMk id="10" creationId="{AE886DE2-C95C-4D5D-A9E3-85F1A0956699}"/>
          </ac:spMkLst>
        </pc:spChg>
        <pc:spChg chg="del">
          <ac:chgData name="Tegischer Lukas" userId="f78daebb-0565-485c-bd0e-1cd035e796ff" providerId="ADAL" clId="{4C35A027-08DC-4DF0-9EC4-27637D0413F7}" dt="2022-04-11T19:48:56.118" v="181" actId="478"/>
          <ac:spMkLst>
            <pc:docMk/>
            <pc:sldMk cId="194327931" sldId="407"/>
            <ac:spMk id="11" creationId="{7A800BBC-0F48-4A8C-B28F-045450C0A177}"/>
          </ac:spMkLst>
        </pc:spChg>
        <pc:spChg chg="del">
          <ac:chgData name="Tegischer Lukas" userId="f78daebb-0565-485c-bd0e-1cd035e796ff" providerId="ADAL" clId="{4C35A027-08DC-4DF0-9EC4-27637D0413F7}" dt="2022-04-11T19:48:54.981" v="180" actId="478"/>
          <ac:spMkLst>
            <pc:docMk/>
            <pc:sldMk cId="194327931" sldId="407"/>
            <ac:spMk id="13" creationId="{D3F35960-2ABD-4CDC-A900-134262421E5B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27.606" v="357" actId="21"/>
        <pc:sldMkLst>
          <pc:docMk/>
          <pc:sldMk cId="1809924805" sldId="408"/>
        </pc:sldMkLst>
        <pc:spChg chg="del">
          <ac:chgData name="Tegischer Lukas" userId="f78daebb-0565-485c-bd0e-1cd035e796ff" providerId="ADAL" clId="{4C35A027-08DC-4DF0-9EC4-27637D0413F7}" dt="2022-04-11T19:55:14.702" v="349" actId="478"/>
          <ac:spMkLst>
            <pc:docMk/>
            <pc:sldMk cId="1809924805" sldId="408"/>
            <ac:spMk id="4" creationId="{69AA2588-EA2A-4658-B7D9-6628D7A15C7A}"/>
          </ac:spMkLst>
        </pc:spChg>
        <pc:spChg chg="add mod">
          <ac:chgData name="Tegischer Lukas" userId="f78daebb-0565-485c-bd0e-1cd035e796ff" providerId="ADAL" clId="{4C35A027-08DC-4DF0-9EC4-27637D0413F7}" dt="2022-04-11T19:55:27.606" v="357" actId="21"/>
          <ac:spMkLst>
            <pc:docMk/>
            <pc:sldMk cId="1809924805" sldId="408"/>
            <ac:spMk id="5" creationId="{2DBDC326-72E2-474C-B1A4-8DE2FF69AD37}"/>
          </ac:spMkLst>
        </pc:spChg>
      </pc:sldChg>
      <pc:sldChg chg="addSp delSp modSp add mod">
        <pc:chgData name="Tegischer Lukas" userId="f78daebb-0565-485c-bd0e-1cd035e796ff" providerId="ADAL" clId="{4C35A027-08DC-4DF0-9EC4-27637D0413F7}" dt="2022-04-11T19:55:49.874" v="370" actId="20577"/>
        <pc:sldMkLst>
          <pc:docMk/>
          <pc:sldMk cId="883647552" sldId="409"/>
        </pc:sldMkLst>
        <pc:spChg chg="add mod">
          <ac:chgData name="Tegischer Lukas" userId="f78daebb-0565-485c-bd0e-1cd035e796ff" providerId="ADAL" clId="{4C35A027-08DC-4DF0-9EC4-27637D0413F7}" dt="2022-04-11T19:55:49.874" v="370" actId="20577"/>
          <ac:spMkLst>
            <pc:docMk/>
            <pc:sldMk cId="883647552" sldId="409"/>
            <ac:spMk id="4" creationId="{DE54A425-924E-4600-BB1E-AEB72DC4FCE9}"/>
          </ac:spMkLst>
        </pc:spChg>
        <pc:spChg chg="del">
          <ac:chgData name="Tegischer Lukas" userId="f78daebb-0565-485c-bd0e-1cd035e796ff" providerId="ADAL" clId="{4C35A027-08DC-4DF0-9EC4-27637D0413F7}" dt="2022-04-11T19:55:31.669" v="359" actId="478"/>
          <ac:spMkLst>
            <pc:docMk/>
            <pc:sldMk cId="883647552" sldId="409"/>
            <ac:spMk id="5" creationId="{2DBDC326-72E2-474C-B1A4-8DE2FF69AD37}"/>
          </ac:spMkLst>
        </pc:spChg>
      </pc:sldChg>
    </pc:docChg>
  </pc:docChgLst>
  <pc:docChgLst>
    <pc:chgData name="Tegischer Lukas" userId="f78daebb-0565-485c-bd0e-1cd035e796ff" providerId="ADAL" clId="{FDD44131-7DAA-4D66-9E7D-67B7995B255E}"/>
    <pc:docChg chg="undo redo custSel addSld delSld modSld sldOrd">
      <pc:chgData name="Tegischer Lukas" userId="f78daebb-0565-485c-bd0e-1cd035e796ff" providerId="ADAL" clId="{FDD44131-7DAA-4D66-9E7D-67B7995B255E}" dt="2022-04-11T16:44:04.168" v="915"/>
      <pc:docMkLst>
        <pc:docMk/>
      </pc:docMkLst>
      <pc:sldChg chg="modSp mod">
        <pc:chgData name="Tegischer Lukas" userId="f78daebb-0565-485c-bd0e-1cd035e796ff" providerId="ADAL" clId="{FDD44131-7DAA-4D66-9E7D-67B7995B255E}" dt="2022-04-11T16:12:16.047" v="29" actId="404"/>
        <pc:sldMkLst>
          <pc:docMk/>
          <pc:sldMk cId="336392357" sldId="256"/>
        </pc:sldMkLst>
        <pc:spChg chg="mod">
          <ac:chgData name="Tegischer Lukas" userId="f78daebb-0565-485c-bd0e-1cd035e796ff" providerId="ADAL" clId="{FDD44131-7DAA-4D66-9E7D-67B7995B255E}" dt="2022-04-11T16:12:16.047" v="29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">
        <pc:chgData name="Tegischer Lukas" userId="f78daebb-0565-485c-bd0e-1cd035e796ff" providerId="ADAL" clId="{FDD44131-7DAA-4D66-9E7D-67B7995B255E}" dt="2022-04-11T16:16:58.696" v="269" actId="478"/>
        <pc:sldMkLst>
          <pc:docMk/>
          <pc:sldMk cId="2738696002" sldId="324"/>
        </pc:sldMkLst>
        <pc:spChg chg="mod">
          <ac:chgData name="Tegischer Lukas" userId="f78daebb-0565-485c-bd0e-1cd035e796ff" providerId="ADAL" clId="{FDD44131-7DAA-4D66-9E7D-67B7995B255E}" dt="2022-04-11T16:14:00.412" v="72" actId="1076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3:58.617" v="71" actId="1076"/>
          <ac:spMkLst>
            <pc:docMk/>
            <pc:sldMk cId="2738696002" sldId="324"/>
            <ac:spMk id="7" creationId="{93980A07-FDE8-4A6C-8737-A09EBE14F8E5}"/>
          </ac:spMkLst>
        </pc:spChg>
        <pc:spChg chg="del">
          <ac:chgData name="Tegischer Lukas" userId="f78daebb-0565-485c-bd0e-1cd035e796ff" providerId="ADAL" clId="{FDD44131-7DAA-4D66-9E7D-67B7995B255E}" dt="2022-04-11T16:12:22.037" v="30" actId="478"/>
          <ac:spMkLst>
            <pc:docMk/>
            <pc:sldMk cId="2738696002" sldId="324"/>
            <ac:spMk id="12" creationId="{4C20B794-593D-4202-92F3-D4407A1EC044}"/>
          </ac:spMkLst>
        </pc:spChg>
        <pc:spChg chg="del">
          <ac:chgData name="Tegischer Lukas" userId="f78daebb-0565-485c-bd0e-1cd035e796ff" providerId="ADAL" clId="{FDD44131-7DAA-4D66-9E7D-67B7995B255E}" dt="2022-04-11T16:12:22.913" v="31" actId="478"/>
          <ac:spMkLst>
            <pc:docMk/>
            <pc:sldMk cId="2738696002" sldId="324"/>
            <ac:spMk id="13" creationId="{7CA4CCE7-8A84-426E-989E-BD9259220CC1}"/>
          </ac:spMkLst>
        </pc:spChg>
        <pc:picChg chg="add del">
          <ac:chgData name="Tegischer Lukas" userId="f78daebb-0565-485c-bd0e-1cd035e796ff" providerId="ADAL" clId="{FDD44131-7DAA-4D66-9E7D-67B7995B255E}" dt="2022-04-11T16:16:58.696" v="269" actId="478"/>
          <ac:picMkLst>
            <pc:docMk/>
            <pc:sldMk cId="2738696002" sldId="32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785642135" sldId="34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924277000" sldId="353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94577095" sldId="354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310503968" sldId="355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207993389" sldId="366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508993427" sldId="367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112780137" sldId="368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1843791332" sldId="369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3043499339" sldId="370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566979629" sldId="371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423451084" sldId="372"/>
        </pc:sldMkLst>
      </pc:sldChg>
      <pc:sldChg chg="del">
        <pc:chgData name="Tegischer Lukas" userId="f78daebb-0565-485c-bd0e-1cd035e796ff" providerId="ADAL" clId="{FDD44131-7DAA-4D66-9E7D-67B7995B255E}" dt="2022-04-11T16:33:33.147" v="712" actId="47"/>
        <pc:sldMkLst>
          <pc:docMk/>
          <pc:sldMk cId="2312616909" sldId="373"/>
        </pc:sldMkLst>
      </pc:sldChg>
      <pc:sldChg chg="addSp delSp modSp add mod">
        <pc:chgData name="Tegischer Lukas" userId="f78daebb-0565-485c-bd0e-1cd035e796ff" providerId="ADAL" clId="{FDD44131-7DAA-4D66-9E7D-67B7995B255E}" dt="2022-04-11T16:16:58.900" v="270" actId="478"/>
        <pc:sldMkLst>
          <pc:docMk/>
          <pc:sldMk cId="2025837772" sldId="374"/>
        </pc:sldMkLst>
        <pc:spChg chg="del mod">
          <ac:chgData name="Tegischer Lukas" userId="f78daebb-0565-485c-bd0e-1cd035e796ff" providerId="ADAL" clId="{FDD44131-7DAA-4D66-9E7D-67B7995B255E}" dt="2022-04-11T16:15:05.826" v="143" actId="478"/>
          <ac:spMkLst>
            <pc:docMk/>
            <pc:sldMk cId="2025837772" sldId="37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15:07.823" v="144" actId="1076"/>
          <ac:spMkLst>
            <pc:docMk/>
            <pc:sldMk cId="2025837772" sldId="374"/>
            <ac:spMk id="6" creationId="{B9C6AA76-CF88-4E6D-89FE-A4E7F40505DC}"/>
          </ac:spMkLst>
        </pc:spChg>
        <pc:spChg chg="del">
          <ac:chgData name="Tegischer Lukas" userId="f78daebb-0565-485c-bd0e-1cd035e796ff" providerId="ADAL" clId="{FDD44131-7DAA-4D66-9E7D-67B7995B255E}" dt="2022-04-11T16:14:04.702" v="74" actId="478"/>
          <ac:spMkLst>
            <pc:docMk/>
            <pc:sldMk cId="2025837772" sldId="374"/>
            <ac:spMk id="7" creationId="{93980A07-FDE8-4A6C-8737-A09EBE14F8E5}"/>
          </ac:spMkLst>
        </pc:spChg>
        <pc:picChg chg="add del">
          <ac:chgData name="Tegischer Lukas" userId="f78daebb-0565-485c-bd0e-1cd035e796ff" providerId="ADAL" clId="{FDD44131-7DAA-4D66-9E7D-67B7995B255E}" dt="2022-04-11T16:16:58.900" v="270" actId="478"/>
          <ac:picMkLst>
            <pc:docMk/>
            <pc:sldMk cId="2025837772" sldId="374"/>
            <ac:picMk id="14" creationId="{053D7308-DE5D-4085-8981-CCF5F27D1668}"/>
          </ac:picMkLst>
        </pc:picChg>
      </pc:sldChg>
      <pc:sldChg chg="addSp delSp modSp add mod modAnim">
        <pc:chgData name="Tegischer Lukas" userId="f78daebb-0565-485c-bd0e-1cd035e796ff" providerId="ADAL" clId="{FDD44131-7DAA-4D66-9E7D-67B7995B255E}" dt="2022-04-11T16:20:16.808" v="335" actId="113"/>
        <pc:sldMkLst>
          <pc:docMk/>
          <pc:sldMk cId="4092045795" sldId="375"/>
        </pc:sldMkLst>
        <pc:spChg chg="del mod">
          <ac:chgData name="Tegischer Lukas" userId="f78daebb-0565-485c-bd0e-1cd035e796ff" providerId="ADAL" clId="{FDD44131-7DAA-4D66-9E7D-67B7995B255E}" dt="2022-04-11T16:16:22.737" v="254" actId="478"/>
          <ac:spMkLst>
            <pc:docMk/>
            <pc:sldMk cId="4092045795" sldId="37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FDD44131-7DAA-4D66-9E7D-67B7995B255E}" dt="2022-04-11T16:20:16.808" v="335" actId="113"/>
          <ac:spMkLst>
            <pc:docMk/>
            <pc:sldMk cId="4092045795" sldId="375"/>
            <ac:spMk id="6" creationId="{5BBB6A71-840B-4279-BAFF-0089C11F1BC3}"/>
          </ac:spMkLst>
        </pc:spChg>
        <pc:spChg chg="del">
          <ac:chgData name="Tegischer Lukas" userId="f78daebb-0565-485c-bd0e-1cd035e796ff" providerId="ADAL" clId="{FDD44131-7DAA-4D66-9E7D-67B7995B255E}" dt="2022-04-11T16:15:31.680" v="201" actId="478"/>
          <ac:spMkLst>
            <pc:docMk/>
            <pc:sldMk cId="4092045795" sldId="375"/>
            <ac:spMk id="7" creationId="{93980A07-FDE8-4A6C-8737-A09EBE14F8E5}"/>
          </ac:spMkLst>
        </pc:spChg>
        <pc:spChg chg="add del mod">
          <ac:chgData name="Tegischer Lukas" userId="f78daebb-0565-485c-bd0e-1cd035e796ff" providerId="ADAL" clId="{FDD44131-7DAA-4D66-9E7D-67B7995B255E}" dt="2022-04-11T16:17:26.291" v="278" actId="478"/>
          <ac:spMkLst>
            <pc:docMk/>
            <pc:sldMk cId="4092045795" sldId="375"/>
            <ac:spMk id="8" creationId="{AD70E464-E55E-49C6-8E7B-5FE499E06C78}"/>
          </ac:spMkLst>
        </pc:spChg>
        <pc:spChg chg="add mod">
          <ac:chgData name="Tegischer Lukas" userId="f78daebb-0565-485c-bd0e-1cd035e796ff" providerId="ADAL" clId="{FDD44131-7DAA-4D66-9E7D-67B7995B255E}" dt="2022-04-11T16:20:07.862" v="334" actId="20577"/>
          <ac:spMkLst>
            <pc:docMk/>
            <pc:sldMk cId="4092045795" sldId="375"/>
            <ac:spMk id="9" creationId="{B523D3ED-A8BC-4493-9476-CBBC0862B563}"/>
          </ac:spMkLst>
        </pc:spChg>
        <pc:spChg chg="add del mod">
          <ac:chgData name="Tegischer Lukas" userId="f78daebb-0565-485c-bd0e-1cd035e796ff" providerId="ADAL" clId="{FDD44131-7DAA-4D66-9E7D-67B7995B255E}" dt="2022-04-11T16:17:48.642" v="284" actId="21"/>
          <ac:spMkLst>
            <pc:docMk/>
            <pc:sldMk cId="4092045795" sldId="375"/>
            <ac:spMk id="11" creationId="{8CB10423-E03E-410B-9C05-9EB468BE6048}"/>
          </ac:spMkLst>
        </pc:spChg>
        <pc:picChg chg="del">
          <ac:chgData name="Tegischer Lukas" userId="f78daebb-0565-485c-bd0e-1cd035e796ff" providerId="ADAL" clId="{FDD44131-7DAA-4D66-9E7D-67B7995B255E}" dt="2022-04-11T16:16:47.148" v="266" actId="478"/>
          <ac:picMkLst>
            <pc:docMk/>
            <pc:sldMk cId="4092045795" sldId="375"/>
            <ac:picMk id="14" creationId="{053D7308-DE5D-4085-8981-CCF5F27D1668}"/>
          </ac:picMkLst>
        </pc:picChg>
      </pc:sldChg>
      <pc:sldChg chg="addSp delSp modSp add mod ord modAnim">
        <pc:chgData name="Tegischer Lukas" userId="f78daebb-0565-485c-bd0e-1cd035e796ff" providerId="ADAL" clId="{FDD44131-7DAA-4D66-9E7D-67B7995B255E}" dt="2022-04-11T16:25:34.164" v="480"/>
        <pc:sldMkLst>
          <pc:docMk/>
          <pc:sldMk cId="3376764983" sldId="376"/>
        </pc:sldMkLst>
        <pc:spChg chg="add mod">
          <ac:chgData name="Tegischer Lukas" userId="f78daebb-0565-485c-bd0e-1cd035e796ff" providerId="ADAL" clId="{FDD44131-7DAA-4D66-9E7D-67B7995B255E}" dt="2022-04-11T16:24:59.903" v="459" actId="20577"/>
          <ac:spMkLst>
            <pc:docMk/>
            <pc:sldMk cId="3376764983" sldId="376"/>
            <ac:spMk id="5" creationId="{834A1121-4847-496E-BA55-9EB5A520BC6A}"/>
          </ac:spMkLst>
        </pc:spChg>
        <pc:spChg chg="del">
          <ac:chgData name="Tegischer Lukas" userId="f78daebb-0565-485c-bd0e-1cd035e796ff" providerId="ADAL" clId="{FDD44131-7DAA-4D66-9E7D-67B7995B255E}" dt="2022-04-11T16:19:24.379" v="309" actId="478"/>
          <ac:spMkLst>
            <pc:docMk/>
            <pc:sldMk cId="3376764983" sldId="376"/>
            <ac:spMk id="6" creationId="{B9C6AA76-CF88-4E6D-89FE-A4E7F40505DC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19:04.816" v="308"/>
        <pc:sldMkLst>
          <pc:docMk/>
          <pc:sldMk cId="2865861909" sldId="377"/>
        </pc:sldMkLst>
        <pc:spChg chg="add mod">
          <ac:chgData name="Tegischer Lukas" userId="f78daebb-0565-485c-bd0e-1cd035e796ff" providerId="ADAL" clId="{FDD44131-7DAA-4D66-9E7D-67B7995B255E}" dt="2022-04-11T16:18:21.608" v="295" actId="1582"/>
          <ac:spMkLst>
            <pc:docMk/>
            <pc:sldMk cId="2865861909" sldId="377"/>
            <ac:spMk id="4" creationId="{C13F5052-0CB2-421A-9B3F-D3AF942F6CBB}"/>
          </ac:spMkLst>
        </pc:spChg>
        <pc:spChg chg="del">
          <ac:chgData name="Tegischer Lukas" userId="f78daebb-0565-485c-bd0e-1cd035e796ff" providerId="ADAL" clId="{FDD44131-7DAA-4D66-9E7D-67B7995B255E}" dt="2022-04-11T16:17:59.213" v="287" actId="478"/>
          <ac:spMkLst>
            <pc:docMk/>
            <pc:sldMk cId="2865861909" sldId="377"/>
            <ac:spMk id="6" creationId="{5BBB6A71-840B-4279-BAFF-0089C11F1BC3}"/>
          </ac:spMkLst>
        </pc:spChg>
        <pc:spChg chg="add mod">
          <ac:chgData name="Tegischer Lukas" userId="f78daebb-0565-485c-bd0e-1cd035e796ff" providerId="ADAL" clId="{FDD44131-7DAA-4D66-9E7D-67B7995B255E}" dt="2022-04-11T16:18:55.648" v="305" actId="20577"/>
          <ac:spMkLst>
            <pc:docMk/>
            <pc:sldMk cId="2865861909" sldId="377"/>
            <ac:spMk id="7" creationId="{AA56A15C-9FE9-44F4-ACFF-8BA9050CD96D}"/>
          </ac:spMkLst>
        </pc:spChg>
        <pc:spChg chg="del">
          <ac:chgData name="Tegischer Lukas" userId="f78daebb-0565-485c-bd0e-1cd035e796ff" providerId="ADAL" clId="{FDD44131-7DAA-4D66-9E7D-67B7995B255E}" dt="2022-04-11T16:17:59.531" v="288" actId="478"/>
          <ac:spMkLst>
            <pc:docMk/>
            <pc:sldMk cId="2865861909" sldId="377"/>
            <ac:spMk id="9" creationId="{B523D3ED-A8BC-4493-9476-CBBC0862B563}"/>
          </ac:spMkLst>
        </pc:spChg>
      </pc:sldChg>
      <pc:sldChg chg="addSp delSp modSp new mod">
        <pc:chgData name="Tegischer Lukas" userId="f78daebb-0565-485c-bd0e-1cd035e796ff" providerId="ADAL" clId="{FDD44131-7DAA-4D66-9E7D-67B7995B255E}" dt="2022-04-11T16:43:37.154" v="914" actId="1076"/>
        <pc:sldMkLst>
          <pc:docMk/>
          <pc:sldMk cId="3892961303" sldId="378"/>
        </pc:sldMkLst>
        <pc:spChg chg="del">
          <ac:chgData name="Tegischer Lukas" userId="f78daebb-0565-485c-bd0e-1cd035e796ff" providerId="ADAL" clId="{FDD44131-7DAA-4D66-9E7D-67B7995B255E}" dt="2022-04-11T16:20:29.417" v="338" actId="478"/>
          <ac:spMkLst>
            <pc:docMk/>
            <pc:sldMk cId="3892961303" sldId="378"/>
            <ac:spMk id="2" creationId="{4DBD9996-3916-4FA1-96C2-C8E4D3589753}"/>
          </ac:spMkLst>
        </pc:spChg>
        <pc:spChg chg="del">
          <ac:chgData name="Tegischer Lukas" userId="f78daebb-0565-485c-bd0e-1cd035e796ff" providerId="ADAL" clId="{FDD44131-7DAA-4D66-9E7D-67B7995B255E}" dt="2022-04-11T16:20:28.877" v="337" actId="478"/>
          <ac:spMkLst>
            <pc:docMk/>
            <pc:sldMk cId="3892961303" sldId="378"/>
            <ac:spMk id="3" creationId="{56F1D28D-A3DD-4366-A0D0-D7ABD0F582C6}"/>
          </ac:spMkLst>
        </pc:spChg>
        <pc:spChg chg="add del mod">
          <ac:chgData name="Tegischer Lukas" userId="f78daebb-0565-485c-bd0e-1cd035e796ff" providerId="ADAL" clId="{FDD44131-7DAA-4D66-9E7D-67B7995B255E}" dt="2022-04-11T16:43:21.871" v="907" actId="478"/>
          <ac:spMkLst>
            <pc:docMk/>
            <pc:sldMk cId="3892961303" sldId="378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34.208" v="913" actId="1076"/>
          <ac:spMkLst>
            <pc:docMk/>
            <pc:sldMk cId="3892961303" sldId="378"/>
            <ac:spMk id="7" creationId="{8CAD82A5-A545-483A-900B-A6963155702F}"/>
          </ac:spMkLst>
        </pc:spChg>
        <pc:graphicFrameChg chg="add mod modGraphic">
          <ac:chgData name="Tegischer Lukas" userId="f78daebb-0565-485c-bd0e-1cd035e796ff" providerId="ADAL" clId="{FDD44131-7DAA-4D66-9E7D-67B7995B255E}" dt="2022-04-11T16:43:37.154" v="914" actId="1076"/>
          <ac:graphicFrameMkLst>
            <pc:docMk/>
            <pc:sldMk cId="3892961303" sldId="378"/>
            <ac:graphicFrameMk id="5" creationId="{405D672D-83C3-467B-95A6-CC8372FD4B15}"/>
          </ac:graphicFrameMkLst>
        </pc:graphicFrameChg>
      </pc:sldChg>
      <pc:sldChg chg="addSp delSp modSp add mod modAnim">
        <pc:chgData name="Tegischer Lukas" userId="f78daebb-0565-485c-bd0e-1cd035e796ff" providerId="ADAL" clId="{FDD44131-7DAA-4D66-9E7D-67B7995B255E}" dt="2022-04-11T16:24:03.553" v="436"/>
        <pc:sldMkLst>
          <pc:docMk/>
          <pc:sldMk cId="4227939111" sldId="379"/>
        </pc:sldMkLst>
        <pc:spChg chg="mod">
          <ac:chgData name="Tegischer Lukas" userId="f78daebb-0565-485c-bd0e-1cd035e796ff" providerId="ADAL" clId="{FDD44131-7DAA-4D66-9E7D-67B7995B255E}" dt="2022-04-11T16:22:06.783" v="361" actId="122"/>
          <ac:spMkLst>
            <pc:docMk/>
            <pc:sldMk cId="4227939111" sldId="379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22:42.921" v="370" actId="1076"/>
          <ac:spMkLst>
            <pc:docMk/>
            <pc:sldMk cId="4227939111" sldId="379"/>
            <ac:spMk id="6" creationId="{D182D0C8-9D6C-413C-98C3-462915193B51}"/>
          </ac:spMkLst>
        </pc:spChg>
        <pc:spChg chg="add mod">
          <ac:chgData name="Tegischer Lukas" userId="f78daebb-0565-485c-bd0e-1cd035e796ff" providerId="ADAL" clId="{FDD44131-7DAA-4D66-9E7D-67B7995B255E}" dt="2022-04-11T16:23:20.978" v="422" actId="20577"/>
          <ac:spMkLst>
            <pc:docMk/>
            <pc:sldMk cId="4227939111" sldId="379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23:39.268" v="427" actId="1076"/>
          <ac:spMkLst>
            <pc:docMk/>
            <pc:sldMk cId="4227939111" sldId="379"/>
            <ac:spMk id="9" creationId="{64AA8B57-00F6-46A5-BAEC-3704490A7D34}"/>
          </ac:spMkLst>
        </pc:spChg>
        <pc:spChg chg="add mod">
          <ac:chgData name="Tegischer Lukas" userId="f78daebb-0565-485c-bd0e-1cd035e796ff" providerId="ADAL" clId="{FDD44131-7DAA-4D66-9E7D-67B7995B255E}" dt="2022-04-11T16:23:53.468" v="433" actId="1076"/>
          <ac:spMkLst>
            <pc:docMk/>
            <pc:sldMk cId="4227939111" sldId="379"/>
            <ac:spMk id="11" creationId="{CD87A8FD-75AE-4D58-84C8-2F531F2CF890}"/>
          </ac:spMkLst>
        </pc:spChg>
        <pc:graphicFrameChg chg="del">
          <ac:chgData name="Tegischer Lukas" userId="f78daebb-0565-485c-bd0e-1cd035e796ff" providerId="ADAL" clId="{FDD44131-7DAA-4D66-9E7D-67B7995B255E}" dt="2022-04-11T16:21:40.008" v="357" actId="478"/>
          <ac:graphicFrameMkLst>
            <pc:docMk/>
            <pc:sldMk cId="4227939111" sldId="379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25:26.946" v="478" actId="20577"/>
        <pc:sldMkLst>
          <pc:docMk/>
          <pc:sldMk cId="3359074548" sldId="380"/>
        </pc:sldMkLst>
        <pc:spChg chg="mod">
          <ac:chgData name="Tegischer Lukas" userId="f78daebb-0565-485c-bd0e-1cd035e796ff" providerId="ADAL" clId="{FDD44131-7DAA-4D66-9E7D-67B7995B255E}" dt="2022-04-11T16:25:26.946" v="478" actId="20577"/>
          <ac:spMkLst>
            <pc:docMk/>
            <pc:sldMk cId="3359074548" sldId="380"/>
            <ac:spMk id="5" creationId="{834A1121-4847-496E-BA55-9EB5A520BC6A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43:09.717" v="904" actId="1076"/>
        <pc:sldMkLst>
          <pc:docMk/>
          <pc:sldMk cId="3454483996" sldId="381"/>
        </pc:sldMkLst>
        <pc:spChg chg="del">
          <ac:chgData name="Tegischer Lukas" userId="f78daebb-0565-485c-bd0e-1cd035e796ff" providerId="ADAL" clId="{FDD44131-7DAA-4D66-9E7D-67B7995B255E}" dt="2022-04-11T16:26:36.544" v="597" actId="478"/>
          <ac:spMkLst>
            <pc:docMk/>
            <pc:sldMk cId="3454483996" sldId="381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43:09.717" v="904" actId="1076"/>
          <ac:spMkLst>
            <pc:docMk/>
            <pc:sldMk cId="3454483996" sldId="381"/>
            <ac:spMk id="6" creationId="{08F00804-07FD-4208-9788-D870B4767E88}"/>
          </ac:spMkLst>
        </pc:spChg>
        <pc:graphicFrameChg chg="mod modGraphic">
          <ac:chgData name="Tegischer Lukas" userId="f78daebb-0565-485c-bd0e-1cd035e796ff" providerId="ADAL" clId="{FDD44131-7DAA-4D66-9E7D-67B7995B255E}" dt="2022-04-11T16:42:57.283" v="898" actId="1076"/>
          <ac:graphicFrameMkLst>
            <pc:docMk/>
            <pc:sldMk cId="3454483996" sldId="381"/>
            <ac:graphicFrameMk id="5" creationId="{405D672D-83C3-467B-95A6-CC8372FD4B15}"/>
          </ac:graphicFrameMkLst>
        </pc:graphicFrameChg>
      </pc:sldChg>
      <pc:sldChg chg="addSp delSp modSp add mod delAnim modAnim">
        <pc:chgData name="Tegischer Lukas" userId="f78daebb-0565-485c-bd0e-1cd035e796ff" providerId="ADAL" clId="{FDD44131-7DAA-4D66-9E7D-67B7995B255E}" dt="2022-04-11T16:31:49.306" v="675" actId="403"/>
        <pc:sldMkLst>
          <pc:docMk/>
          <pc:sldMk cId="2889453575" sldId="382"/>
        </pc:sldMkLst>
        <pc:spChg chg="mod">
          <ac:chgData name="Tegischer Lukas" userId="f78daebb-0565-485c-bd0e-1cd035e796ff" providerId="ADAL" clId="{FDD44131-7DAA-4D66-9E7D-67B7995B255E}" dt="2022-04-11T16:31:32.828" v="671" actId="1076"/>
          <ac:spMkLst>
            <pc:docMk/>
            <pc:sldMk cId="2889453575" sldId="38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29:49.149" v="637" actId="478"/>
          <ac:spMkLst>
            <pc:docMk/>
            <pc:sldMk cId="2889453575" sldId="382"/>
            <ac:spMk id="6" creationId="{D182D0C8-9D6C-413C-98C3-462915193B51}"/>
          </ac:spMkLst>
        </pc:spChg>
        <pc:spChg chg="del">
          <ac:chgData name="Tegischer Lukas" userId="f78daebb-0565-485c-bd0e-1cd035e796ff" providerId="ADAL" clId="{FDD44131-7DAA-4D66-9E7D-67B7995B255E}" dt="2022-04-11T16:29:49.943" v="638" actId="478"/>
          <ac:spMkLst>
            <pc:docMk/>
            <pc:sldMk cId="2889453575" sldId="382"/>
            <ac:spMk id="7" creationId="{4F4068E2-EF73-4F6F-81DC-F801BE8579BD}"/>
          </ac:spMkLst>
        </pc:spChg>
        <pc:spChg chg="add mod">
          <ac:chgData name="Tegischer Lukas" userId="f78daebb-0565-485c-bd0e-1cd035e796ff" providerId="ADAL" clId="{FDD44131-7DAA-4D66-9E7D-67B7995B255E}" dt="2022-04-11T16:31:49.306" v="675" actId="403"/>
          <ac:spMkLst>
            <pc:docMk/>
            <pc:sldMk cId="2889453575" sldId="382"/>
            <ac:spMk id="8" creationId="{CA7C5C22-3851-48B3-B2CC-E5439C152111}"/>
          </ac:spMkLst>
        </pc:spChg>
        <pc:spChg chg="del">
          <ac:chgData name="Tegischer Lukas" userId="f78daebb-0565-485c-bd0e-1cd035e796ff" providerId="ADAL" clId="{FDD44131-7DAA-4D66-9E7D-67B7995B255E}" dt="2022-04-11T16:29:51.355" v="639" actId="478"/>
          <ac:spMkLst>
            <pc:docMk/>
            <pc:sldMk cId="2889453575" sldId="382"/>
            <ac:spMk id="9" creationId="{64AA8B57-00F6-46A5-BAEC-3704490A7D34}"/>
          </ac:spMkLst>
        </pc:spChg>
        <pc:spChg chg="del">
          <ac:chgData name="Tegischer Lukas" userId="f78daebb-0565-485c-bd0e-1cd035e796ff" providerId="ADAL" clId="{FDD44131-7DAA-4D66-9E7D-67B7995B255E}" dt="2022-04-11T16:29:52.448" v="640" actId="478"/>
          <ac:spMkLst>
            <pc:docMk/>
            <pc:sldMk cId="2889453575" sldId="382"/>
            <ac:spMk id="11" creationId="{CD87A8FD-75AE-4D58-84C8-2F531F2CF890}"/>
          </ac:spMkLst>
        </pc:spChg>
      </pc:sldChg>
      <pc:sldChg chg="delSp add del mod delAnim">
        <pc:chgData name="Tegischer Lukas" userId="f78daebb-0565-485c-bd0e-1cd035e796ff" providerId="ADAL" clId="{FDD44131-7DAA-4D66-9E7D-67B7995B255E}" dt="2022-04-11T16:32:43.895" v="699" actId="47"/>
        <pc:sldMkLst>
          <pc:docMk/>
          <pc:sldMk cId="418839328" sldId="383"/>
        </pc:sldMkLst>
        <pc:spChg chg="del">
          <ac:chgData name="Tegischer Lukas" userId="f78daebb-0565-485c-bd0e-1cd035e796ff" providerId="ADAL" clId="{FDD44131-7DAA-4D66-9E7D-67B7995B255E}" dt="2022-04-11T16:31:52.890" v="676" actId="478"/>
          <ac:spMkLst>
            <pc:docMk/>
            <pc:sldMk cId="418839328" sldId="383"/>
            <ac:spMk id="5" creationId="{834A1121-4847-496E-BA55-9EB5A520BC6A}"/>
          </ac:spMkLst>
        </pc:spChg>
      </pc:sldChg>
      <pc:sldChg chg="addSp modSp add mod">
        <pc:chgData name="Tegischer Lukas" userId="f78daebb-0565-485c-bd0e-1cd035e796ff" providerId="ADAL" clId="{FDD44131-7DAA-4D66-9E7D-67B7995B255E}" dt="2022-04-11T16:42:42.825" v="896" actId="1076"/>
        <pc:sldMkLst>
          <pc:docMk/>
          <pc:sldMk cId="1393937610" sldId="384"/>
        </pc:sldMkLst>
        <pc:spChg chg="add mod">
          <ac:chgData name="Tegischer Lukas" userId="f78daebb-0565-485c-bd0e-1cd035e796ff" providerId="ADAL" clId="{FDD44131-7DAA-4D66-9E7D-67B7995B255E}" dt="2022-04-11T16:42:42.825" v="896" actId="1076"/>
          <ac:spMkLst>
            <pc:docMk/>
            <pc:sldMk cId="1393937610" sldId="384"/>
            <ac:spMk id="4" creationId="{2AC66C3B-9ECC-4A4B-BE7C-C3CB2AA8F54D}"/>
          </ac:spMkLst>
        </pc:spChg>
        <pc:graphicFrameChg chg="mod modGraphic">
          <ac:chgData name="Tegischer Lukas" userId="f78daebb-0565-485c-bd0e-1cd035e796ff" providerId="ADAL" clId="{FDD44131-7DAA-4D66-9E7D-67B7995B255E}" dt="2022-04-11T16:42:34.987" v="890" actId="1076"/>
          <ac:graphicFrameMkLst>
            <pc:docMk/>
            <pc:sldMk cId="1393937610" sldId="384"/>
            <ac:graphicFrameMk id="5" creationId="{405D672D-83C3-467B-95A6-CC8372FD4B15}"/>
          </ac:graphicFrameMkLst>
        </pc:graphicFrameChg>
      </pc:sldChg>
      <pc:sldChg chg="modSp add">
        <pc:chgData name="Tegischer Lukas" userId="f78daebb-0565-485c-bd0e-1cd035e796ff" providerId="ADAL" clId="{FDD44131-7DAA-4D66-9E7D-67B7995B255E}" dt="2022-04-11T16:32:32.710" v="698" actId="207"/>
        <pc:sldMkLst>
          <pc:docMk/>
          <pc:sldMk cId="4266368926" sldId="385"/>
        </pc:sldMkLst>
        <pc:spChg chg="mod">
          <ac:chgData name="Tegischer Lukas" userId="f78daebb-0565-485c-bd0e-1cd035e796ff" providerId="ADAL" clId="{FDD44131-7DAA-4D66-9E7D-67B7995B255E}" dt="2022-04-11T16:32:32.710" v="698" actId="207"/>
          <ac:spMkLst>
            <pc:docMk/>
            <pc:sldMk cId="4266368926" sldId="385"/>
            <ac:spMk id="5" creationId="{834A1121-4847-496E-BA55-9EB5A520BC6A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5:00.196" v="730"/>
        <pc:sldMkLst>
          <pc:docMk/>
          <pc:sldMk cId="2827705079" sldId="386"/>
        </pc:sldMkLst>
        <pc:spChg chg="mod">
          <ac:chgData name="Tegischer Lukas" userId="f78daebb-0565-485c-bd0e-1cd035e796ff" providerId="ADAL" clId="{FDD44131-7DAA-4D66-9E7D-67B7995B255E}" dt="2022-04-11T16:34:50.125" v="727" actId="1076"/>
          <ac:spMkLst>
            <pc:docMk/>
            <pc:sldMk cId="2827705079" sldId="386"/>
            <ac:spMk id="4" creationId="{23994922-00A3-43FE-A1D2-DC3C43171571}"/>
          </ac:spMkLst>
        </pc:spChg>
        <pc:spChg chg="add mod">
          <ac:chgData name="Tegischer Lukas" userId="f78daebb-0565-485c-bd0e-1cd035e796ff" providerId="ADAL" clId="{FDD44131-7DAA-4D66-9E7D-67B7995B255E}" dt="2022-04-11T16:34:47.416" v="726" actId="1076"/>
          <ac:spMkLst>
            <pc:docMk/>
            <pc:sldMk cId="2827705079" sldId="386"/>
            <ac:spMk id="5" creationId="{24887CA5-AC85-4C90-91AB-570424EB53D4}"/>
          </ac:spMkLst>
        </pc:spChg>
        <pc:spChg chg="del">
          <ac:chgData name="Tegischer Lukas" userId="f78daebb-0565-485c-bd0e-1cd035e796ff" providerId="ADAL" clId="{FDD44131-7DAA-4D66-9E7D-67B7995B255E}" dt="2022-04-11T16:34:24.990" v="721" actId="478"/>
          <ac:spMkLst>
            <pc:docMk/>
            <pc:sldMk cId="2827705079" sldId="386"/>
            <ac:spMk id="8" creationId="{CA7C5C22-3851-48B3-B2CC-E5439C152111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37:23.893" v="781"/>
        <pc:sldMkLst>
          <pc:docMk/>
          <pc:sldMk cId="2987314754" sldId="387"/>
        </pc:sldMkLst>
        <pc:spChg chg="del">
          <ac:chgData name="Tegischer Lukas" userId="f78daebb-0565-485c-bd0e-1cd035e796ff" providerId="ADAL" clId="{FDD44131-7DAA-4D66-9E7D-67B7995B255E}" dt="2022-04-11T16:36:48.182" v="767" actId="478"/>
          <ac:spMkLst>
            <pc:docMk/>
            <pc:sldMk cId="2987314754" sldId="387"/>
            <ac:spMk id="5" creationId="{834A1121-4847-496E-BA55-9EB5A520BC6A}"/>
          </ac:spMkLst>
        </pc:spChg>
        <pc:spChg chg="add mod">
          <ac:chgData name="Tegischer Lukas" userId="f78daebb-0565-485c-bd0e-1cd035e796ff" providerId="ADAL" clId="{FDD44131-7DAA-4D66-9E7D-67B7995B255E}" dt="2022-04-11T16:36:55.942" v="770" actId="1076"/>
          <ac:spMkLst>
            <pc:docMk/>
            <pc:sldMk cId="2987314754" sldId="387"/>
            <ac:spMk id="6" creationId="{28712077-FC04-4465-A745-3C4E6DFAC87D}"/>
          </ac:spMkLst>
        </pc:spChg>
        <pc:spChg chg="add mod">
          <ac:chgData name="Tegischer Lukas" userId="f78daebb-0565-485c-bd0e-1cd035e796ff" providerId="ADAL" clId="{FDD44131-7DAA-4D66-9E7D-67B7995B255E}" dt="2022-04-11T16:37:09.442" v="774" actId="207"/>
          <ac:spMkLst>
            <pc:docMk/>
            <pc:sldMk cId="2987314754" sldId="387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21.792" v="780" actId="1076"/>
          <ac:spMkLst>
            <pc:docMk/>
            <pc:sldMk cId="2987314754" sldId="387"/>
            <ac:spMk id="9" creationId="{8BACB33F-42CE-470A-8D89-AE62E871BA4B}"/>
          </ac:spMkLst>
        </pc:spChg>
      </pc:sldChg>
      <pc:sldChg chg="addSp modSp add del mod">
        <pc:chgData name="Tegischer Lukas" userId="f78daebb-0565-485c-bd0e-1cd035e796ff" providerId="ADAL" clId="{FDD44131-7DAA-4D66-9E7D-67B7995B255E}" dt="2022-04-11T16:42:08.013" v="886" actId="1076"/>
        <pc:sldMkLst>
          <pc:docMk/>
          <pc:sldMk cId="2750312868" sldId="388"/>
        </pc:sldMkLst>
        <pc:spChg chg="add mod">
          <ac:chgData name="Tegischer Lukas" userId="f78daebb-0565-485c-bd0e-1cd035e796ff" providerId="ADAL" clId="{FDD44131-7DAA-4D66-9E7D-67B7995B255E}" dt="2022-04-11T16:42:04.762" v="885" actId="1076"/>
          <ac:spMkLst>
            <pc:docMk/>
            <pc:sldMk cId="2750312868" sldId="388"/>
            <ac:spMk id="4" creationId="{A88CC646-9E91-4B32-AD32-091670D52A55}"/>
          </ac:spMkLst>
        </pc:spChg>
        <pc:graphicFrameChg chg="mod modGraphic">
          <ac:chgData name="Tegischer Lukas" userId="f78daebb-0565-485c-bd0e-1cd035e796ff" providerId="ADAL" clId="{FDD44131-7DAA-4D66-9E7D-67B7995B255E}" dt="2022-04-11T16:42:08.013" v="886" actId="1076"/>
          <ac:graphicFrameMkLst>
            <pc:docMk/>
            <pc:sldMk cId="2750312868" sldId="388"/>
            <ac:graphicFrameMk id="5" creationId="{405D672D-83C3-467B-95A6-CC8372FD4B15}"/>
          </ac:graphicFrameMkLst>
        </pc:graphicFrameChg>
      </pc:sldChg>
      <pc:sldChg chg="addSp delSp modSp add mod addAnim delAnim modAnim">
        <pc:chgData name="Tegischer Lukas" userId="f78daebb-0565-485c-bd0e-1cd035e796ff" providerId="ADAL" clId="{FDD44131-7DAA-4D66-9E7D-67B7995B255E}" dt="2022-04-11T16:36:45.850" v="766" actId="478"/>
        <pc:sldMkLst>
          <pc:docMk/>
          <pc:sldMk cId="2376582050" sldId="389"/>
        </pc:sldMkLst>
        <pc:spChg chg="del mod">
          <ac:chgData name="Tegischer Lukas" userId="f78daebb-0565-485c-bd0e-1cd035e796ff" providerId="ADAL" clId="{FDD44131-7DAA-4D66-9E7D-67B7995B255E}" dt="2022-04-11T16:35:27.793" v="742"/>
          <ac:spMkLst>
            <pc:docMk/>
            <pc:sldMk cId="2376582050" sldId="389"/>
            <ac:spMk id="4" creationId="{23994922-00A3-43FE-A1D2-DC3C43171571}"/>
          </ac:spMkLst>
        </pc:spChg>
        <pc:spChg chg="mod">
          <ac:chgData name="Tegischer Lukas" userId="f78daebb-0565-485c-bd0e-1cd035e796ff" providerId="ADAL" clId="{FDD44131-7DAA-4D66-9E7D-67B7995B255E}" dt="2022-04-11T16:35:27.423" v="740" actId="1076"/>
          <ac:spMkLst>
            <pc:docMk/>
            <pc:sldMk cId="2376582050" sldId="389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5:35.173" v="746" actId="1076"/>
          <ac:spMkLst>
            <pc:docMk/>
            <pc:sldMk cId="2376582050" sldId="389"/>
            <ac:spMk id="6" creationId="{D5F47B30-EA97-41E3-BA32-C7355BA4C4DF}"/>
          </ac:spMkLst>
        </pc:spChg>
        <pc:spChg chg="add del mod">
          <ac:chgData name="Tegischer Lukas" userId="f78daebb-0565-485c-bd0e-1cd035e796ff" providerId="ADAL" clId="{FDD44131-7DAA-4D66-9E7D-67B7995B255E}" dt="2022-04-11T16:36:45.850" v="766" actId="478"/>
          <ac:spMkLst>
            <pc:docMk/>
            <pc:sldMk cId="2376582050" sldId="389"/>
            <ac:spMk id="7" creationId="{9B1FF008-B53C-479A-B6C3-6E0CFE84664F}"/>
          </ac:spMkLst>
        </pc:spChg>
        <pc:spChg chg="add mod">
          <ac:chgData name="Tegischer Lukas" userId="f78daebb-0565-485c-bd0e-1cd035e796ff" providerId="ADAL" clId="{FDD44131-7DAA-4D66-9E7D-67B7995B255E}" dt="2022-04-11T16:36:43.670" v="764" actId="6549"/>
          <ac:spMkLst>
            <pc:docMk/>
            <pc:sldMk cId="2376582050" sldId="389"/>
            <ac:spMk id="9" creationId="{F0558C7D-7117-4407-9EAE-973FF067BF77}"/>
          </ac:spMkLst>
        </pc:spChg>
      </pc:sldChg>
      <pc:sldChg chg="addSp delSp modSp add mod delAnim modAnim">
        <pc:chgData name="Tegischer Lukas" userId="f78daebb-0565-485c-bd0e-1cd035e796ff" providerId="ADAL" clId="{FDD44131-7DAA-4D66-9E7D-67B7995B255E}" dt="2022-04-11T16:44:04.168" v="915"/>
        <pc:sldMkLst>
          <pc:docMk/>
          <pc:sldMk cId="181065231" sldId="390"/>
        </pc:sldMkLst>
        <pc:spChg chg="del">
          <ac:chgData name="Tegischer Lukas" userId="f78daebb-0565-485c-bd0e-1cd035e796ff" providerId="ADAL" clId="{FDD44131-7DAA-4D66-9E7D-67B7995B255E}" dt="2022-04-11T16:37:37.234" v="785" actId="478"/>
          <ac:spMkLst>
            <pc:docMk/>
            <pc:sldMk cId="181065231" sldId="390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37:36.765" v="784" actId="478"/>
          <ac:spMkLst>
            <pc:docMk/>
            <pc:sldMk cId="181065231" sldId="390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37:58.179" v="793" actId="20577"/>
          <ac:spMkLst>
            <pc:docMk/>
            <pc:sldMk cId="181065231" sldId="390"/>
            <ac:spMk id="8" creationId="{37A08C2A-6789-40D4-A08B-E52FFF3E6DCA}"/>
          </ac:spMkLst>
        </pc:spChg>
        <pc:spChg chg="del">
          <ac:chgData name="Tegischer Lukas" userId="f78daebb-0565-485c-bd0e-1cd035e796ff" providerId="ADAL" clId="{FDD44131-7DAA-4D66-9E7D-67B7995B255E}" dt="2022-04-11T16:37:35.759" v="783" actId="478"/>
          <ac:spMkLst>
            <pc:docMk/>
            <pc:sldMk cId="181065231" sldId="390"/>
            <ac:spMk id="9" creationId="{8BACB33F-42CE-470A-8D89-AE62E871BA4B}"/>
          </ac:spMkLst>
        </pc:spChg>
      </pc:sldChg>
      <pc:sldChg chg="addSp delSp modSp add mod">
        <pc:chgData name="Tegischer Lukas" userId="f78daebb-0565-485c-bd0e-1cd035e796ff" providerId="ADAL" clId="{FDD44131-7DAA-4D66-9E7D-67B7995B255E}" dt="2022-04-11T16:38:25.572" v="800" actId="1076"/>
        <pc:sldMkLst>
          <pc:docMk/>
          <pc:sldMk cId="3765551445" sldId="391"/>
        </pc:sldMkLst>
        <pc:spChg chg="add mod">
          <ac:chgData name="Tegischer Lukas" userId="f78daebb-0565-485c-bd0e-1cd035e796ff" providerId="ADAL" clId="{FDD44131-7DAA-4D66-9E7D-67B7995B255E}" dt="2022-04-11T16:38:25.572" v="800" actId="1076"/>
          <ac:spMkLst>
            <pc:docMk/>
            <pc:sldMk cId="3765551445" sldId="391"/>
            <ac:spMk id="5" creationId="{6B1C3D4A-A769-4C3C-B3F8-979DBCB711A9}"/>
          </ac:spMkLst>
        </pc:spChg>
        <pc:spChg chg="del">
          <ac:chgData name="Tegischer Lukas" userId="f78daebb-0565-485c-bd0e-1cd035e796ff" providerId="ADAL" clId="{FDD44131-7DAA-4D66-9E7D-67B7995B255E}" dt="2022-04-11T16:38:14.963" v="795" actId="478"/>
          <ac:spMkLst>
            <pc:docMk/>
            <pc:sldMk cId="3765551445" sldId="391"/>
            <ac:spMk id="8" creationId="{37A08C2A-6789-40D4-A08B-E52FFF3E6DCA}"/>
          </ac:spMkLst>
        </pc:spChg>
      </pc:sldChg>
      <pc:sldChg chg="addSp delSp modSp add mod delAnim">
        <pc:chgData name="Tegischer Lukas" userId="f78daebb-0565-485c-bd0e-1cd035e796ff" providerId="ADAL" clId="{FDD44131-7DAA-4D66-9E7D-67B7995B255E}" dt="2022-04-11T16:40:00.054" v="850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FDD44131-7DAA-4D66-9E7D-67B7995B255E}" dt="2022-04-11T16:40:00.054" v="850" actId="1076"/>
          <ac:spMkLst>
            <pc:docMk/>
            <pc:sldMk cId="3212391464" sldId="392"/>
            <ac:spMk id="4" creationId="{23994922-00A3-43FE-A1D2-DC3C43171571}"/>
          </ac:spMkLst>
        </pc:spChg>
        <pc:spChg chg="del">
          <ac:chgData name="Tegischer Lukas" userId="f78daebb-0565-485c-bd0e-1cd035e796ff" providerId="ADAL" clId="{FDD44131-7DAA-4D66-9E7D-67B7995B255E}" dt="2022-04-11T16:39:49.059" v="845" actId="478"/>
          <ac:spMkLst>
            <pc:docMk/>
            <pc:sldMk cId="3212391464" sldId="392"/>
            <ac:spMk id="5" creationId="{24887CA5-AC85-4C90-91AB-570424EB53D4}"/>
          </ac:spMkLst>
        </pc:spChg>
        <pc:spChg chg="add mod">
          <ac:chgData name="Tegischer Lukas" userId="f78daebb-0565-485c-bd0e-1cd035e796ff" providerId="ADAL" clId="{FDD44131-7DAA-4D66-9E7D-67B7995B255E}" dt="2022-04-11T16:39:57.619" v="849" actId="1076"/>
          <ac:spMkLst>
            <pc:docMk/>
            <pc:sldMk cId="3212391464" sldId="392"/>
            <ac:spMk id="6" creationId="{C835939F-74F5-49AC-BB8C-ED93043F3EFC}"/>
          </ac:spMkLst>
        </pc:spChg>
      </pc:sldChg>
      <pc:sldChg chg="add del">
        <pc:chgData name="Tegischer Lukas" userId="f78daebb-0565-485c-bd0e-1cd035e796ff" providerId="ADAL" clId="{FDD44131-7DAA-4D66-9E7D-67B7995B255E}" dt="2022-04-11T16:40:22.387" v="851" actId="47"/>
        <pc:sldMkLst>
          <pc:docMk/>
          <pc:sldMk cId="2574933781" sldId="393"/>
        </pc:sldMkLst>
      </pc:sldChg>
      <pc:sldChg chg="addSp delSp modSp add mod delAnim">
        <pc:chgData name="Tegischer Lukas" userId="f78daebb-0565-485c-bd0e-1cd035e796ff" providerId="ADAL" clId="{FDD44131-7DAA-4D66-9E7D-67B7995B255E}" dt="2022-04-11T16:40:32.105" v="858" actId="14100"/>
        <pc:sldMkLst>
          <pc:docMk/>
          <pc:sldMk cId="2739579911" sldId="394"/>
        </pc:sldMkLst>
        <pc:spChg chg="del">
          <ac:chgData name="Tegischer Lukas" userId="f78daebb-0565-485c-bd0e-1cd035e796ff" providerId="ADAL" clId="{FDD44131-7DAA-4D66-9E7D-67B7995B255E}" dt="2022-04-11T16:40:25.799" v="854" actId="478"/>
          <ac:spMkLst>
            <pc:docMk/>
            <pc:sldMk cId="2739579911" sldId="394"/>
            <ac:spMk id="6" creationId="{28712077-FC04-4465-A745-3C4E6DFAC87D}"/>
          </ac:spMkLst>
        </pc:spChg>
        <pc:spChg chg="del">
          <ac:chgData name="Tegischer Lukas" userId="f78daebb-0565-485c-bd0e-1cd035e796ff" providerId="ADAL" clId="{FDD44131-7DAA-4D66-9E7D-67B7995B255E}" dt="2022-04-11T16:40:24.443" v="852" actId="478"/>
          <ac:spMkLst>
            <pc:docMk/>
            <pc:sldMk cId="2739579911" sldId="394"/>
            <ac:spMk id="7" creationId="{641A8DDF-ED42-44BF-B65B-01FEA6AB853D}"/>
          </ac:spMkLst>
        </pc:spChg>
        <pc:spChg chg="add mod">
          <ac:chgData name="Tegischer Lukas" userId="f78daebb-0565-485c-bd0e-1cd035e796ff" providerId="ADAL" clId="{FDD44131-7DAA-4D66-9E7D-67B7995B255E}" dt="2022-04-11T16:40:32.105" v="858" actId="14100"/>
          <ac:spMkLst>
            <pc:docMk/>
            <pc:sldMk cId="2739579911" sldId="394"/>
            <ac:spMk id="8" creationId="{F7B169F1-A273-4D50-BD91-D46DD2770E8C}"/>
          </ac:spMkLst>
        </pc:spChg>
        <pc:spChg chg="del">
          <ac:chgData name="Tegischer Lukas" userId="f78daebb-0565-485c-bd0e-1cd035e796ff" providerId="ADAL" clId="{FDD44131-7DAA-4D66-9E7D-67B7995B255E}" dt="2022-04-11T16:40:25.200" v="853" actId="478"/>
          <ac:spMkLst>
            <pc:docMk/>
            <pc:sldMk cId="2739579911" sldId="394"/>
            <ac:spMk id="9" creationId="{8BACB33F-42CE-470A-8D89-AE62E871BA4B}"/>
          </ac:spMkLst>
        </pc:sp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974733029" sldId="395"/>
        </pc:sldMkLst>
      </pc:sldChg>
      <pc:sldChg chg="addSp modSp add mod">
        <pc:chgData name="Tegischer Lukas" userId="f78daebb-0565-485c-bd0e-1cd035e796ff" providerId="ADAL" clId="{FDD44131-7DAA-4D66-9E7D-67B7995B255E}" dt="2022-04-11T16:42:20.968" v="888" actId="1076"/>
        <pc:sldMkLst>
          <pc:docMk/>
          <pc:sldMk cId="3441958520" sldId="395"/>
        </pc:sldMkLst>
        <pc:spChg chg="add mod">
          <ac:chgData name="Tegischer Lukas" userId="f78daebb-0565-485c-bd0e-1cd035e796ff" providerId="ADAL" clId="{FDD44131-7DAA-4D66-9E7D-67B7995B255E}" dt="2022-04-11T16:42:20.968" v="888" actId="1076"/>
          <ac:spMkLst>
            <pc:docMk/>
            <pc:sldMk cId="3441958520" sldId="395"/>
            <ac:spMk id="4" creationId="{DD21D03E-A968-4813-81DE-35C61B2B626E}"/>
          </ac:spMkLst>
        </pc:spChg>
        <pc:graphicFrameChg chg="mod modGraphic">
          <ac:chgData name="Tegischer Lukas" userId="f78daebb-0565-485c-bd0e-1cd035e796ff" providerId="ADAL" clId="{FDD44131-7DAA-4D66-9E7D-67B7995B255E}" dt="2022-04-11T16:41:22.684" v="867" actId="1076"/>
          <ac:graphicFrameMkLst>
            <pc:docMk/>
            <pc:sldMk cId="3441958520" sldId="395"/>
            <ac:graphicFrameMk id="5" creationId="{405D672D-83C3-467B-95A6-CC8372FD4B15}"/>
          </ac:graphicFrameMkLst>
        </pc:graphicFrameChg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1936102408" sldId="396"/>
        </pc:sldMkLst>
      </pc:sldChg>
      <pc:sldChg chg="add del">
        <pc:chgData name="Tegischer Lukas" userId="f78daebb-0565-485c-bd0e-1cd035e796ff" providerId="ADAL" clId="{FDD44131-7DAA-4D66-9E7D-67B7995B255E}" dt="2022-04-11T16:40:36.159" v="859" actId="47"/>
        <pc:sldMkLst>
          <pc:docMk/>
          <pc:sldMk cId="4220335831" sldId="397"/>
        </pc:sldMkLst>
      </pc:sldChg>
    </pc:docChg>
  </pc:docChgLst>
  <pc:docChgLst>
    <pc:chgData name="Tegischer Lukas" userId="f78daebb-0565-485c-bd0e-1cd035e796ff" providerId="ADAL" clId="{A5A260EA-E85C-47D3-BAF8-C95BC37E6468}"/>
    <pc:docChg chg="undo custSel addSld delSld modSld sldOrd">
      <pc:chgData name="Tegischer Lukas" userId="f78daebb-0565-485c-bd0e-1cd035e796ff" providerId="ADAL" clId="{A5A260EA-E85C-47D3-BAF8-C95BC37E6468}" dt="2022-04-10T20:38:25.570" v="586" actId="47"/>
      <pc:docMkLst>
        <pc:docMk/>
      </pc:docMkLst>
      <pc:sldChg chg="modSp mod">
        <pc:chgData name="Tegischer Lukas" userId="f78daebb-0565-485c-bd0e-1cd035e796ff" providerId="ADAL" clId="{A5A260EA-E85C-47D3-BAF8-C95BC37E6468}" dt="2022-04-10T20:16:35.282" v="76" actId="404"/>
        <pc:sldMkLst>
          <pc:docMk/>
          <pc:sldMk cId="336392357" sldId="256"/>
        </pc:sldMkLst>
        <pc:spChg chg="mod">
          <ac:chgData name="Tegischer Lukas" userId="f78daebb-0565-485c-bd0e-1cd035e796ff" providerId="ADAL" clId="{A5A260EA-E85C-47D3-BAF8-C95BC37E6468}" dt="2022-04-10T20:16:35.282" v="76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32:05.304" v="490" actId="20577"/>
        <pc:sldMkLst>
          <pc:docMk/>
          <pc:sldMk cId="2738696002" sldId="324"/>
        </pc:sldMkLst>
        <pc:spChg chg="mod">
          <ac:chgData name="Tegischer Lukas" userId="f78daebb-0565-485c-bd0e-1cd035e796ff" providerId="ADAL" clId="{A5A260EA-E85C-47D3-BAF8-C95BC37E6468}" dt="2022-04-10T20:32:05.304" v="490" actId="20577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16:49.677" v="101" actId="478"/>
          <ac:spMkLst>
            <pc:docMk/>
            <pc:sldMk cId="2738696002" sldId="324"/>
            <ac:spMk id="7" creationId="{213206CF-ACA4-41CF-B034-08EE4E885245}"/>
          </ac:spMkLst>
        </pc:spChg>
        <pc:spChg chg="del mod">
          <ac:chgData name="Tegischer Lukas" userId="f78daebb-0565-485c-bd0e-1cd035e796ff" providerId="ADAL" clId="{A5A260EA-E85C-47D3-BAF8-C95BC37E6468}" dt="2022-04-10T20:16:50.878" v="104" actId="478"/>
          <ac:spMkLst>
            <pc:docMk/>
            <pc:sldMk cId="2738696002" sldId="324"/>
            <ac:spMk id="9" creationId="{15A2063E-081E-4674-A610-69575AB1734F}"/>
          </ac:spMkLst>
        </pc:spChg>
        <pc:spChg chg="del">
          <ac:chgData name="Tegischer Lukas" userId="f78daebb-0565-485c-bd0e-1cd035e796ff" providerId="ADAL" clId="{A5A260EA-E85C-47D3-BAF8-C95BC37E6468}" dt="2022-04-10T20:16:50.074" v="102" actId="478"/>
          <ac:spMkLst>
            <pc:docMk/>
            <pc:sldMk cId="2738696002" sldId="324"/>
            <ac:spMk id="10" creationId="{5B60481B-F72B-4BE1-B8EF-9AF987B410CC}"/>
          </ac:spMkLst>
        </pc:spChg>
        <pc:spChg chg="del">
          <ac:chgData name="Tegischer Lukas" userId="f78daebb-0565-485c-bd0e-1cd035e796ff" providerId="ADAL" clId="{A5A260EA-E85C-47D3-BAF8-C95BC37E6468}" dt="2022-04-10T20:16:51.488" v="105" actId="478"/>
          <ac:spMkLst>
            <pc:docMk/>
            <pc:sldMk cId="2738696002" sldId="324"/>
            <ac:spMk id="11" creationId="{B51195F4-149A-4C40-846B-4611E8ED6B0F}"/>
          </ac:spMkLst>
        </pc:spChg>
        <pc:spChg chg="add mod">
          <ac:chgData name="Tegischer Lukas" userId="f78daebb-0565-485c-bd0e-1cd035e796ff" providerId="ADAL" clId="{A5A260EA-E85C-47D3-BAF8-C95BC37E6468}" dt="2022-04-10T20:18:14.476" v="132" actId="1582"/>
          <ac:spMkLst>
            <pc:docMk/>
            <pc:sldMk cId="2738696002" sldId="324"/>
            <ac:spMk id="12" creationId="{4C20B794-593D-4202-92F3-D4407A1EC044}"/>
          </ac:spMkLst>
        </pc:spChg>
        <pc:spChg chg="add mod">
          <ac:chgData name="Tegischer Lukas" userId="f78daebb-0565-485c-bd0e-1cd035e796ff" providerId="ADAL" clId="{A5A260EA-E85C-47D3-BAF8-C95BC37E6468}" dt="2022-04-10T20:18:18.930" v="133" actId="1582"/>
          <ac:spMkLst>
            <pc:docMk/>
            <pc:sldMk cId="2738696002" sldId="324"/>
            <ac:spMk id="13" creationId="{7CA4CCE7-8A84-426E-989E-BD9259220CC1}"/>
          </ac:spMkLst>
        </pc:spChg>
      </pc:sldChg>
      <pc:sldChg chg="addSp delSp modSp mod delAnim modAnim">
        <pc:chgData name="Tegischer Lukas" userId="f78daebb-0565-485c-bd0e-1cd035e796ff" providerId="ADAL" clId="{A5A260EA-E85C-47D3-BAF8-C95BC37E6468}" dt="2022-04-10T20:23:22.193" v="277" actId="14100"/>
        <pc:sldMkLst>
          <pc:docMk/>
          <pc:sldMk cId="3785642135" sldId="348"/>
        </pc:sldMkLst>
        <pc:spChg chg="del">
          <ac:chgData name="Tegischer Lukas" userId="f78daebb-0565-485c-bd0e-1cd035e796ff" providerId="ADAL" clId="{A5A260EA-E85C-47D3-BAF8-C95BC37E6468}" dt="2022-04-10T20:18:51.680" v="136" actId="478"/>
          <ac:spMkLst>
            <pc:docMk/>
            <pc:sldMk cId="3785642135" sldId="348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1:15.425" v="234" actId="20577"/>
          <ac:spMkLst>
            <pc:docMk/>
            <pc:sldMk cId="3785642135" sldId="348"/>
            <ac:spMk id="7" creationId="{7E2974EE-F161-42DA-99F5-5AAD76EB719C}"/>
          </ac:spMkLst>
        </pc:spChg>
        <pc:spChg chg="add del mod">
          <ac:chgData name="Tegischer Lukas" userId="f78daebb-0565-485c-bd0e-1cd035e796ff" providerId="ADAL" clId="{A5A260EA-E85C-47D3-BAF8-C95BC37E6468}" dt="2022-04-10T20:19:36.343" v="159" actId="478"/>
          <ac:spMkLst>
            <pc:docMk/>
            <pc:sldMk cId="3785642135" sldId="348"/>
            <ac:spMk id="9" creationId="{1CEA1E21-F36C-463C-A430-1BAA75BA3110}"/>
          </ac:spMkLst>
        </pc:spChg>
        <pc:spChg chg="del">
          <ac:chgData name="Tegischer Lukas" userId="f78daebb-0565-485c-bd0e-1cd035e796ff" providerId="ADAL" clId="{A5A260EA-E85C-47D3-BAF8-C95BC37E6468}" dt="2022-04-10T20:18:50.522" v="135" actId="478"/>
          <ac:spMkLst>
            <pc:docMk/>
            <pc:sldMk cId="3785642135" sldId="348"/>
            <ac:spMk id="10" creationId="{13F33AF2-4B26-4A34-A7C0-B2A95C0AB7B6}"/>
          </ac:spMkLst>
        </pc:spChg>
        <pc:spChg chg="del">
          <ac:chgData name="Tegischer Lukas" userId="f78daebb-0565-485c-bd0e-1cd035e796ff" providerId="ADAL" clId="{A5A260EA-E85C-47D3-BAF8-C95BC37E6468}" dt="2022-04-10T20:18:52.288" v="137" actId="478"/>
          <ac:spMkLst>
            <pc:docMk/>
            <pc:sldMk cId="3785642135" sldId="348"/>
            <ac:spMk id="11" creationId="{60A68BB4-C622-4C67-90D8-64EA2E82F01B}"/>
          </ac:spMkLst>
        </pc:spChg>
        <pc:spChg chg="add mod">
          <ac:chgData name="Tegischer Lukas" userId="f78daebb-0565-485c-bd0e-1cd035e796ff" providerId="ADAL" clId="{A5A260EA-E85C-47D3-BAF8-C95BC37E6468}" dt="2022-04-10T20:20:19.245" v="218" actId="1076"/>
          <ac:spMkLst>
            <pc:docMk/>
            <pc:sldMk cId="3785642135" sldId="348"/>
            <ac:spMk id="12" creationId="{943ABEB7-2972-4019-AE5B-55EE3050597C}"/>
          </ac:spMkLst>
        </pc:spChg>
        <pc:spChg chg="add mod">
          <ac:chgData name="Tegischer Lukas" userId="f78daebb-0565-485c-bd0e-1cd035e796ff" providerId="ADAL" clId="{A5A260EA-E85C-47D3-BAF8-C95BC37E6468}" dt="2022-04-10T20:22:54.580" v="267" actId="207"/>
          <ac:spMkLst>
            <pc:docMk/>
            <pc:sldMk cId="3785642135" sldId="348"/>
            <ac:spMk id="15" creationId="{89907A79-C0A9-40EE-94DE-D54B2821E6DD}"/>
          </ac:spMkLst>
        </pc:spChg>
        <pc:spChg chg="add mod">
          <ac:chgData name="Tegischer Lukas" userId="f78daebb-0565-485c-bd0e-1cd035e796ff" providerId="ADAL" clId="{A5A260EA-E85C-47D3-BAF8-C95BC37E6468}" dt="2022-04-10T20:23:22.193" v="277" actId="14100"/>
          <ac:spMkLst>
            <pc:docMk/>
            <pc:sldMk cId="3785642135" sldId="348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21:18.193" v="235" actId="1076"/>
          <ac:graphicFrameMkLst>
            <pc:docMk/>
            <pc:sldMk cId="3785642135" sldId="348"/>
            <ac:graphicFrameMk id="6" creationId="{DFE6AAB6-2249-4A4D-A733-14D6EB23489F}"/>
          </ac:graphicFrameMkLst>
        </pc:graphicFrameChg>
        <pc:graphicFrameChg chg="add mod modGraphic">
          <ac:chgData name="Tegischer Lukas" userId="f78daebb-0565-485c-bd0e-1cd035e796ff" providerId="ADAL" clId="{A5A260EA-E85C-47D3-BAF8-C95BC37E6468}" dt="2022-04-10T20:22:45.479" v="264" actId="1076"/>
          <ac:graphicFrameMkLst>
            <pc:docMk/>
            <pc:sldMk cId="3785642135" sldId="348"/>
            <ac:graphicFrameMk id="13" creationId="{361EC121-6269-465C-B3C9-E4DFF5AE65E7}"/>
          </ac:graphicFrameMkLst>
        </pc:graphicFrameChg>
        <pc:picChg chg="del">
          <ac:chgData name="Tegischer Lukas" userId="f78daebb-0565-485c-bd0e-1cd035e796ff" providerId="ADAL" clId="{A5A260EA-E85C-47D3-BAF8-C95BC37E6468}" dt="2022-04-10T20:21:11.203" v="232" actId="478"/>
          <ac:picMkLst>
            <pc:docMk/>
            <pc:sldMk cId="3785642135" sldId="348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7:56.276" v="342" actId="1076"/>
        <pc:sldMkLst>
          <pc:docMk/>
          <pc:sldMk cId="3924277000" sldId="353"/>
        </pc:sldMkLst>
        <pc:spChg chg="del">
          <ac:chgData name="Tegischer Lukas" userId="f78daebb-0565-485c-bd0e-1cd035e796ff" providerId="ADAL" clId="{A5A260EA-E85C-47D3-BAF8-C95BC37E6468}" dt="2022-04-10T20:27:03.666" v="316" actId="478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27:56.276" v="342" actId="1076"/>
          <ac:spMkLst>
            <pc:docMk/>
            <pc:sldMk cId="3924277000" sldId="353"/>
            <ac:spMk id="7" creationId="{5BA310F1-C81E-4AAF-9998-D99132525B3A}"/>
          </ac:spMkLst>
        </pc:spChg>
        <pc:spChg chg="del">
          <ac:chgData name="Tegischer Lukas" userId="f78daebb-0565-485c-bd0e-1cd035e796ff" providerId="ADAL" clId="{A5A260EA-E85C-47D3-BAF8-C95BC37E6468}" dt="2022-04-10T20:27:04.545" v="318" actId="478"/>
          <ac:spMkLst>
            <pc:docMk/>
            <pc:sldMk cId="3924277000" sldId="353"/>
            <ac:spMk id="8" creationId="{40C6ACB1-3402-47CA-905C-853C03A2643B}"/>
          </ac:spMkLst>
        </pc:spChg>
        <pc:spChg chg="add del mod">
          <ac:chgData name="Tegischer Lukas" userId="f78daebb-0565-485c-bd0e-1cd035e796ff" providerId="ADAL" clId="{A5A260EA-E85C-47D3-BAF8-C95BC37E6468}" dt="2022-04-10T20:27:33.634" v="332" actId="478"/>
          <ac:spMkLst>
            <pc:docMk/>
            <pc:sldMk cId="3924277000" sldId="353"/>
            <ac:spMk id="9" creationId="{57527AA3-FD8D-416D-AE72-78FF1B4035B5}"/>
          </ac:spMkLst>
        </pc:spChg>
        <pc:picChg chg="del">
          <ac:chgData name="Tegischer Lukas" userId="f78daebb-0565-485c-bd0e-1cd035e796ff" providerId="ADAL" clId="{A5A260EA-E85C-47D3-BAF8-C95BC37E6468}" dt="2022-04-10T20:27:03.955" v="317" actId="478"/>
          <ac:picMkLst>
            <pc:docMk/>
            <pc:sldMk cId="3924277000" sldId="353"/>
            <ac:picMk id="6" creationId="{6C13817F-9367-41ED-A351-9110C68708E9}"/>
          </ac:picMkLst>
        </pc:picChg>
        <pc:picChg chg="del">
          <ac:chgData name="Tegischer Lukas" userId="f78daebb-0565-485c-bd0e-1cd035e796ff" providerId="ADAL" clId="{A5A260EA-E85C-47D3-BAF8-C95BC37E6468}" dt="2022-04-10T20:27:05.925" v="319" actId="478"/>
          <ac:picMkLst>
            <pc:docMk/>
            <pc:sldMk cId="3924277000" sldId="353"/>
            <ac:picMk id="14" creationId="{053D7308-DE5D-4085-8981-CCF5F27D1668}"/>
          </ac:picMkLst>
        </pc:picChg>
      </pc:sldChg>
      <pc:sldChg chg="addSp delSp modSp mod delAnim">
        <pc:chgData name="Tegischer Lukas" userId="f78daebb-0565-485c-bd0e-1cd035e796ff" providerId="ADAL" clId="{A5A260EA-E85C-47D3-BAF8-C95BC37E6468}" dt="2022-04-10T20:28:41.571" v="372" actId="1076"/>
        <pc:sldMkLst>
          <pc:docMk/>
          <pc:sldMk cId="1894577095" sldId="354"/>
        </pc:sldMkLst>
        <pc:spChg chg="del mod">
          <ac:chgData name="Tegischer Lukas" userId="f78daebb-0565-485c-bd0e-1cd035e796ff" providerId="ADAL" clId="{A5A260EA-E85C-47D3-BAF8-C95BC37E6468}" dt="2022-04-10T20:28:40.258" v="371" actId="478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A5A260EA-E85C-47D3-BAF8-C95BC37E6468}" dt="2022-04-10T20:28:07.690" v="366" actId="478"/>
          <ac:spMkLst>
            <pc:docMk/>
            <pc:sldMk cId="1894577095" sldId="354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A5A260EA-E85C-47D3-BAF8-C95BC37E6468}" dt="2022-04-10T20:28:41.571" v="372" actId="1076"/>
          <ac:picMkLst>
            <pc:docMk/>
            <pc:sldMk cId="1894577095" sldId="354"/>
            <ac:picMk id="3" creationId="{1D92B8C4-2FFD-4770-96DE-1D2816073798}"/>
          </ac:picMkLst>
        </pc:picChg>
        <pc:picChg chg="del">
          <ac:chgData name="Tegischer Lukas" userId="f78daebb-0565-485c-bd0e-1cd035e796ff" providerId="ADAL" clId="{A5A260EA-E85C-47D3-BAF8-C95BC37E6468}" dt="2022-04-10T20:28:06.930" v="365" actId="478"/>
          <ac:picMkLst>
            <pc:docMk/>
            <pc:sldMk cId="1894577095" sldId="354"/>
            <ac:picMk id="7" creationId="{80E62D3D-E5BC-40A7-BB69-23F8AC9FBB41}"/>
          </ac:picMkLst>
        </pc:picChg>
        <pc:picChg chg="del">
          <ac:chgData name="Tegischer Lukas" userId="f78daebb-0565-485c-bd0e-1cd035e796ff" providerId="ADAL" clId="{A5A260EA-E85C-47D3-BAF8-C95BC37E6468}" dt="2022-04-10T20:28:36.755" v="369" actId="478"/>
          <ac:picMkLst>
            <pc:docMk/>
            <pc:sldMk cId="1894577095" sldId="354"/>
            <ac:picMk id="14" creationId="{053D7308-DE5D-4085-8981-CCF5F27D1668}"/>
          </ac:picMkLst>
        </pc:picChg>
      </pc:sldChg>
      <pc:sldChg chg="addSp delSp modSp mod delAnim modAnim">
        <pc:chgData name="Tegischer Lukas" userId="f78daebb-0565-485c-bd0e-1cd035e796ff" providerId="ADAL" clId="{A5A260EA-E85C-47D3-BAF8-C95BC37E6468}" dt="2022-04-10T20:31:47.431" v="454"/>
        <pc:sldMkLst>
          <pc:docMk/>
          <pc:sldMk cId="1310503968" sldId="355"/>
        </pc:sldMkLst>
        <pc:spChg chg="del">
          <ac:chgData name="Tegischer Lukas" userId="f78daebb-0565-485c-bd0e-1cd035e796ff" providerId="ADAL" clId="{A5A260EA-E85C-47D3-BAF8-C95BC37E6468}" dt="2022-04-10T20:29:16.526" v="378" actId="478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1:28.886" v="450" actId="14100"/>
          <ac:spMkLst>
            <pc:docMk/>
            <pc:sldMk cId="1310503968" sldId="355"/>
            <ac:spMk id="7" creationId="{69FAD5CC-F776-4820-B146-CF5A08538F99}"/>
          </ac:spMkLst>
        </pc:spChg>
        <pc:spChg chg="del">
          <ac:chgData name="Tegischer Lukas" userId="f78daebb-0565-485c-bd0e-1cd035e796ff" providerId="ADAL" clId="{A5A260EA-E85C-47D3-BAF8-C95BC37E6468}" dt="2022-04-10T20:29:16.079" v="377" actId="478"/>
          <ac:spMkLst>
            <pc:docMk/>
            <pc:sldMk cId="1310503968" sldId="355"/>
            <ac:spMk id="8" creationId="{6BCD34C5-BC15-484A-85AC-8DFC5F59F688}"/>
          </ac:spMkLst>
        </pc:spChg>
        <pc:spChg chg="add mod">
          <ac:chgData name="Tegischer Lukas" userId="f78daebb-0565-485c-bd0e-1cd035e796ff" providerId="ADAL" clId="{A5A260EA-E85C-47D3-BAF8-C95BC37E6468}" dt="2022-04-10T20:31:44.294" v="453" actId="14100"/>
          <ac:spMkLst>
            <pc:docMk/>
            <pc:sldMk cId="1310503968" sldId="355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1:24.492" v="448" actId="207"/>
          <ac:graphicFrameMkLst>
            <pc:docMk/>
            <pc:sldMk cId="1310503968" sldId="355"/>
            <ac:graphicFrameMk id="9" creationId="{0A6206D5-3045-451E-8735-9DDE6BBA5346}"/>
          </ac:graphicFrameMkLst>
        </pc:graphicFrameChg>
        <pc:picChg chg="del">
          <ac:chgData name="Tegischer Lukas" userId="f78daebb-0565-485c-bd0e-1cd035e796ff" providerId="ADAL" clId="{A5A260EA-E85C-47D3-BAF8-C95BC37E6468}" dt="2022-04-10T20:29:15.351" v="376" actId="478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A5A260EA-E85C-47D3-BAF8-C95BC37E6468}" dt="2022-04-10T20:30:59.146" v="444" actId="478"/>
          <ac:picMkLst>
            <pc:docMk/>
            <pc:sldMk cId="1310503968" sldId="355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97602756" sldId="356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819407377" sldId="358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30337602" sldId="359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58642459" sldId="360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2290432259" sldId="361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3616146878" sldId="362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1872041154" sldId="363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01146677" sldId="364"/>
        </pc:sldMkLst>
      </pc:sldChg>
      <pc:sldChg chg="del">
        <pc:chgData name="Tegischer Lukas" userId="f78daebb-0565-485c-bd0e-1cd035e796ff" providerId="ADAL" clId="{A5A260EA-E85C-47D3-BAF8-C95BC37E6468}" dt="2022-04-10T20:38:25.570" v="586" actId="47"/>
        <pc:sldMkLst>
          <pc:docMk/>
          <pc:sldMk cId="980546885" sldId="365"/>
        </pc:sldMkLst>
      </pc:sldChg>
      <pc:sldChg chg="addSp delSp modSp add mod delAnim">
        <pc:chgData name="Tegischer Lukas" userId="f78daebb-0565-485c-bd0e-1cd035e796ff" providerId="ADAL" clId="{A5A260EA-E85C-47D3-BAF8-C95BC37E6468}" dt="2022-04-10T20:30:34.671" v="437" actId="113"/>
        <pc:sldMkLst>
          <pc:docMk/>
          <pc:sldMk cId="2207993389" sldId="366"/>
        </pc:sldMkLst>
        <pc:spChg chg="del">
          <ac:chgData name="Tegischer Lukas" userId="f78daebb-0565-485c-bd0e-1cd035e796ff" providerId="ADAL" clId="{A5A260EA-E85C-47D3-BAF8-C95BC37E6468}" dt="2022-04-10T20:23:33.058" v="284" actId="478"/>
          <ac:spMkLst>
            <pc:docMk/>
            <pc:sldMk cId="2207993389" sldId="366"/>
            <ac:spMk id="7" creationId="{7E2974EE-F161-42DA-99F5-5AAD76EB719C}"/>
          </ac:spMkLst>
        </pc:spChg>
        <pc:spChg chg="del">
          <ac:chgData name="Tegischer Lukas" userId="f78daebb-0565-485c-bd0e-1cd035e796ff" providerId="ADAL" clId="{A5A260EA-E85C-47D3-BAF8-C95BC37E6468}" dt="2022-04-10T20:23:31.871" v="283" actId="478"/>
          <ac:spMkLst>
            <pc:docMk/>
            <pc:sldMk cId="2207993389" sldId="366"/>
            <ac:spMk id="12" creationId="{943ABEB7-2972-4019-AE5B-55EE3050597C}"/>
          </ac:spMkLst>
        </pc:spChg>
        <pc:spChg chg="del">
          <ac:chgData name="Tegischer Lukas" userId="f78daebb-0565-485c-bd0e-1cd035e796ff" providerId="ADAL" clId="{A5A260EA-E85C-47D3-BAF8-C95BC37E6468}" dt="2022-04-10T20:23:29.043" v="280" actId="478"/>
          <ac:spMkLst>
            <pc:docMk/>
            <pc:sldMk cId="2207993389" sldId="366"/>
            <ac:spMk id="15" creationId="{89907A79-C0A9-40EE-94DE-D54B2821E6DD}"/>
          </ac:spMkLst>
        </pc:spChg>
        <pc:spChg chg="del">
          <ac:chgData name="Tegischer Lukas" userId="f78daebb-0565-485c-bd0e-1cd035e796ff" providerId="ADAL" clId="{A5A260EA-E85C-47D3-BAF8-C95BC37E6468}" dt="2022-04-10T20:23:28.506" v="279" actId="478"/>
          <ac:spMkLst>
            <pc:docMk/>
            <pc:sldMk cId="2207993389" sldId="366"/>
            <ac:spMk id="16" creationId="{081B0B6C-3851-4873-9089-709D4A23F23D}"/>
          </ac:spMkLst>
        </pc:spChg>
        <pc:graphicFrameChg chg="add mod modGraphic">
          <ac:chgData name="Tegischer Lukas" userId="f78daebb-0565-485c-bd0e-1cd035e796ff" providerId="ADAL" clId="{A5A260EA-E85C-47D3-BAF8-C95BC37E6468}" dt="2022-04-10T20:30:34.671" v="437" actId="113"/>
          <ac:graphicFrameMkLst>
            <pc:docMk/>
            <pc:sldMk cId="2207993389" sldId="366"/>
            <ac:graphicFrameMk id="2" creationId="{374EB9B8-63E2-4964-A1F3-96A38E8DF59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986" v="282" actId="478"/>
          <ac:graphicFrameMkLst>
            <pc:docMk/>
            <pc:sldMk cId="2207993389" sldId="366"/>
            <ac:graphicFrameMk id="6" creationId="{DFE6AAB6-2249-4A4D-A733-14D6EB23489F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23:30.262" v="281" actId="478"/>
          <ac:graphicFrameMkLst>
            <pc:docMk/>
            <pc:sldMk cId="2207993389" sldId="366"/>
            <ac:graphicFrameMk id="13" creationId="{361EC121-6269-465C-B3C9-E4DFF5AE65E7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0:24.334" v="433" actId="113"/>
        <pc:sldMkLst>
          <pc:docMk/>
          <pc:sldMk cId="508993427" sldId="367"/>
        </pc:sldMkLst>
        <pc:graphicFrameChg chg="mod modGraphic">
          <ac:chgData name="Tegischer Lukas" userId="f78daebb-0565-485c-bd0e-1cd035e796ff" providerId="ADAL" clId="{A5A260EA-E85C-47D3-BAF8-C95BC37E6468}" dt="2022-04-10T20:30:24.334" v="433" actId="113"/>
          <ac:graphicFrameMkLst>
            <pc:docMk/>
            <pc:sldMk cId="508993427" sldId="367"/>
            <ac:graphicFrameMk id="2" creationId="{374EB9B8-63E2-4964-A1F3-96A38E8DF593}"/>
          </ac:graphicFrameMkLst>
        </pc:graphicFrameChg>
      </pc:sldChg>
      <pc:sldChg chg="addSp delSp add mod">
        <pc:chgData name="Tegischer Lukas" userId="f78daebb-0565-485c-bd0e-1cd035e796ff" providerId="ADAL" clId="{A5A260EA-E85C-47D3-BAF8-C95BC37E6468}" dt="2022-04-10T20:28:55.112" v="375" actId="22"/>
        <pc:sldMkLst>
          <pc:docMk/>
          <pc:sldMk cId="1112780137" sldId="368"/>
        </pc:sldMkLst>
        <pc:picChg chg="del">
          <ac:chgData name="Tegischer Lukas" userId="f78daebb-0565-485c-bd0e-1cd035e796ff" providerId="ADAL" clId="{A5A260EA-E85C-47D3-BAF8-C95BC37E6468}" dt="2022-04-10T20:28:54.862" v="374" actId="478"/>
          <ac:picMkLst>
            <pc:docMk/>
            <pc:sldMk cId="1112780137" sldId="368"/>
            <ac:picMk id="3" creationId="{1D92B8C4-2FFD-4770-96DE-1D2816073798}"/>
          </ac:picMkLst>
        </pc:picChg>
        <pc:picChg chg="add">
          <ac:chgData name="Tegischer Lukas" userId="f78daebb-0565-485c-bd0e-1cd035e796ff" providerId="ADAL" clId="{A5A260EA-E85C-47D3-BAF8-C95BC37E6468}" dt="2022-04-10T20:28:55.112" v="375" actId="22"/>
          <ac:picMkLst>
            <pc:docMk/>
            <pc:sldMk cId="1112780137" sldId="368"/>
            <ac:picMk id="4" creationId="{54DD0D5C-7211-41BE-8129-828A6A2A97F3}"/>
          </ac:picMkLst>
        </pc:picChg>
      </pc:sldChg>
      <pc:sldChg chg="addSp delSp modSp add mod">
        <pc:chgData name="Tegischer Lukas" userId="f78daebb-0565-485c-bd0e-1cd035e796ff" providerId="ADAL" clId="{A5A260EA-E85C-47D3-BAF8-C95BC37E6468}" dt="2022-04-10T20:38:17.703" v="585" actId="1076"/>
        <pc:sldMkLst>
          <pc:docMk/>
          <pc:sldMk cId="1843791332" sldId="369"/>
        </pc:sldMkLst>
        <pc:spChg chg="add mod">
          <ac:chgData name="Tegischer Lukas" userId="f78daebb-0565-485c-bd0e-1cd035e796ff" providerId="ADAL" clId="{A5A260EA-E85C-47D3-BAF8-C95BC37E6468}" dt="2022-04-10T20:38:16.557" v="584" actId="1076"/>
          <ac:spMkLst>
            <pc:docMk/>
            <pc:sldMk cId="1843791332" sldId="369"/>
            <ac:spMk id="6" creationId="{C9A0E6CF-675A-4E57-A8A9-4F0EFC3BB0FC}"/>
          </ac:spMkLst>
        </pc:spChg>
        <pc:graphicFrameChg chg="del">
          <ac:chgData name="Tegischer Lukas" userId="f78daebb-0565-485c-bd0e-1cd035e796ff" providerId="ADAL" clId="{A5A260EA-E85C-47D3-BAF8-C95BC37E6468}" dt="2022-04-10T20:37:26.881" v="571" actId="478"/>
          <ac:graphicFrameMkLst>
            <pc:docMk/>
            <pc:sldMk cId="1843791332" sldId="369"/>
            <ac:graphicFrameMk id="2" creationId="{374EB9B8-63E2-4964-A1F3-96A38E8DF593}"/>
          </ac:graphicFrameMkLst>
        </pc:graphicFrameChg>
        <pc:picChg chg="add mod">
          <ac:chgData name="Tegischer Lukas" userId="f78daebb-0565-485c-bd0e-1cd035e796ff" providerId="ADAL" clId="{A5A260EA-E85C-47D3-BAF8-C95BC37E6468}" dt="2022-04-10T20:38:17.703" v="585" actId="1076"/>
          <ac:picMkLst>
            <pc:docMk/>
            <pc:sldMk cId="1843791332" sldId="369"/>
            <ac:picMk id="4" creationId="{61E6E8B5-CDCB-41BC-AFAE-BF43978814B9}"/>
          </ac:picMkLst>
        </pc:picChg>
      </pc:sldChg>
      <pc:sldChg chg="add">
        <pc:chgData name="Tegischer Lukas" userId="f78daebb-0565-485c-bd0e-1cd035e796ff" providerId="ADAL" clId="{A5A260EA-E85C-47D3-BAF8-C95BC37E6468}" dt="2022-04-10T20:29:26.879" v="381"/>
        <pc:sldMkLst>
          <pc:docMk/>
          <pc:sldMk cId="3043499339" sldId="370"/>
        </pc:sldMkLst>
      </pc:sldChg>
      <pc:sldChg chg="addSp delSp modSp add mod ord delAnim modAnim">
        <pc:chgData name="Tegischer Lukas" userId="f78daebb-0565-485c-bd0e-1cd035e796ff" providerId="ADAL" clId="{A5A260EA-E85C-47D3-BAF8-C95BC37E6468}" dt="2022-04-10T20:33:22.828" v="538"/>
        <pc:sldMkLst>
          <pc:docMk/>
          <pc:sldMk cId="2566979629" sldId="371"/>
        </pc:sldMkLst>
        <pc:spChg chg="mod">
          <ac:chgData name="Tegischer Lukas" userId="f78daebb-0565-485c-bd0e-1cd035e796ff" providerId="ADAL" clId="{A5A260EA-E85C-47D3-BAF8-C95BC37E6468}" dt="2022-04-10T20:32:17.643" v="510" actId="20577"/>
          <ac:spMkLst>
            <pc:docMk/>
            <pc:sldMk cId="2566979629" sldId="371"/>
            <ac:spMk id="4" creationId="{C427B5BC-E2AB-4596-857C-DA06F86C68EB}"/>
          </ac:spMkLst>
        </pc:spChg>
        <pc:spChg chg="add mod">
          <ac:chgData name="Tegischer Lukas" userId="f78daebb-0565-485c-bd0e-1cd035e796ff" providerId="ADAL" clId="{A5A260EA-E85C-47D3-BAF8-C95BC37E6468}" dt="2022-04-10T20:32:39.358" v="521" actId="1582"/>
          <ac:spMkLst>
            <pc:docMk/>
            <pc:sldMk cId="2566979629" sldId="371"/>
            <ac:spMk id="7" creationId="{8A8506A6-EE96-45CA-AFE7-6189A6025038}"/>
          </ac:spMkLst>
        </pc:spChg>
        <pc:spChg chg="add mod">
          <ac:chgData name="Tegischer Lukas" userId="f78daebb-0565-485c-bd0e-1cd035e796ff" providerId="ADAL" clId="{A5A260EA-E85C-47D3-BAF8-C95BC37E6468}" dt="2022-04-10T20:33:06.603" v="533" actId="115"/>
          <ac:spMkLst>
            <pc:docMk/>
            <pc:sldMk cId="2566979629" sldId="371"/>
            <ac:spMk id="9" creationId="{485E9EAE-6936-4688-A13B-06CD0AF5141A}"/>
          </ac:spMkLst>
        </pc:spChg>
        <pc:spChg chg="del">
          <ac:chgData name="Tegischer Lukas" userId="f78daebb-0565-485c-bd0e-1cd035e796ff" providerId="ADAL" clId="{A5A260EA-E85C-47D3-BAF8-C95BC37E6468}" dt="2022-04-10T20:32:18.875" v="511" actId="478"/>
          <ac:spMkLst>
            <pc:docMk/>
            <pc:sldMk cId="2566979629" sldId="371"/>
            <ac:spMk id="12" creationId="{4C20B794-593D-4202-92F3-D4407A1EC044}"/>
          </ac:spMkLst>
        </pc:spChg>
        <pc:spChg chg="del">
          <ac:chgData name="Tegischer Lukas" userId="f78daebb-0565-485c-bd0e-1cd035e796ff" providerId="ADAL" clId="{A5A260EA-E85C-47D3-BAF8-C95BC37E6468}" dt="2022-04-10T20:32:19.304" v="512" actId="478"/>
          <ac:spMkLst>
            <pc:docMk/>
            <pc:sldMk cId="2566979629" sldId="371"/>
            <ac:spMk id="13" creationId="{7CA4CCE7-8A84-426E-989E-BD9259220CC1}"/>
          </ac:spMkLst>
        </pc:spChg>
      </pc:sldChg>
      <pc:sldChg chg="addSp delSp modSp add mod delAnim">
        <pc:chgData name="Tegischer Lukas" userId="f78daebb-0565-485c-bd0e-1cd035e796ff" providerId="ADAL" clId="{A5A260EA-E85C-47D3-BAF8-C95BC37E6468}" dt="2022-04-10T20:36:53.658" v="559" actId="20577"/>
        <pc:sldMkLst>
          <pc:docMk/>
          <pc:sldMk cId="2423451084" sldId="372"/>
        </pc:sldMkLst>
        <pc:spChg chg="del">
          <ac:chgData name="Tegischer Lukas" userId="f78daebb-0565-485c-bd0e-1cd035e796ff" providerId="ADAL" clId="{A5A260EA-E85C-47D3-BAF8-C95BC37E6468}" dt="2022-04-10T20:34:36.827" v="539" actId="478"/>
          <ac:spMkLst>
            <pc:docMk/>
            <pc:sldMk cId="2423451084" sldId="372"/>
            <ac:spMk id="7" creationId="{69FAD5CC-F776-4820-B146-CF5A08538F99}"/>
          </ac:spMkLst>
        </pc:spChg>
        <pc:spChg chg="del mod">
          <ac:chgData name="Tegischer Lukas" userId="f78daebb-0565-485c-bd0e-1cd035e796ff" providerId="ADAL" clId="{A5A260EA-E85C-47D3-BAF8-C95BC37E6468}" dt="2022-04-10T20:34:39.301" v="541" actId="478"/>
          <ac:spMkLst>
            <pc:docMk/>
            <pc:sldMk cId="2423451084" sldId="372"/>
            <ac:spMk id="10" creationId="{190D2A8D-24FA-4375-BC0B-633639A4881A}"/>
          </ac:spMkLst>
        </pc:spChg>
        <pc:graphicFrameChg chg="add mod modGraphic">
          <ac:chgData name="Tegischer Lukas" userId="f78daebb-0565-485c-bd0e-1cd035e796ff" providerId="ADAL" clId="{A5A260EA-E85C-47D3-BAF8-C95BC37E6468}" dt="2022-04-10T20:36:53.658" v="559" actId="20577"/>
          <ac:graphicFrameMkLst>
            <pc:docMk/>
            <pc:sldMk cId="2423451084" sldId="372"/>
            <ac:graphicFrameMk id="2" creationId="{D2D82656-93A9-4F9E-8BB6-81BEC11FB603}"/>
          </ac:graphicFrameMkLst>
        </pc:graphicFrameChg>
        <pc:graphicFrameChg chg="del">
          <ac:chgData name="Tegischer Lukas" userId="f78daebb-0565-485c-bd0e-1cd035e796ff" providerId="ADAL" clId="{A5A260EA-E85C-47D3-BAF8-C95BC37E6468}" dt="2022-04-10T20:34:41.024" v="542" actId="478"/>
          <ac:graphicFrameMkLst>
            <pc:docMk/>
            <pc:sldMk cId="2423451084" sldId="372"/>
            <ac:graphicFrameMk id="9" creationId="{0A6206D5-3045-451E-8735-9DDE6BBA5346}"/>
          </ac:graphicFrameMkLst>
        </pc:graphicFrameChg>
      </pc:sldChg>
      <pc:sldChg chg="modSp add mod">
        <pc:chgData name="Tegischer Lukas" userId="f78daebb-0565-485c-bd0e-1cd035e796ff" providerId="ADAL" clId="{A5A260EA-E85C-47D3-BAF8-C95BC37E6468}" dt="2022-04-10T20:37:22.211" v="570" actId="1076"/>
        <pc:sldMkLst>
          <pc:docMk/>
          <pc:sldMk cId="2312616909" sldId="373"/>
        </pc:sldMkLst>
        <pc:graphicFrameChg chg="mod modGraphic">
          <ac:chgData name="Tegischer Lukas" userId="f78daebb-0565-485c-bd0e-1cd035e796ff" providerId="ADAL" clId="{A5A260EA-E85C-47D3-BAF8-C95BC37E6468}" dt="2022-04-10T20:37:22.211" v="570" actId="1076"/>
          <ac:graphicFrameMkLst>
            <pc:docMk/>
            <pc:sldMk cId="2312616909" sldId="373"/>
            <ac:graphicFrameMk id="2" creationId="{D2D82656-93A9-4F9E-8BB6-81BEC11FB603}"/>
          </ac:graphicFrameMkLst>
        </pc:graphicFrameChg>
      </pc:sldChg>
    </pc:docChg>
  </pc:docChgLst>
  <pc:docChgLst>
    <pc:chgData name="Tegischer Lukas" userId="f78daebb-0565-485c-bd0e-1cd035e796ff" providerId="ADAL" clId="{BAEDC589-DEA9-48A9-9E9C-DEED5267528B}"/>
    <pc:docChg chg="undo custSel addSld delSld modSld">
      <pc:chgData name="Tegischer Lukas" userId="f78daebb-0565-485c-bd0e-1cd035e796ff" providerId="ADAL" clId="{BAEDC589-DEA9-48A9-9E9C-DEED5267528B}" dt="2022-04-10T13:38:39.059" v="343" actId="20577"/>
      <pc:docMkLst>
        <pc:docMk/>
      </pc:docMkLst>
      <pc:sldChg chg="modSp mod">
        <pc:chgData name="Tegischer Lukas" userId="f78daebb-0565-485c-bd0e-1cd035e796ff" providerId="ADAL" clId="{BAEDC589-DEA9-48A9-9E9C-DEED5267528B}" dt="2022-04-10T13:26:12.794" v="1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AEDC589-DEA9-48A9-9E9C-DEED5267528B}" dt="2022-04-10T13:26:12.794" v="1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BAEDC589-DEA9-48A9-9E9C-DEED5267528B}" dt="2022-04-10T13:30:10.254" v="212" actId="207"/>
        <pc:sldMkLst>
          <pc:docMk/>
          <pc:sldMk cId="2738696002" sldId="324"/>
        </pc:sldMkLst>
        <pc:spChg chg="mod">
          <ac:chgData name="Tegischer Lukas" userId="f78daebb-0565-485c-bd0e-1cd035e796ff" providerId="ADAL" clId="{BAEDC589-DEA9-48A9-9E9C-DEED5267528B}" dt="2022-04-10T13:26:43.659" v="65" actId="20577"/>
          <ac:spMkLst>
            <pc:docMk/>
            <pc:sldMk cId="2738696002" sldId="324"/>
            <ac:spMk id="4" creationId="{C427B5BC-E2AB-4596-857C-DA06F86C68EB}"/>
          </ac:spMkLst>
        </pc:spChg>
        <pc:spChg chg="add mod">
          <ac:chgData name="Tegischer Lukas" userId="f78daebb-0565-485c-bd0e-1cd035e796ff" providerId="ADAL" clId="{BAEDC589-DEA9-48A9-9E9C-DEED5267528B}" dt="2022-04-10T13:30:10.254" v="212" actId="207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8:10.373" v="145" actId="1076"/>
          <ac:spMkLst>
            <pc:docMk/>
            <pc:sldMk cId="2738696002" sldId="324"/>
            <ac:spMk id="8" creationId="{3C8DE921-3EFF-4BC4-ACBD-B417BFCC0517}"/>
          </ac:spMkLst>
        </pc:spChg>
        <pc:spChg chg="add del mod">
          <ac:chgData name="Tegischer Lukas" userId="f78daebb-0565-485c-bd0e-1cd035e796ff" providerId="ADAL" clId="{BAEDC589-DEA9-48A9-9E9C-DEED5267528B}" dt="2022-04-10T13:27:56.324" v="143"/>
          <ac:spMkLst>
            <pc:docMk/>
            <pc:sldMk cId="2738696002" sldId="324"/>
            <ac:spMk id="10" creationId="{C083947C-0E19-492D-A2C0-188F3BA1B607}"/>
          </ac:spMkLst>
        </pc:spChg>
        <pc:spChg chg="del">
          <ac:chgData name="Tegischer Lukas" userId="f78daebb-0565-485c-bd0e-1cd035e796ff" providerId="ADAL" clId="{BAEDC589-DEA9-48A9-9E9C-DEED5267528B}" dt="2022-04-10T13:26:46.601" v="66" actId="478"/>
          <ac:spMkLst>
            <pc:docMk/>
            <pc:sldMk cId="2738696002" sldId="324"/>
            <ac:spMk id="13" creationId="{02F07EE2-5CA4-41C7-B0FA-5F719B73FEEB}"/>
          </ac:spMkLst>
        </pc:sp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986812351" sldId="337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048903968" sldId="338"/>
        </pc:sldMkLst>
      </pc:sldChg>
      <pc:sldChg chg="addSp delSp modSp mod delAnim modAnim">
        <pc:chgData name="Tegischer Lukas" userId="f78daebb-0565-485c-bd0e-1cd035e796ff" providerId="ADAL" clId="{BAEDC589-DEA9-48A9-9E9C-DEED5267528B}" dt="2022-04-10T13:33:40.149" v="288"/>
        <pc:sldMkLst>
          <pc:docMk/>
          <pc:sldMk cId="1245368849" sldId="341"/>
        </pc:sldMkLst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4" creationId="{C427B5BC-E2AB-4596-857C-DA06F86C68EB}"/>
          </ac:spMkLst>
        </pc:spChg>
        <pc:spChg chg="del">
          <ac:chgData name="Tegischer Lukas" userId="f78daebb-0565-485c-bd0e-1cd035e796ff" providerId="ADAL" clId="{BAEDC589-DEA9-48A9-9E9C-DEED5267528B}" dt="2022-04-10T13:32:42.237" v="260" actId="478"/>
          <ac:spMkLst>
            <pc:docMk/>
            <pc:sldMk cId="1245368849" sldId="341"/>
            <ac:spMk id="6" creationId="{8B6C73EE-7740-4146-854B-B5F6983C89C9}"/>
          </ac:spMkLst>
        </pc:spChg>
        <pc:spChg chg="del">
          <ac:chgData name="Tegischer Lukas" userId="f78daebb-0565-485c-bd0e-1cd035e796ff" providerId="ADAL" clId="{BAEDC589-DEA9-48A9-9E9C-DEED5267528B}" dt="2022-04-10T13:32:44.738" v="261" actId="478"/>
          <ac:spMkLst>
            <pc:docMk/>
            <pc:sldMk cId="1245368849" sldId="341"/>
            <ac:spMk id="7" creationId="{B3901B15-0B24-444B-A341-8F18C113F714}"/>
          </ac:spMkLst>
        </pc:spChg>
        <pc:spChg chg="add mod">
          <ac:chgData name="Tegischer Lukas" userId="f78daebb-0565-485c-bd0e-1cd035e796ff" providerId="ADAL" clId="{BAEDC589-DEA9-48A9-9E9C-DEED5267528B}" dt="2022-04-10T13:32:49.324" v="264" actId="1076"/>
          <ac:spMkLst>
            <pc:docMk/>
            <pc:sldMk cId="1245368849" sldId="341"/>
            <ac:spMk id="8" creationId="{A2E8E4F8-C20D-43F1-A032-98CBF3779427}"/>
          </ac:spMkLst>
        </pc:spChg>
        <pc:spChg chg="del">
          <ac:chgData name="Tegischer Lukas" userId="f78daebb-0565-485c-bd0e-1cd035e796ff" providerId="ADAL" clId="{BAEDC589-DEA9-48A9-9E9C-DEED5267528B}" dt="2022-04-10T13:32:45.744" v="262" actId="478"/>
          <ac:spMkLst>
            <pc:docMk/>
            <pc:sldMk cId="1245368849" sldId="341"/>
            <ac:spMk id="9" creationId="{59D9F288-9CB8-4E56-814D-0EA3ABD79342}"/>
          </ac:spMkLst>
        </pc:spChg>
        <pc:spChg chg="add mod">
          <ac:chgData name="Tegischer Lukas" userId="f78daebb-0565-485c-bd0e-1cd035e796ff" providerId="ADAL" clId="{BAEDC589-DEA9-48A9-9E9C-DEED5267528B}" dt="2022-04-10T13:33:27.455" v="286" actId="20577"/>
          <ac:spMkLst>
            <pc:docMk/>
            <pc:sldMk cId="1245368849" sldId="341"/>
            <ac:spMk id="11" creationId="{9E04BA44-95E0-4577-8420-B318E71D6D1B}"/>
          </ac:spMkLst>
        </pc:spChg>
        <pc:graphicFrameChg chg="add del mod modGraphic">
          <ac:chgData name="Tegischer Lukas" userId="f78daebb-0565-485c-bd0e-1cd035e796ff" providerId="ADAL" clId="{BAEDC589-DEA9-48A9-9E9C-DEED5267528B}" dt="2022-04-10T13:33:22.154" v="279" actId="478"/>
          <ac:graphicFrameMkLst>
            <pc:docMk/>
            <pc:sldMk cId="1245368849" sldId="341"/>
            <ac:graphicFrameMk id="3" creationId="{73F24D42-7744-4970-8404-FA02A6900DCE}"/>
          </ac:graphicFrameMkLst>
        </pc:graphicFrameChg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198157009" sldId="342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056743295" sldId="343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760376477" sldId="344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2919697873" sldId="345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1165330524" sldId="346"/>
        </pc:sldMkLst>
      </pc:sldChg>
      <pc:sldChg chg="del">
        <pc:chgData name="Tegischer Lukas" userId="f78daebb-0565-485c-bd0e-1cd035e796ff" providerId="ADAL" clId="{BAEDC589-DEA9-48A9-9E9C-DEED5267528B}" dt="2022-04-10T13:33:46.803" v="290" actId="47"/>
        <pc:sldMkLst>
          <pc:docMk/>
          <pc:sldMk cId="3229890011" sldId="347"/>
        </pc:sldMkLst>
      </pc:sldChg>
      <pc:sldChg chg="addSp delSp modSp add mod modAnim">
        <pc:chgData name="Tegischer Lukas" userId="f78daebb-0565-485c-bd0e-1cd035e796ff" providerId="ADAL" clId="{BAEDC589-DEA9-48A9-9E9C-DEED5267528B}" dt="2022-04-10T13:29:42.321" v="201"/>
        <pc:sldMkLst>
          <pc:docMk/>
          <pc:sldMk cId="3785642135" sldId="348"/>
        </pc:sldMkLst>
        <pc:spChg chg="del mod">
          <ac:chgData name="Tegischer Lukas" userId="f78daebb-0565-485c-bd0e-1cd035e796ff" providerId="ADAL" clId="{BAEDC589-DEA9-48A9-9E9C-DEED5267528B}" dt="2022-04-10T13:28:16.316" v="148" actId="478"/>
          <ac:spMkLst>
            <pc:docMk/>
            <pc:sldMk cId="3785642135" sldId="348"/>
            <ac:spMk id="6" creationId="{12B510E9-505E-4F79-B66D-81A6532DED3D}"/>
          </ac:spMkLst>
        </pc:spChg>
        <pc:spChg chg="add mod">
          <ac:chgData name="Tegischer Lukas" userId="f78daebb-0565-485c-bd0e-1cd035e796ff" providerId="ADAL" clId="{BAEDC589-DEA9-48A9-9E9C-DEED5267528B}" dt="2022-04-10T13:29:09.463" v="189" actId="20577"/>
          <ac:spMkLst>
            <pc:docMk/>
            <pc:sldMk cId="3785642135" sldId="348"/>
            <ac:spMk id="7" creationId="{AD161D27-AD36-41CB-85A2-EA077D6424E7}"/>
          </ac:spMkLst>
        </pc:spChg>
        <pc:spChg chg="add mod">
          <ac:chgData name="Tegischer Lukas" userId="f78daebb-0565-485c-bd0e-1cd035e796ff" providerId="ADAL" clId="{BAEDC589-DEA9-48A9-9E9C-DEED5267528B}" dt="2022-04-10T13:29:39.424" v="200" actId="1076"/>
          <ac:spMkLst>
            <pc:docMk/>
            <pc:sldMk cId="3785642135" sldId="348"/>
            <ac:spMk id="9" creationId="{6C9A42D4-FC0E-48DD-B16C-C0A5F58062E7}"/>
          </ac:spMkLst>
        </pc:spChg>
      </pc:sldChg>
      <pc:sldChg chg="addSp delSp modSp add mod delAnim modAnim">
        <pc:chgData name="Tegischer Lukas" userId="f78daebb-0565-485c-bd0e-1cd035e796ff" providerId="ADAL" clId="{BAEDC589-DEA9-48A9-9E9C-DEED5267528B}" dt="2022-04-10T13:32:31.889" v="259"/>
        <pc:sldMkLst>
          <pc:docMk/>
          <pc:sldMk cId="3248617293" sldId="349"/>
        </pc:sldMkLst>
        <pc:spChg chg="del">
          <ac:chgData name="Tegischer Lukas" userId="f78daebb-0565-485c-bd0e-1cd035e796ff" providerId="ADAL" clId="{BAEDC589-DEA9-48A9-9E9C-DEED5267528B}" dt="2022-04-10T13:29:46.229" v="204" actId="478"/>
          <ac:spMkLst>
            <pc:docMk/>
            <pc:sldMk cId="3248617293" sldId="349"/>
            <ac:spMk id="7" creationId="{AD161D27-AD36-41CB-85A2-EA077D6424E7}"/>
          </ac:spMkLst>
        </pc:spChg>
        <pc:spChg chg="del">
          <ac:chgData name="Tegischer Lukas" userId="f78daebb-0565-485c-bd0e-1cd035e796ff" providerId="ADAL" clId="{BAEDC589-DEA9-48A9-9E9C-DEED5267528B}" dt="2022-04-10T13:29:53.509" v="206" actId="478"/>
          <ac:spMkLst>
            <pc:docMk/>
            <pc:sldMk cId="3248617293" sldId="349"/>
            <ac:spMk id="8" creationId="{3C8DE921-3EFF-4BC4-ACBD-B417BFCC0517}"/>
          </ac:spMkLst>
        </pc:spChg>
        <pc:spChg chg="del">
          <ac:chgData name="Tegischer Lukas" userId="f78daebb-0565-485c-bd0e-1cd035e796ff" providerId="ADAL" clId="{BAEDC589-DEA9-48A9-9E9C-DEED5267528B}" dt="2022-04-10T13:29:45.500" v="203" actId="478"/>
          <ac:spMkLst>
            <pc:docMk/>
            <pc:sldMk cId="3248617293" sldId="349"/>
            <ac:spMk id="9" creationId="{6C9A42D4-FC0E-48DD-B16C-C0A5F58062E7}"/>
          </ac:spMkLst>
        </pc:spChg>
        <pc:spChg chg="add mod">
          <ac:chgData name="Tegischer Lukas" userId="f78daebb-0565-485c-bd0e-1cd035e796ff" providerId="ADAL" clId="{BAEDC589-DEA9-48A9-9E9C-DEED5267528B}" dt="2022-04-10T13:30:18.025" v="214" actId="207"/>
          <ac:spMkLst>
            <pc:docMk/>
            <pc:sldMk cId="3248617293" sldId="349"/>
            <ac:spMk id="10" creationId="{8B90FBEA-4E30-4FEF-8101-93C35A2942DA}"/>
          </ac:spMkLst>
        </pc:spChg>
        <pc:spChg chg="add mod">
          <ac:chgData name="Tegischer Lukas" userId="f78daebb-0565-485c-bd0e-1cd035e796ff" providerId="ADAL" clId="{BAEDC589-DEA9-48A9-9E9C-DEED5267528B}" dt="2022-04-10T13:32:29.961" v="258" actId="207"/>
          <ac:spMkLst>
            <pc:docMk/>
            <pc:sldMk cId="3248617293" sldId="349"/>
            <ac:spMk id="11" creationId="{A8945FB0-B0BB-4115-978F-172FC6555F24}"/>
          </ac:spMkLst>
        </pc:spChg>
        <pc:graphicFrameChg chg="add mod modGraphic">
          <ac:chgData name="Tegischer Lukas" userId="f78daebb-0565-485c-bd0e-1cd035e796ff" providerId="ADAL" clId="{BAEDC589-DEA9-48A9-9E9C-DEED5267528B}" dt="2022-04-10T13:31:53.518" v="243" actId="14100"/>
          <ac:graphicFrameMkLst>
            <pc:docMk/>
            <pc:sldMk cId="3248617293" sldId="349"/>
            <ac:graphicFrameMk id="3" creationId="{430DF218-FE20-48C2-A1C3-1CC387ABFB8E}"/>
          </ac:graphicFrameMkLst>
        </pc:graphicFrameChg>
      </pc:sldChg>
      <pc:sldChg chg="addSp delSp modSp add mod delAnim">
        <pc:chgData name="Tegischer Lukas" userId="f78daebb-0565-485c-bd0e-1cd035e796ff" providerId="ADAL" clId="{BAEDC589-DEA9-48A9-9E9C-DEED5267528B}" dt="2022-04-10T13:34:41.728" v="312" actId="20577"/>
        <pc:sldMkLst>
          <pc:docMk/>
          <pc:sldMk cId="3807913917" sldId="350"/>
        </pc:sldMkLst>
        <pc:spChg chg="add mod">
          <ac:chgData name="Tegischer Lukas" userId="f78daebb-0565-485c-bd0e-1cd035e796ff" providerId="ADAL" clId="{BAEDC589-DEA9-48A9-9E9C-DEED5267528B}" dt="2022-04-10T13:34:05.719" v="295" actId="14100"/>
          <ac:spMkLst>
            <pc:docMk/>
            <pc:sldMk cId="3807913917" sldId="350"/>
            <ac:spMk id="6" creationId="{CDB9878E-9F25-4BCD-AC3D-3EB51994D15C}"/>
          </ac:spMkLst>
        </pc:spChg>
        <pc:spChg chg="del">
          <ac:chgData name="Tegischer Lukas" userId="f78daebb-0565-485c-bd0e-1cd035e796ff" providerId="ADAL" clId="{BAEDC589-DEA9-48A9-9E9C-DEED5267528B}" dt="2022-04-10T13:33:59.098" v="291" actId="478"/>
          <ac:spMkLst>
            <pc:docMk/>
            <pc:sldMk cId="3807913917" sldId="350"/>
            <ac:spMk id="8" creationId="{A2E8E4F8-C20D-43F1-A032-98CBF3779427}"/>
          </ac:spMkLst>
        </pc:spChg>
        <pc:spChg chg="add mod">
          <ac:chgData name="Tegischer Lukas" userId="f78daebb-0565-485c-bd0e-1cd035e796ff" providerId="ADAL" clId="{BAEDC589-DEA9-48A9-9E9C-DEED5267528B}" dt="2022-04-10T13:34:24.477" v="304" actId="20577"/>
          <ac:spMkLst>
            <pc:docMk/>
            <pc:sldMk cId="3807913917" sldId="350"/>
            <ac:spMk id="9" creationId="{AD6DB09A-345D-4833-97CC-D2B02885BF05}"/>
          </ac:spMkLst>
        </pc:spChg>
        <pc:spChg chg="add mod">
          <ac:chgData name="Tegischer Lukas" userId="f78daebb-0565-485c-bd0e-1cd035e796ff" providerId="ADAL" clId="{BAEDC589-DEA9-48A9-9E9C-DEED5267528B}" dt="2022-04-10T13:34:41.728" v="312" actId="20577"/>
          <ac:spMkLst>
            <pc:docMk/>
            <pc:sldMk cId="3807913917" sldId="350"/>
            <ac:spMk id="10" creationId="{D9A7C92E-FB61-4A99-B0E7-C731D2F04BB5}"/>
          </ac:spMkLst>
        </pc:spChg>
        <pc:spChg chg="del">
          <ac:chgData name="Tegischer Lukas" userId="f78daebb-0565-485c-bd0e-1cd035e796ff" providerId="ADAL" clId="{BAEDC589-DEA9-48A9-9E9C-DEED5267528B}" dt="2022-04-10T13:34:00.454" v="292" actId="478"/>
          <ac:spMkLst>
            <pc:docMk/>
            <pc:sldMk cId="3807913917" sldId="350"/>
            <ac:spMk id="11" creationId="{9E04BA44-95E0-4577-8420-B318E71D6D1B}"/>
          </ac:spMkLst>
        </pc:spChg>
      </pc:sldChg>
      <pc:sldChg chg="addSp delSp modSp add mod">
        <pc:chgData name="Tegischer Lukas" userId="f78daebb-0565-485c-bd0e-1cd035e796ff" providerId="ADAL" clId="{BAEDC589-DEA9-48A9-9E9C-DEED5267528B}" dt="2022-04-10T13:35:26.382" v="328" actId="20577"/>
        <pc:sldMkLst>
          <pc:docMk/>
          <pc:sldMk cId="2842384496" sldId="351"/>
        </pc:sldMkLst>
        <pc:spChg chg="del">
          <ac:chgData name="Tegischer Lukas" userId="f78daebb-0565-485c-bd0e-1cd035e796ff" providerId="ADAL" clId="{BAEDC589-DEA9-48A9-9E9C-DEED5267528B}" dt="2022-04-10T13:34:56.630" v="316" actId="478"/>
          <ac:spMkLst>
            <pc:docMk/>
            <pc:sldMk cId="2842384496" sldId="351"/>
            <ac:spMk id="6" creationId="{CDB9878E-9F25-4BCD-AC3D-3EB51994D15C}"/>
          </ac:spMkLst>
        </pc:spChg>
        <pc:spChg chg="add mod">
          <ac:chgData name="Tegischer Lukas" userId="f78daebb-0565-485c-bd0e-1cd035e796ff" providerId="ADAL" clId="{BAEDC589-DEA9-48A9-9E9C-DEED5267528B}" dt="2022-04-10T13:35:26.382" v="328" actId="20577"/>
          <ac:spMkLst>
            <pc:docMk/>
            <pc:sldMk cId="2842384496" sldId="351"/>
            <ac:spMk id="7" creationId="{902F7CBF-0AE5-4637-AFDE-DB9F8C617CE7}"/>
          </ac:spMkLst>
        </pc:spChg>
        <pc:spChg chg="del">
          <ac:chgData name="Tegischer Lukas" userId="f78daebb-0565-485c-bd0e-1cd035e796ff" providerId="ADAL" clId="{BAEDC589-DEA9-48A9-9E9C-DEED5267528B}" dt="2022-04-10T13:34:55.841" v="315" actId="478"/>
          <ac:spMkLst>
            <pc:docMk/>
            <pc:sldMk cId="2842384496" sldId="351"/>
            <ac:spMk id="9" creationId="{AD6DB09A-345D-4833-97CC-D2B02885BF05}"/>
          </ac:spMkLst>
        </pc:spChg>
        <pc:spChg chg="del">
          <ac:chgData name="Tegischer Lukas" userId="f78daebb-0565-485c-bd0e-1cd035e796ff" providerId="ADAL" clId="{BAEDC589-DEA9-48A9-9E9C-DEED5267528B}" dt="2022-04-10T13:34:55.133" v="314" actId="478"/>
          <ac:spMkLst>
            <pc:docMk/>
            <pc:sldMk cId="2842384496" sldId="351"/>
            <ac:spMk id="10" creationId="{D9A7C92E-FB61-4A99-B0E7-C731D2F04BB5}"/>
          </ac:spMkLst>
        </pc:spChg>
      </pc:sldChg>
      <pc:sldChg chg="addSp delSp modSp add mod modAnim">
        <pc:chgData name="Tegischer Lukas" userId="f78daebb-0565-485c-bd0e-1cd035e796ff" providerId="ADAL" clId="{BAEDC589-DEA9-48A9-9E9C-DEED5267528B}" dt="2022-04-10T13:38:39.059" v="343" actId="20577"/>
        <pc:sldMkLst>
          <pc:docMk/>
          <pc:sldMk cId="125280913" sldId="352"/>
        </pc:sldMkLst>
        <pc:spChg chg="add mod">
          <ac:chgData name="Tegischer Lukas" userId="f78daebb-0565-485c-bd0e-1cd035e796ff" providerId="ADAL" clId="{BAEDC589-DEA9-48A9-9E9C-DEED5267528B}" dt="2022-04-10T13:38:39.059" v="343" actId="20577"/>
          <ac:spMkLst>
            <pc:docMk/>
            <pc:sldMk cId="125280913" sldId="352"/>
            <ac:spMk id="5" creationId="{2BD77433-33E0-49F0-BBB8-04F323E725D3}"/>
          </ac:spMkLst>
        </pc:spChg>
        <pc:spChg chg="del">
          <ac:chgData name="Tegischer Lukas" userId="f78daebb-0565-485c-bd0e-1cd035e796ff" providerId="ADAL" clId="{BAEDC589-DEA9-48A9-9E9C-DEED5267528B}" dt="2022-04-10T13:35:31.989" v="329" actId="478"/>
          <ac:spMkLst>
            <pc:docMk/>
            <pc:sldMk cId="125280913" sldId="352"/>
            <ac:spMk id="7" creationId="{902F7CBF-0AE5-4637-AFDE-DB9F8C617CE7}"/>
          </ac:spMkLst>
        </pc:spChg>
      </pc:sldChg>
    </pc:docChg>
  </pc:docChgLst>
  <pc:docChgLst>
    <pc:chgData name="Tegischer Lukas" userId="f78daebb-0565-485c-bd0e-1cd035e796ff" providerId="ADAL" clId="{99AD6016-2B7B-4BE1-B987-AE3D560F6E58}"/>
    <pc:docChg chg="undo custSel addSld delSld modSld">
      <pc:chgData name="Tegischer Lukas" userId="f78daebb-0565-485c-bd0e-1cd035e796ff" providerId="ADAL" clId="{99AD6016-2B7B-4BE1-B987-AE3D560F6E58}" dt="2022-10-18T08:40:27.212" v="305" actId="1076"/>
      <pc:docMkLst>
        <pc:docMk/>
      </pc:docMkLst>
      <pc:sldChg chg="modSp mod">
        <pc:chgData name="Tegischer Lukas" userId="f78daebb-0565-485c-bd0e-1cd035e796ff" providerId="ADAL" clId="{99AD6016-2B7B-4BE1-B987-AE3D560F6E58}" dt="2022-10-15T06:05:57.732" v="24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99AD6016-2B7B-4BE1-B987-AE3D560F6E58}" dt="2022-10-15T06:05:57.732" v="24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99AD6016-2B7B-4BE1-B987-AE3D560F6E58}" dt="2022-10-15T06:06:03.477" v="25" actId="47"/>
        <pc:sldMkLst>
          <pc:docMk/>
          <pc:sldMk cId="1318793251" sldId="410"/>
        </pc:sldMkLst>
      </pc:sldChg>
      <pc:sldChg chg="del">
        <pc:chgData name="Tegischer Lukas" userId="f78daebb-0565-485c-bd0e-1cd035e796ff" providerId="ADAL" clId="{99AD6016-2B7B-4BE1-B987-AE3D560F6E58}" dt="2022-10-15T06:06:03.477" v="25" actId="47"/>
        <pc:sldMkLst>
          <pc:docMk/>
          <pc:sldMk cId="514235757" sldId="428"/>
        </pc:sldMkLst>
      </pc:sldChg>
      <pc:sldChg chg="add del">
        <pc:chgData name="Tegischer Lukas" userId="f78daebb-0565-485c-bd0e-1cd035e796ff" providerId="ADAL" clId="{99AD6016-2B7B-4BE1-B987-AE3D560F6E58}" dt="2022-10-15T06:06:21.444" v="28" actId="47"/>
        <pc:sldMkLst>
          <pc:docMk/>
          <pc:sldMk cId="421885953" sldId="430"/>
        </pc:sldMkLst>
      </pc:sldChg>
      <pc:sldChg chg="addSp delSp modSp add del mod delAnim modAnim">
        <pc:chgData name="Tegischer Lukas" userId="f78daebb-0565-485c-bd0e-1cd035e796ff" providerId="ADAL" clId="{99AD6016-2B7B-4BE1-B987-AE3D560F6E58}" dt="2022-10-18T08:31:43.414" v="293"/>
        <pc:sldMkLst>
          <pc:docMk/>
          <pc:sldMk cId="4284013726" sldId="431"/>
        </pc:sldMkLst>
        <pc:spChg chg="del">
          <ac:chgData name="Tegischer Lukas" userId="f78daebb-0565-485c-bd0e-1cd035e796ff" providerId="ADAL" clId="{99AD6016-2B7B-4BE1-B987-AE3D560F6E58}" dt="2022-10-15T06:06:33.354" v="29" actId="478"/>
          <ac:spMkLst>
            <pc:docMk/>
            <pc:sldMk cId="4284013726" sldId="431"/>
            <ac:spMk id="3" creationId="{C7D5F0A8-E094-FB10-7ECA-C94ECF582660}"/>
          </ac:spMkLst>
        </pc:spChg>
        <pc:spChg chg="add mod">
          <ac:chgData name="Tegischer Lukas" userId="f78daebb-0565-485c-bd0e-1cd035e796ff" providerId="ADAL" clId="{99AD6016-2B7B-4BE1-B987-AE3D560F6E58}" dt="2022-10-15T06:48:13.602" v="234" actId="20577"/>
          <ac:spMkLst>
            <pc:docMk/>
            <pc:sldMk cId="4284013726" sldId="431"/>
            <ac:spMk id="4" creationId="{38BE035F-3D4F-9830-0CE6-6A23D9D098F2}"/>
          </ac:spMkLst>
        </pc:spChg>
        <pc:spChg chg="add mod">
          <ac:chgData name="Tegischer Lukas" userId="f78daebb-0565-485c-bd0e-1cd035e796ff" providerId="ADAL" clId="{99AD6016-2B7B-4BE1-B987-AE3D560F6E58}" dt="2022-10-15T06:07:52.097" v="41" actId="1076"/>
          <ac:spMkLst>
            <pc:docMk/>
            <pc:sldMk cId="4284013726" sldId="431"/>
            <ac:spMk id="6" creationId="{9130C8C0-196D-ED8E-6C64-83ABBD781E16}"/>
          </ac:spMkLst>
        </pc:spChg>
        <pc:spChg chg="del">
          <ac:chgData name="Tegischer Lukas" userId="f78daebb-0565-485c-bd0e-1cd035e796ff" providerId="ADAL" clId="{99AD6016-2B7B-4BE1-B987-AE3D560F6E58}" dt="2022-10-15T06:07:34.477" v="35" actId="478"/>
          <ac:spMkLst>
            <pc:docMk/>
            <pc:sldMk cId="4284013726" sldId="431"/>
            <ac:spMk id="7" creationId="{EAE1AD86-7510-3EED-451E-2D16C24F17DB}"/>
          </ac:spMkLst>
        </pc:spChg>
        <pc:spChg chg="add mod">
          <ac:chgData name="Tegischer Lukas" userId="f78daebb-0565-485c-bd0e-1cd035e796ff" providerId="ADAL" clId="{99AD6016-2B7B-4BE1-B987-AE3D560F6E58}" dt="2022-10-15T06:08:33.969" v="52" actId="1582"/>
          <ac:spMkLst>
            <pc:docMk/>
            <pc:sldMk cId="4284013726" sldId="431"/>
            <ac:spMk id="13" creationId="{4D7D11CD-9CAE-28FD-BF5A-3498BC948F26}"/>
          </ac:spMkLst>
        </pc:spChg>
        <pc:spChg chg="add mod">
          <ac:chgData name="Tegischer Lukas" userId="f78daebb-0565-485c-bd0e-1cd035e796ff" providerId="ADAL" clId="{99AD6016-2B7B-4BE1-B987-AE3D560F6E58}" dt="2022-10-15T06:09:25.203" v="64" actId="1076"/>
          <ac:spMkLst>
            <pc:docMk/>
            <pc:sldMk cId="4284013726" sldId="431"/>
            <ac:spMk id="14" creationId="{754AF28D-D8CB-2128-C4CB-FA7A8ACDF61D}"/>
          </ac:spMkLst>
        </pc:spChg>
        <pc:spChg chg="add mod">
          <ac:chgData name="Tegischer Lukas" userId="f78daebb-0565-485c-bd0e-1cd035e796ff" providerId="ADAL" clId="{99AD6016-2B7B-4BE1-B987-AE3D560F6E58}" dt="2022-10-15T06:09:48.430" v="71" actId="207"/>
          <ac:spMkLst>
            <pc:docMk/>
            <pc:sldMk cId="4284013726" sldId="431"/>
            <ac:spMk id="20" creationId="{0D4A1AF9-6334-94FB-BB57-9B03E7663B47}"/>
          </ac:spMkLst>
        </pc:spChg>
        <pc:spChg chg="add mod">
          <ac:chgData name="Tegischer Lukas" userId="f78daebb-0565-485c-bd0e-1cd035e796ff" providerId="ADAL" clId="{99AD6016-2B7B-4BE1-B987-AE3D560F6E58}" dt="2022-10-15T06:09:51.994" v="73" actId="1076"/>
          <ac:spMkLst>
            <pc:docMk/>
            <pc:sldMk cId="4284013726" sldId="431"/>
            <ac:spMk id="21" creationId="{112A3BBE-FA19-1CA3-35A9-333852ECE8E5}"/>
          </ac:spMkLst>
        </pc:spChg>
        <pc:picChg chg="add mod">
          <ac:chgData name="Tegischer Lukas" userId="f78daebb-0565-485c-bd0e-1cd035e796ff" providerId="ADAL" clId="{99AD6016-2B7B-4BE1-B987-AE3D560F6E58}" dt="2022-10-15T06:08:01.097" v="46" actId="1076"/>
          <ac:picMkLst>
            <pc:docMk/>
            <pc:sldMk cId="4284013726" sldId="431"/>
            <ac:picMk id="8" creationId="{85935DEE-4931-D9A8-1AFF-71C499F70FCD}"/>
          </ac:picMkLst>
        </pc:picChg>
        <pc:picChg chg="del">
          <ac:chgData name="Tegischer Lukas" userId="f78daebb-0565-485c-bd0e-1cd035e796ff" providerId="ADAL" clId="{99AD6016-2B7B-4BE1-B987-AE3D560F6E58}" dt="2022-10-15T06:07:53.088" v="42" actId="478"/>
          <ac:picMkLst>
            <pc:docMk/>
            <pc:sldMk cId="4284013726" sldId="431"/>
            <ac:picMk id="9" creationId="{25D4E535-F90D-CBE9-20EE-F8557815790C}"/>
          </ac:picMkLst>
        </pc:picChg>
        <pc:inkChg chg="add">
          <ac:chgData name="Tegischer Lukas" userId="f78daebb-0565-485c-bd0e-1cd035e796ff" providerId="ADAL" clId="{99AD6016-2B7B-4BE1-B987-AE3D560F6E58}" dt="2022-10-18T08:31:43.414" v="293"/>
          <ac:inkMkLst>
            <pc:docMk/>
            <pc:sldMk cId="4284013726" sldId="431"/>
            <ac:inkMk id="2" creationId="{70717521-3988-0368-CC7B-DA2B750CF145}"/>
          </ac:inkMkLst>
        </pc:inkChg>
        <pc:cxnChg chg="add mod">
          <ac:chgData name="Tegischer Lukas" userId="f78daebb-0565-485c-bd0e-1cd035e796ff" providerId="ADAL" clId="{99AD6016-2B7B-4BE1-B987-AE3D560F6E58}" dt="2022-10-15T06:08:38.999" v="54" actId="1582"/>
          <ac:cxnSpMkLst>
            <pc:docMk/>
            <pc:sldMk cId="4284013726" sldId="431"/>
            <ac:cxnSpMk id="12" creationId="{5481ADC2-3D3F-FC5F-67A5-D341594751AB}"/>
          </ac:cxnSpMkLst>
        </pc:cxnChg>
        <pc:cxnChg chg="add mod">
          <ac:chgData name="Tegischer Lukas" userId="f78daebb-0565-485c-bd0e-1cd035e796ff" providerId="ADAL" clId="{99AD6016-2B7B-4BE1-B987-AE3D560F6E58}" dt="2022-10-15T06:09:22.913" v="63" actId="14100"/>
          <ac:cxnSpMkLst>
            <pc:docMk/>
            <pc:sldMk cId="4284013726" sldId="431"/>
            <ac:cxnSpMk id="15" creationId="{604A38E9-2543-FAF2-FF36-BC097215EB0E}"/>
          </ac:cxnSpMkLst>
        </pc:cxnChg>
        <pc:cxnChg chg="add mod">
          <ac:chgData name="Tegischer Lukas" userId="f78daebb-0565-485c-bd0e-1cd035e796ff" providerId="ADAL" clId="{99AD6016-2B7B-4BE1-B987-AE3D560F6E58}" dt="2022-10-15T06:09:39.937" v="68" actId="14100"/>
          <ac:cxnSpMkLst>
            <pc:docMk/>
            <pc:sldMk cId="4284013726" sldId="431"/>
            <ac:cxnSpMk id="18" creationId="{682C1716-2F02-3099-37F4-3AEAD7D53EB9}"/>
          </ac:cxnSpMkLst>
        </pc:cxnChg>
      </pc:sldChg>
      <pc:sldChg chg="modSp add del mod">
        <pc:chgData name="Tegischer Lukas" userId="f78daebb-0565-485c-bd0e-1cd035e796ff" providerId="ADAL" clId="{99AD6016-2B7B-4BE1-B987-AE3D560F6E58}" dt="2022-10-15T06:11:45.271" v="99" actId="47"/>
        <pc:sldMkLst>
          <pc:docMk/>
          <pc:sldMk cId="3904929904" sldId="432"/>
        </pc:sldMkLst>
        <pc:spChg chg="mod">
          <ac:chgData name="Tegischer Lukas" userId="f78daebb-0565-485c-bd0e-1cd035e796ff" providerId="ADAL" clId="{99AD6016-2B7B-4BE1-B987-AE3D560F6E58}" dt="2022-10-15T06:10:31.793" v="79" actId="21"/>
          <ac:spMkLst>
            <pc:docMk/>
            <pc:sldMk cId="3904929904" sldId="432"/>
            <ac:spMk id="11" creationId="{75F4B987-5281-DDF8-A840-BD46DD0AF54D}"/>
          </ac:spMkLst>
        </pc:spChg>
      </pc:sldChg>
      <pc:sldChg chg="del">
        <pc:chgData name="Tegischer Lukas" userId="f78daebb-0565-485c-bd0e-1cd035e796ff" providerId="ADAL" clId="{99AD6016-2B7B-4BE1-B987-AE3D560F6E58}" dt="2022-10-15T06:12:17.280" v="107" actId="47"/>
        <pc:sldMkLst>
          <pc:docMk/>
          <pc:sldMk cId="1115461300" sldId="433"/>
        </pc:sldMkLst>
      </pc:sldChg>
      <pc:sldChg chg="addSp modSp add mod modAnim">
        <pc:chgData name="Tegischer Lukas" userId="f78daebb-0565-485c-bd0e-1cd035e796ff" providerId="ADAL" clId="{99AD6016-2B7B-4BE1-B987-AE3D560F6E58}" dt="2022-10-18T08:31:43.414" v="293"/>
        <pc:sldMkLst>
          <pc:docMk/>
          <pc:sldMk cId="2034134332" sldId="434"/>
        </pc:sldMkLst>
        <pc:spChg chg="add mod">
          <ac:chgData name="Tegischer Lukas" userId="f78daebb-0565-485c-bd0e-1cd035e796ff" providerId="ADAL" clId="{99AD6016-2B7B-4BE1-B987-AE3D560F6E58}" dt="2022-10-15T06:11:14.726" v="92" actId="207"/>
          <ac:spMkLst>
            <pc:docMk/>
            <pc:sldMk cId="2034134332" sldId="434"/>
            <ac:spMk id="2" creationId="{99ABF862-9D59-E3EC-8179-8F0B93736CE9}"/>
          </ac:spMkLst>
        </pc:spChg>
        <pc:spChg chg="add mod">
          <ac:chgData name="Tegischer Lukas" userId="f78daebb-0565-485c-bd0e-1cd035e796ff" providerId="ADAL" clId="{99AD6016-2B7B-4BE1-B987-AE3D560F6E58}" dt="2022-10-15T06:11:35.418" v="95" actId="1076"/>
          <ac:spMkLst>
            <pc:docMk/>
            <pc:sldMk cId="2034134332" sldId="434"/>
            <ac:spMk id="3" creationId="{C6BE61BD-4D5A-7BE9-1D51-6181DC99D0DA}"/>
          </ac:spMkLst>
        </pc:spChg>
        <pc:spChg chg="mod">
          <ac:chgData name="Tegischer Lukas" userId="f78daebb-0565-485c-bd0e-1cd035e796ff" providerId="ADAL" clId="{99AD6016-2B7B-4BE1-B987-AE3D560F6E58}" dt="2022-10-15T06:48:15.864" v="235" actId="20577"/>
          <ac:spMkLst>
            <pc:docMk/>
            <pc:sldMk cId="2034134332" sldId="434"/>
            <ac:spMk id="4" creationId="{38BE035F-3D4F-9830-0CE6-6A23D9D098F2}"/>
          </ac:spMkLst>
        </pc:spChg>
        <pc:spChg chg="mod">
          <ac:chgData name="Tegischer Lukas" userId="f78daebb-0565-485c-bd0e-1cd035e796ff" providerId="ADAL" clId="{99AD6016-2B7B-4BE1-B987-AE3D560F6E58}" dt="2022-10-15T06:10:34.244" v="80"/>
          <ac:spMkLst>
            <pc:docMk/>
            <pc:sldMk cId="2034134332" sldId="434"/>
            <ac:spMk id="11" creationId="{75F4B987-5281-DDF8-A840-BD46DD0AF54D}"/>
          </ac:spMkLst>
        </pc:spChg>
        <pc:inkChg chg="add">
          <ac:chgData name="Tegischer Lukas" userId="f78daebb-0565-485c-bd0e-1cd035e796ff" providerId="ADAL" clId="{99AD6016-2B7B-4BE1-B987-AE3D560F6E58}" dt="2022-10-18T08:31:43.414" v="293"/>
          <ac:inkMkLst>
            <pc:docMk/>
            <pc:sldMk cId="2034134332" sldId="434"/>
            <ac:inkMk id="5" creationId="{C6F0305F-B303-80DE-AC06-310BD2DB3826}"/>
          </ac:inkMkLst>
        </pc:inkChg>
      </pc:sldChg>
      <pc:sldChg chg="addSp delSp modSp add mod delAnim">
        <pc:chgData name="Tegischer Lukas" userId="f78daebb-0565-485c-bd0e-1cd035e796ff" providerId="ADAL" clId="{99AD6016-2B7B-4BE1-B987-AE3D560F6E58}" dt="2022-10-18T08:31:43.414" v="293"/>
        <pc:sldMkLst>
          <pc:docMk/>
          <pc:sldMk cId="4072394848" sldId="435"/>
        </pc:sldMkLst>
        <pc:spChg chg="del">
          <ac:chgData name="Tegischer Lukas" userId="f78daebb-0565-485c-bd0e-1cd035e796ff" providerId="ADAL" clId="{99AD6016-2B7B-4BE1-B987-AE3D560F6E58}" dt="2022-10-15T06:11:54.190" v="102" actId="478"/>
          <ac:spMkLst>
            <pc:docMk/>
            <pc:sldMk cId="4072394848" sldId="435"/>
            <ac:spMk id="2" creationId="{99ABF862-9D59-E3EC-8179-8F0B93736CE9}"/>
          </ac:spMkLst>
        </pc:spChg>
        <pc:spChg chg="del">
          <ac:chgData name="Tegischer Lukas" userId="f78daebb-0565-485c-bd0e-1cd035e796ff" providerId="ADAL" clId="{99AD6016-2B7B-4BE1-B987-AE3D560F6E58}" dt="2022-10-15T06:11:50.892" v="100" actId="478"/>
          <ac:spMkLst>
            <pc:docMk/>
            <pc:sldMk cId="4072394848" sldId="435"/>
            <ac:spMk id="3" creationId="{C6BE61BD-4D5A-7BE9-1D51-6181DC99D0DA}"/>
          </ac:spMkLst>
        </pc:spChg>
        <pc:spChg chg="mod">
          <ac:chgData name="Tegischer Lukas" userId="f78daebb-0565-485c-bd0e-1cd035e796ff" providerId="ADAL" clId="{99AD6016-2B7B-4BE1-B987-AE3D560F6E58}" dt="2022-10-15T06:48:17.601" v="236" actId="20577"/>
          <ac:spMkLst>
            <pc:docMk/>
            <pc:sldMk cId="4072394848" sldId="435"/>
            <ac:spMk id="4" creationId="{38BE035F-3D4F-9830-0CE6-6A23D9D098F2}"/>
          </ac:spMkLst>
        </pc:spChg>
        <pc:spChg chg="add mod">
          <ac:chgData name="Tegischer Lukas" userId="f78daebb-0565-485c-bd0e-1cd035e796ff" providerId="ADAL" clId="{99AD6016-2B7B-4BE1-B987-AE3D560F6E58}" dt="2022-10-15T06:11:51.160" v="101"/>
          <ac:spMkLst>
            <pc:docMk/>
            <pc:sldMk cId="4072394848" sldId="435"/>
            <ac:spMk id="5" creationId="{9CFCB991-490F-7263-D161-311E97F50675}"/>
          </ac:spMkLst>
        </pc:spChg>
        <pc:spChg chg="add mod">
          <ac:chgData name="Tegischer Lukas" userId="f78daebb-0565-485c-bd0e-1cd035e796ff" providerId="ADAL" clId="{99AD6016-2B7B-4BE1-B987-AE3D560F6E58}" dt="2022-10-15T06:12:02.660" v="106" actId="6549"/>
          <ac:spMkLst>
            <pc:docMk/>
            <pc:sldMk cId="4072394848" sldId="435"/>
            <ac:spMk id="7" creationId="{43F02FEB-62A7-035C-2D23-6348B8B67ED7}"/>
          </ac:spMkLst>
        </pc:spChg>
        <pc:inkChg chg="add">
          <ac:chgData name="Tegischer Lukas" userId="f78daebb-0565-485c-bd0e-1cd035e796ff" providerId="ADAL" clId="{99AD6016-2B7B-4BE1-B987-AE3D560F6E58}" dt="2022-10-18T08:31:43.414" v="293"/>
          <ac:inkMkLst>
            <pc:docMk/>
            <pc:sldMk cId="4072394848" sldId="435"/>
            <ac:inkMk id="2" creationId="{5920A1FB-87CE-A584-FA87-29A1483BF7BA}"/>
          </ac:inkMkLst>
        </pc:inkChg>
      </pc:sldChg>
      <pc:sldChg chg="addSp delSp modSp add mod delAnim modAnim">
        <pc:chgData name="Tegischer Lukas" userId="f78daebb-0565-485c-bd0e-1cd035e796ff" providerId="ADAL" clId="{99AD6016-2B7B-4BE1-B987-AE3D560F6E58}" dt="2022-10-18T08:39:50.977" v="300"/>
        <pc:sldMkLst>
          <pc:docMk/>
          <pc:sldMk cId="3509546498" sldId="436"/>
        </pc:sldMkLst>
        <pc:spChg chg="add mod">
          <ac:chgData name="Tegischer Lukas" userId="f78daebb-0565-485c-bd0e-1cd035e796ff" providerId="ADAL" clId="{99AD6016-2B7B-4BE1-B987-AE3D560F6E58}" dt="2022-10-15T06:13:08.127" v="114" actId="1076"/>
          <ac:spMkLst>
            <pc:docMk/>
            <pc:sldMk cId="3509546498" sldId="436"/>
            <ac:spMk id="3" creationId="{1E70BAF1-76B2-3F4F-8100-349A0F5697BE}"/>
          </ac:spMkLst>
        </pc:spChg>
        <pc:spChg chg="mod">
          <ac:chgData name="Tegischer Lukas" userId="f78daebb-0565-485c-bd0e-1cd035e796ff" providerId="ADAL" clId="{99AD6016-2B7B-4BE1-B987-AE3D560F6E58}" dt="2022-10-15T06:48:20.099" v="237" actId="20577"/>
          <ac:spMkLst>
            <pc:docMk/>
            <pc:sldMk cId="3509546498" sldId="436"/>
            <ac:spMk id="4" creationId="{38BE035F-3D4F-9830-0CE6-6A23D9D098F2}"/>
          </ac:spMkLst>
        </pc:spChg>
        <pc:spChg chg="del">
          <ac:chgData name="Tegischer Lukas" userId="f78daebb-0565-485c-bd0e-1cd035e796ff" providerId="ADAL" clId="{99AD6016-2B7B-4BE1-B987-AE3D560F6E58}" dt="2022-10-15T06:12:55.693" v="109" actId="478"/>
          <ac:spMkLst>
            <pc:docMk/>
            <pc:sldMk cId="3509546498" sldId="436"/>
            <ac:spMk id="6" creationId="{9130C8C0-196D-ED8E-6C64-83ABBD781E16}"/>
          </ac:spMkLst>
        </pc:spChg>
        <pc:spChg chg="mod">
          <ac:chgData name="Tegischer Lukas" userId="f78daebb-0565-485c-bd0e-1cd035e796ff" providerId="ADAL" clId="{99AD6016-2B7B-4BE1-B987-AE3D560F6E58}" dt="2022-10-15T06:14:24.008" v="130" actId="1076"/>
          <ac:spMkLst>
            <pc:docMk/>
            <pc:sldMk cId="3509546498" sldId="436"/>
            <ac:spMk id="11" creationId="{75F4B987-5281-DDF8-A840-BD46DD0AF54D}"/>
          </ac:spMkLst>
        </pc:spChg>
        <pc:spChg chg="del mod">
          <ac:chgData name="Tegischer Lukas" userId="f78daebb-0565-485c-bd0e-1cd035e796ff" providerId="ADAL" clId="{99AD6016-2B7B-4BE1-B987-AE3D560F6E58}" dt="2022-10-15T06:43:04.893" v="158" actId="478"/>
          <ac:spMkLst>
            <pc:docMk/>
            <pc:sldMk cId="3509546498" sldId="436"/>
            <ac:spMk id="13" creationId="{4D7D11CD-9CAE-28FD-BF5A-3498BC948F26}"/>
          </ac:spMkLst>
        </pc:spChg>
        <pc:spChg chg="del mod">
          <ac:chgData name="Tegischer Lukas" userId="f78daebb-0565-485c-bd0e-1cd035e796ff" providerId="ADAL" clId="{99AD6016-2B7B-4BE1-B987-AE3D560F6E58}" dt="2022-10-15T06:42:34.666" v="150" actId="478"/>
          <ac:spMkLst>
            <pc:docMk/>
            <pc:sldMk cId="3509546498" sldId="436"/>
            <ac:spMk id="14" creationId="{754AF28D-D8CB-2128-C4CB-FA7A8ACDF61D}"/>
          </ac:spMkLst>
        </pc:spChg>
        <pc:spChg chg="del">
          <ac:chgData name="Tegischer Lukas" userId="f78daebb-0565-485c-bd0e-1cd035e796ff" providerId="ADAL" clId="{99AD6016-2B7B-4BE1-B987-AE3D560F6E58}" dt="2022-10-15T06:42:32.720" v="148" actId="478"/>
          <ac:spMkLst>
            <pc:docMk/>
            <pc:sldMk cId="3509546498" sldId="436"/>
            <ac:spMk id="20" creationId="{0D4A1AF9-6334-94FB-BB57-9B03E7663B47}"/>
          </ac:spMkLst>
        </pc:spChg>
        <pc:spChg chg="del">
          <ac:chgData name="Tegischer Lukas" userId="f78daebb-0565-485c-bd0e-1cd035e796ff" providerId="ADAL" clId="{99AD6016-2B7B-4BE1-B987-AE3D560F6E58}" dt="2022-10-15T06:42:32.981" v="149" actId="478"/>
          <ac:spMkLst>
            <pc:docMk/>
            <pc:sldMk cId="3509546498" sldId="436"/>
            <ac:spMk id="21" creationId="{112A3BBE-FA19-1CA3-35A9-333852ECE8E5}"/>
          </ac:spMkLst>
        </pc:spChg>
        <pc:picChg chg="add del mod ord">
          <ac:chgData name="Tegischer Lukas" userId="f78daebb-0565-485c-bd0e-1cd035e796ff" providerId="ADAL" clId="{99AD6016-2B7B-4BE1-B987-AE3D560F6E58}" dt="2022-10-15T06:14:16.939" v="125" actId="478"/>
          <ac:picMkLst>
            <pc:docMk/>
            <pc:sldMk cId="3509546498" sldId="436"/>
            <ac:picMk id="5" creationId="{6046FFEC-33AE-C315-034D-5E2FBC2B0F82}"/>
          </ac:picMkLst>
        </pc:picChg>
        <pc:picChg chg="del">
          <ac:chgData name="Tegischer Lukas" userId="f78daebb-0565-485c-bd0e-1cd035e796ff" providerId="ADAL" clId="{99AD6016-2B7B-4BE1-B987-AE3D560F6E58}" dt="2022-10-15T06:13:19.866" v="115" actId="478"/>
          <ac:picMkLst>
            <pc:docMk/>
            <pc:sldMk cId="3509546498" sldId="436"/>
            <ac:picMk id="8" creationId="{85935DEE-4931-D9A8-1AFF-71C499F70FCD}"/>
          </ac:picMkLst>
        </pc:picChg>
        <pc:picChg chg="add del mod ord">
          <ac:chgData name="Tegischer Lukas" userId="f78daebb-0565-485c-bd0e-1cd035e796ff" providerId="ADAL" clId="{99AD6016-2B7B-4BE1-B987-AE3D560F6E58}" dt="2022-10-15T06:41:52.546" v="137" actId="478"/>
          <ac:picMkLst>
            <pc:docMk/>
            <pc:sldMk cId="3509546498" sldId="436"/>
            <ac:picMk id="9" creationId="{A4A9661F-EC45-E906-329B-29EBBB15DAAD}"/>
          </ac:picMkLst>
        </pc:picChg>
        <pc:picChg chg="add mod ord">
          <ac:chgData name="Tegischer Lukas" userId="f78daebb-0565-485c-bd0e-1cd035e796ff" providerId="ADAL" clId="{99AD6016-2B7B-4BE1-B987-AE3D560F6E58}" dt="2022-10-15T06:42:06.389" v="144" actId="167"/>
          <ac:picMkLst>
            <pc:docMk/>
            <pc:sldMk cId="3509546498" sldId="436"/>
            <ac:picMk id="16" creationId="{217A8B05-6238-56BB-6C24-9A4AA823789B}"/>
          </ac:picMkLst>
        </pc:picChg>
        <pc:inkChg chg="add">
          <ac:chgData name="Tegischer Lukas" userId="f78daebb-0565-485c-bd0e-1cd035e796ff" providerId="ADAL" clId="{99AD6016-2B7B-4BE1-B987-AE3D560F6E58}" dt="2022-10-18T08:39:50.977" v="300"/>
          <ac:inkMkLst>
            <pc:docMk/>
            <pc:sldMk cId="3509546498" sldId="436"/>
            <ac:inkMk id="2" creationId="{E46F3D8C-4B0C-3061-A429-F4B42135B8CD}"/>
          </ac:inkMkLst>
        </pc:inkChg>
        <pc:cxnChg chg="mod">
          <ac:chgData name="Tegischer Lukas" userId="f78daebb-0565-485c-bd0e-1cd035e796ff" providerId="ADAL" clId="{99AD6016-2B7B-4BE1-B987-AE3D560F6E58}" dt="2022-10-15T06:45:44.343" v="182" actId="1076"/>
          <ac:cxnSpMkLst>
            <pc:docMk/>
            <pc:sldMk cId="3509546498" sldId="436"/>
            <ac:cxnSpMk id="12" creationId="{5481ADC2-3D3F-FC5F-67A5-D341594751AB}"/>
          </ac:cxnSpMkLst>
        </pc:cxnChg>
        <pc:cxnChg chg="mod">
          <ac:chgData name="Tegischer Lukas" userId="f78daebb-0565-485c-bd0e-1cd035e796ff" providerId="ADAL" clId="{99AD6016-2B7B-4BE1-B987-AE3D560F6E58}" dt="2022-10-15T06:42:55.569" v="154" actId="14100"/>
          <ac:cxnSpMkLst>
            <pc:docMk/>
            <pc:sldMk cId="3509546498" sldId="436"/>
            <ac:cxnSpMk id="15" creationId="{604A38E9-2543-FAF2-FF36-BC097215EB0E}"/>
          </ac:cxnSpMkLst>
        </pc:cxnChg>
        <pc:cxnChg chg="mod">
          <ac:chgData name="Tegischer Lukas" userId="f78daebb-0565-485c-bd0e-1cd035e796ff" providerId="ADAL" clId="{99AD6016-2B7B-4BE1-B987-AE3D560F6E58}" dt="2022-10-15T06:42:30.632" v="147" actId="14100"/>
          <ac:cxnSpMkLst>
            <pc:docMk/>
            <pc:sldMk cId="3509546498" sldId="436"/>
            <ac:cxnSpMk id="18" creationId="{682C1716-2F02-3099-37F4-3AEAD7D53EB9}"/>
          </ac:cxnSpMkLst>
        </pc:cxnChg>
        <pc:cxnChg chg="add mod">
          <ac:chgData name="Tegischer Lukas" userId="f78daebb-0565-485c-bd0e-1cd035e796ff" providerId="ADAL" clId="{99AD6016-2B7B-4BE1-B987-AE3D560F6E58}" dt="2022-10-15T06:43:02.056" v="157" actId="1076"/>
          <ac:cxnSpMkLst>
            <pc:docMk/>
            <pc:sldMk cId="3509546498" sldId="436"/>
            <ac:cxnSpMk id="24" creationId="{740061D0-AFC5-F7EE-51CF-8DA92716B1E9}"/>
          </ac:cxnSpMkLst>
        </pc:cxnChg>
        <pc:cxnChg chg="add mod">
          <ac:chgData name="Tegischer Lukas" userId="f78daebb-0565-485c-bd0e-1cd035e796ff" providerId="ADAL" clId="{99AD6016-2B7B-4BE1-B987-AE3D560F6E58}" dt="2022-10-15T06:43:35.664" v="166" actId="14100"/>
          <ac:cxnSpMkLst>
            <pc:docMk/>
            <pc:sldMk cId="3509546498" sldId="436"/>
            <ac:cxnSpMk id="25" creationId="{42B95384-F369-8403-57BE-7F0C92456E88}"/>
          </ac:cxnSpMkLst>
        </pc:cxnChg>
        <pc:cxnChg chg="add mod">
          <ac:chgData name="Tegischer Lukas" userId="f78daebb-0565-485c-bd0e-1cd035e796ff" providerId="ADAL" clId="{99AD6016-2B7B-4BE1-B987-AE3D560F6E58}" dt="2022-10-15T06:45:32.520" v="181" actId="14100"/>
          <ac:cxnSpMkLst>
            <pc:docMk/>
            <pc:sldMk cId="3509546498" sldId="436"/>
            <ac:cxnSpMk id="27" creationId="{3701CF50-A495-3A15-CAAC-71B06D454B36}"/>
          </ac:cxnSpMkLst>
        </pc:cxnChg>
      </pc:sldChg>
      <pc:sldChg chg="add del">
        <pc:chgData name="Tegischer Lukas" userId="f78daebb-0565-485c-bd0e-1cd035e796ff" providerId="ADAL" clId="{99AD6016-2B7B-4BE1-B987-AE3D560F6E58}" dt="2022-10-15T06:48:32.035" v="240" actId="47"/>
        <pc:sldMkLst>
          <pc:docMk/>
          <pc:sldMk cId="118772205" sldId="437"/>
        </pc:sldMkLst>
      </pc:sldChg>
      <pc:sldChg chg="add del">
        <pc:chgData name="Tegischer Lukas" userId="f78daebb-0565-485c-bd0e-1cd035e796ff" providerId="ADAL" clId="{99AD6016-2B7B-4BE1-B987-AE3D560F6E58}" dt="2022-10-15T06:48:32.035" v="240" actId="47"/>
        <pc:sldMkLst>
          <pc:docMk/>
          <pc:sldMk cId="2261552223" sldId="438"/>
        </pc:sldMkLst>
      </pc:sldChg>
      <pc:sldChg chg="addSp delSp modSp add mod delAnim modAnim">
        <pc:chgData name="Tegischer Lukas" userId="f78daebb-0565-485c-bd0e-1cd035e796ff" providerId="ADAL" clId="{99AD6016-2B7B-4BE1-B987-AE3D560F6E58}" dt="2022-10-18T08:39:50.977" v="300"/>
        <pc:sldMkLst>
          <pc:docMk/>
          <pc:sldMk cId="3230203879" sldId="439"/>
        </pc:sldMkLst>
        <pc:spChg chg="add mod">
          <ac:chgData name="Tegischer Lukas" userId="f78daebb-0565-485c-bd0e-1cd035e796ff" providerId="ADAL" clId="{99AD6016-2B7B-4BE1-B987-AE3D560F6E58}" dt="2022-10-15T06:46:12.711" v="192" actId="1076"/>
          <ac:spMkLst>
            <pc:docMk/>
            <pc:sldMk cId="3230203879" sldId="439"/>
            <ac:spMk id="2" creationId="{E3CD685A-1EBC-0248-3B3D-86A8E671EABA}"/>
          </ac:spMkLst>
        </pc:spChg>
        <pc:spChg chg="mod">
          <ac:chgData name="Tegischer Lukas" userId="f78daebb-0565-485c-bd0e-1cd035e796ff" providerId="ADAL" clId="{99AD6016-2B7B-4BE1-B987-AE3D560F6E58}" dt="2022-10-15T06:48:22.014" v="238" actId="20577"/>
          <ac:spMkLst>
            <pc:docMk/>
            <pc:sldMk cId="3230203879" sldId="439"/>
            <ac:spMk id="4" creationId="{38BE035F-3D4F-9830-0CE6-6A23D9D098F2}"/>
          </ac:spMkLst>
        </pc:spChg>
        <pc:spChg chg="add mod">
          <ac:chgData name="Tegischer Lukas" userId="f78daebb-0565-485c-bd0e-1cd035e796ff" providerId="ADAL" clId="{99AD6016-2B7B-4BE1-B987-AE3D560F6E58}" dt="2022-10-15T06:47:00.481" v="202" actId="14100"/>
          <ac:spMkLst>
            <pc:docMk/>
            <pc:sldMk cId="3230203879" sldId="439"/>
            <ac:spMk id="5" creationId="{59523F65-E05E-6880-F07C-2DD4E1B72307}"/>
          </ac:spMkLst>
        </pc:spChg>
        <pc:spChg chg="add mod">
          <ac:chgData name="Tegischer Lukas" userId="f78daebb-0565-485c-bd0e-1cd035e796ff" providerId="ADAL" clId="{99AD6016-2B7B-4BE1-B987-AE3D560F6E58}" dt="2022-10-15T06:47:18.838" v="210" actId="207"/>
          <ac:spMkLst>
            <pc:docMk/>
            <pc:sldMk cId="3230203879" sldId="439"/>
            <ac:spMk id="6" creationId="{15C9BC12-1075-B91B-CDB0-F681BE11FFC3}"/>
          </ac:spMkLst>
        </pc:spChg>
        <pc:spChg chg="mod">
          <ac:chgData name="Tegischer Lukas" userId="f78daebb-0565-485c-bd0e-1cd035e796ff" providerId="ADAL" clId="{99AD6016-2B7B-4BE1-B987-AE3D560F6E58}" dt="2022-10-15T06:46:06.650" v="190"/>
          <ac:spMkLst>
            <pc:docMk/>
            <pc:sldMk cId="3230203879" sldId="439"/>
            <ac:spMk id="11" creationId="{75F4B987-5281-DDF8-A840-BD46DD0AF54D}"/>
          </ac:spMkLst>
        </pc:spChg>
        <pc:picChg chg="mod">
          <ac:chgData name="Tegischer Lukas" userId="f78daebb-0565-485c-bd0e-1cd035e796ff" providerId="ADAL" clId="{99AD6016-2B7B-4BE1-B987-AE3D560F6E58}" dt="2022-10-15T06:47:05.175" v="206" actId="1076"/>
          <ac:picMkLst>
            <pc:docMk/>
            <pc:sldMk cId="3230203879" sldId="439"/>
            <ac:picMk id="16" creationId="{217A8B05-6238-56BB-6C24-9A4AA823789B}"/>
          </ac:picMkLst>
        </pc:picChg>
        <pc:inkChg chg="add">
          <ac:chgData name="Tegischer Lukas" userId="f78daebb-0565-485c-bd0e-1cd035e796ff" providerId="ADAL" clId="{99AD6016-2B7B-4BE1-B987-AE3D560F6E58}" dt="2022-10-18T08:39:50.977" v="300"/>
          <ac:inkMkLst>
            <pc:docMk/>
            <pc:sldMk cId="3230203879" sldId="439"/>
            <ac:inkMk id="7" creationId="{2DC73B8B-A719-2B4B-46C5-8FBE5884BA17}"/>
          </ac:inkMkLst>
        </pc:inkChg>
        <pc:cxnChg chg="del">
          <ac:chgData name="Tegischer Lukas" userId="f78daebb-0565-485c-bd0e-1cd035e796ff" providerId="ADAL" clId="{99AD6016-2B7B-4BE1-B987-AE3D560F6E58}" dt="2022-10-15T06:45:55.404" v="184" actId="478"/>
          <ac:cxnSpMkLst>
            <pc:docMk/>
            <pc:sldMk cId="3230203879" sldId="439"/>
            <ac:cxnSpMk id="15" creationId="{604A38E9-2543-FAF2-FF36-BC097215EB0E}"/>
          </ac:cxnSpMkLst>
        </pc:cxnChg>
        <pc:cxnChg chg="del">
          <ac:chgData name="Tegischer Lukas" userId="f78daebb-0565-485c-bd0e-1cd035e796ff" providerId="ADAL" clId="{99AD6016-2B7B-4BE1-B987-AE3D560F6E58}" dt="2022-10-15T06:45:57.023" v="185" actId="478"/>
          <ac:cxnSpMkLst>
            <pc:docMk/>
            <pc:sldMk cId="3230203879" sldId="439"/>
            <ac:cxnSpMk id="18" creationId="{682C1716-2F02-3099-37F4-3AEAD7D53EB9}"/>
          </ac:cxnSpMkLst>
        </pc:cxnChg>
      </pc:sldChg>
      <pc:sldChg chg="addSp delSp modSp add mod delAnim">
        <pc:chgData name="Tegischer Lukas" userId="f78daebb-0565-485c-bd0e-1cd035e796ff" providerId="ADAL" clId="{99AD6016-2B7B-4BE1-B987-AE3D560F6E58}" dt="2022-10-18T08:39:50.977" v="300"/>
        <pc:sldMkLst>
          <pc:docMk/>
          <pc:sldMk cId="721821003" sldId="440"/>
        </pc:sldMkLst>
        <pc:spChg chg="del">
          <ac:chgData name="Tegischer Lukas" userId="f78daebb-0565-485c-bd0e-1cd035e796ff" providerId="ADAL" clId="{99AD6016-2B7B-4BE1-B987-AE3D560F6E58}" dt="2022-10-15T06:47:38.730" v="214" actId="478"/>
          <ac:spMkLst>
            <pc:docMk/>
            <pc:sldMk cId="721821003" sldId="440"/>
            <ac:spMk id="2" creationId="{E3CD685A-1EBC-0248-3B3D-86A8E671EABA}"/>
          </ac:spMkLst>
        </pc:spChg>
        <pc:spChg chg="mod">
          <ac:chgData name="Tegischer Lukas" userId="f78daebb-0565-485c-bd0e-1cd035e796ff" providerId="ADAL" clId="{99AD6016-2B7B-4BE1-B987-AE3D560F6E58}" dt="2022-10-15T06:48:24.203" v="239" actId="20577"/>
          <ac:spMkLst>
            <pc:docMk/>
            <pc:sldMk cId="721821003" sldId="440"/>
            <ac:spMk id="4" creationId="{38BE035F-3D4F-9830-0CE6-6A23D9D098F2}"/>
          </ac:spMkLst>
        </pc:spChg>
        <pc:spChg chg="del">
          <ac:chgData name="Tegischer Lukas" userId="f78daebb-0565-485c-bd0e-1cd035e796ff" providerId="ADAL" clId="{99AD6016-2B7B-4BE1-B987-AE3D560F6E58}" dt="2022-10-15T06:48:05.306" v="232" actId="478"/>
          <ac:spMkLst>
            <pc:docMk/>
            <pc:sldMk cId="721821003" sldId="440"/>
            <ac:spMk id="5" creationId="{59523F65-E05E-6880-F07C-2DD4E1B72307}"/>
          </ac:spMkLst>
        </pc:spChg>
        <pc:spChg chg="del">
          <ac:chgData name="Tegischer Lukas" userId="f78daebb-0565-485c-bd0e-1cd035e796ff" providerId="ADAL" clId="{99AD6016-2B7B-4BE1-B987-AE3D560F6E58}" dt="2022-10-15T06:48:05.617" v="233" actId="478"/>
          <ac:spMkLst>
            <pc:docMk/>
            <pc:sldMk cId="721821003" sldId="440"/>
            <ac:spMk id="6" creationId="{15C9BC12-1075-B91B-CDB0-F681BE11FFC3}"/>
          </ac:spMkLst>
        </pc:spChg>
        <pc:spChg chg="add mod">
          <ac:chgData name="Tegischer Lukas" userId="f78daebb-0565-485c-bd0e-1cd035e796ff" providerId="ADAL" clId="{99AD6016-2B7B-4BE1-B987-AE3D560F6E58}" dt="2022-10-15T06:48:03.079" v="231" actId="1076"/>
          <ac:spMkLst>
            <pc:docMk/>
            <pc:sldMk cId="721821003" sldId="440"/>
            <ac:spMk id="7" creationId="{E55B7E3A-BE0E-939F-BCE3-8F7BE1602FEB}"/>
          </ac:spMkLst>
        </pc:spChg>
        <pc:spChg chg="add mod">
          <ac:chgData name="Tegischer Lukas" userId="f78daebb-0565-485c-bd0e-1cd035e796ff" providerId="ADAL" clId="{99AD6016-2B7B-4BE1-B987-AE3D560F6E58}" dt="2022-10-15T06:47:52.608" v="224" actId="6549"/>
          <ac:spMkLst>
            <pc:docMk/>
            <pc:sldMk cId="721821003" sldId="440"/>
            <ac:spMk id="8" creationId="{E6B61048-C4A1-C33D-AFFC-397D3CDACF83}"/>
          </ac:spMkLst>
        </pc:spChg>
        <pc:spChg chg="add mod">
          <ac:chgData name="Tegischer Lukas" userId="f78daebb-0565-485c-bd0e-1cd035e796ff" providerId="ADAL" clId="{99AD6016-2B7B-4BE1-B987-AE3D560F6E58}" dt="2022-10-15T06:48:00.280" v="230" actId="6549"/>
          <ac:spMkLst>
            <pc:docMk/>
            <pc:sldMk cId="721821003" sldId="440"/>
            <ac:spMk id="9" creationId="{6709566B-1E25-E1DF-DD0A-CF65EBCE228A}"/>
          </ac:spMkLst>
        </pc:spChg>
        <pc:inkChg chg="add">
          <ac:chgData name="Tegischer Lukas" userId="f78daebb-0565-485c-bd0e-1cd035e796ff" providerId="ADAL" clId="{99AD6016-2B7B-4BE1-B987-AE3D560F6E58}" dt="2022-10-18T08:39:50.977" v="300"/>
          <ac:inkMkLst>
            <pc:docMk/>
            <pc:sldMk cId="721821003" sldId="440"/>
            <ac:inkMk id="2" creationId="{AB1209D3-6822-3E0E-E1A9-04023A3348A4}"/>
          </ac:inkMkLst>
        </pc:inkChg>
      </pc:sldChg>
      <pc:sldChg chg="addSp delSp modSp add mod">
        <pc:chgData name="Tegischer Lukas" userId="f78daebb-0565-485c-bd0e-1cd035e796ff" providerId="ADAL" clId="{99AD6016-2B7B-4BE1-B987-AE3D560F6E58}" dt="2022-10-18T08:39:50.977" v="300"/>
        <pc:sldMkLst>
          <pc:docMk/>
          <pc:sldMk cId="115038955" sldId="441"/>
        </pc:sldMkLst>
        <pc:spChg chg="add mod">
          <ac:chgData name="Tegischer Lukas" userId="f78daebb-0565-485c-bd0e-1cd035e796ff" providerId="ADAL" clId="{99AD6016-2B7B-4BE1-B987-AE3D560F6E58}" dt="2022-10-18T08:32:28.258" v="299" actId="207"/>
          <ac:spMkLst>
            <pc:docMk/>
            <pc:sldMk cId="115038955" sldId="441"/>
            <ac:spMk id="3" creationId="{E3693819-3880-A84B-65B6-90905E2FF3B8}"/>
          </ac:spMkLst>
        </pc:spChg>
        <pc:spChg chg="del">
          <ac:chgData name="Tegischer Lukas" userId="f78daebb-0565-485c-bd0e-1cd035e796ff" providerId="ADAL" clId="{99AD6016-2B7B-4BE1-B987-AE3D560F6E58}" dt="2022-10-18T08:26:11.433" v="257" actId="478"/>
          <ac:spMkLst>
            <pc:docMk/>
            <pc:sldMk cId="115038955" sldId="441"/>
            <ac:spMk id="5" creationId="{9CFCB991-490F-7263-D161-311E97F50675}"/>
          </ac:spMkLst>
        </pc:spChg>
        <pc:spChg chg="mod">
          <ac:chgData name="Tegischer Lukas" userId="f78daebb-0565-485c-bd0e-1cd035e796ff" providerId="ADAL" clId="{99AD6016-2B7B-4BE1-B987-AE3D560F6E58}" dt="2022-10-18T08:26:30.304" v="276" actId="20577"/>
          <ac:spMkLst>
            <pc:docMk/>
            <pc:sldMk cId="115038955" sldId="441"/>
            <ac:spMk id="7" creationId="{43F02FEB-62A7-035C-2D23-6348B8B67ED7}"/>
          </ac:spMkLst>
        </pc:spChg>
        <pc:spChg chg="mod">
          <ac:chgData name="Tegischer Lukas" userId="f78daebb-0565-485c-bd0e-1cd035e796ff" providerId="ADAL" clId="{99AD6016-2B7B-4BE1-B987-AE3D560F6E58}" dt="2022-10-18T08:26:43.652" v="282" actId="1076"/>
          <ac:spMkLst>
            <pc:docMk/>
            <pc:sldMk cId="115038955" sldId="441"/>
            <ac:spMk id="11" creationId="{75F4B987-5281-DDF8-A840-BD46DD0AF54D}"/>
          </ac:spMkLst>
        </pc:spChg>
        <pc:inkChg chg="add">
          <ac:chgData name="Tegischer Lukas" userId="f78daebb-0565-485c-bd0e-1cd035e796ff" providerId="ADAL" clId="{99AD6016-2B7B-4BE1-B987-AE3D560F6E58}" dt="2022-10-18T08:31:43.414" v="293"/>
          <ac:inkMkLst>
            <pc:docMk/>
            <pc:sldMk cId="115038955" sldId="441"/>
            <ac:inkMk id="2" creationId="{D0C0D777-ED59-55AE-E4D3-3EE869E4F11F}"/>
          </ac:inkMkLst>
        </pc:inkChg>
        <pc:inkChg chg="add">
          <ac:chgData name="Tegischer Lukas" userId="f78daebb-0565-485c-bd0e-1cd035e796ff" providerId="ADAL" clId="{99AD6016-2B7B-4BE1-B987-AE3D560F6E58}" dt="2022-10-18T08:39:50.977" v="300"/>
          <ac:inkMkLst>
            <pc:docMk/>
            <pc:sldMk cId="115038955" sldId="441"/>
            <ac:inkMk id="9" creationId="{D22E4CE6-7BA4-7CA8-95BD-87E495F16B93}"/>
          </ac:inkMkLst>
        </pc:inkChg>
      </pc:sldChg>
      <pc:sldChg chg="addSp delSp modSp add mod">
        <pc:chgData name="Tegischer Lukas" userId="f78daebb-0565-485c-bd0e-1cd035e796ff" providerId="ADAL" clId="{99AD6016-2B7B-4BE1-B987-AE3D560F6E58}" dt="2022-10-18T08:40:27.212" v="305" actId="1076"/>
        <pc:sldMkLst>
          <pc:docMk/>
          <pc:sldMk cId="2414398656" sldId="442"/>
        </pc:sldMkLst>
        <pc:spChg chg="add mod">
          <ac:chgData name="Tegischer Lukas" userId="f78daebb-0565-485c-bd0e-1cd035e796ff" providerId="ADAL" clId="{99AD6016-2B7B-4BE1-B987-AE3D560F6E58}" dt="2022-10-18T08:26:47.557" v="284" actId="1076"/>
          <ac:spMkLst>
            <pc:docMk/>
            <pc:sldMk cId="2414398656" sldId="442"/>
            <ac:spMk id="2" creationId="{FB8394B8-EF79-6020-FC22-3A2720347EDD}"/>
          </ac:spMkLst>
        </pc:spChg>
        <pc:spChg chg="add mod">
          <ac:chgData name="Tegischer Lukas" userId="f78daebb-0565-485c-bd0e-1cd035e796ff" providerId="ADAL" clId="{99AD6016-2B7B-4BE1-B987-AE3D560F6E58}" dt="2022-10-18T08:27:06.877" v="292" actId="1076"/>
          <ac:spMkLst>
            <pc:docMk/>
            <pc:sldMk cId="2414398656" sldId="442"/>
            <ac:spMk id="5" creationId="{8D8DB39D-B1F7-F781-A2D7-3AA8CF46A5FE}"/>
          </ac:spMkLst>
        </pc:spChg>
        <pc:spChg chg="del">
          <ac:chgData name="Tegischer Lukas" userId="f78daebb-0565-485c-bd0e-1cd035e796ff" providerId="ADAL" clId="{99AD6016-2B7B-4BE1-B987-AE3D560F6E58}" dt="2022-10-18T08:26:39.436" v="280" actId="478"/>
          <ac:spMkLst>
            <pc:docMk/>
            <pc:sldMk cId="2414398656" sldId="442"/>
            <ac:spMk id="7" creationId="{E55B7E3A-BE0E-939F-BCE3-8F7BE1602FEB}"/>
          </ac:spMkLst>
        </pc:spChg>
        <pc:spChg chg="del">
          <ac:chgData name="Tegischer Lukas" userId="f78daebb-0565-485c-bd0e-1cd035e796ff" providerId="ADAL" clId="{99AD6016-2B7B-4BE1-B987-AE3D560F6E58}" dt="2022-10-18T08:26:38.412" v="278" actId="478"/>
          <ac:spMkLst>
            <pc:docMk/>
            <pc:sldMk cId="2414398656" sldId="442"/>
            <ac:spMk id="8" creationId="{E6B61048-C4A1-C33D-AFFC-397D3CDACF83}"/>
          </ac:spMkLst>
        </pc:spChg>
        <pc:spChg chg="del">
          <ac:chgData name="Tegischer Lukas" userId="f78daebb-0565-485c-bd0e-1cd035e796ff" providerId="ADAL" clId="{99AD6016-2B7B-4BE1-B987-AE3D560F6E58}" dt="2022-10-18T08:26:38.824" v="279" actId="478"/>
          <ac:spMkLst>
            <pc:docMk/>
            <pc:sldMk cId="2414398656" sldId="442"/>
            <ac:spMk id="9" creationId="{6709566B-1E25-E1DF-DD0A-CF65EBCE228A}"/>
          </ac:spMkLst>
        </pc:spChg>
        <pc:spChg chg="del">
          <ac:chgData name="Tegischer Lukas" userId="f78daebb-0565-485c-bd0e-1cd035e796ff" providerId="ADAL" clId="{99AD6016-2B7B-4BE1-B987-AE3D560F6E58}" dt="2022-10-18T08:26:39.915" v="281" actId="478"/>
          <ac:spMkLst>
            <pc:docMk/>
            <pc:sldMk cId="2414398656" sldId="442"/>
            <ac:spMk id="11" creationId="{75F4B987-5281-DDF8-A840-BD46DD0AF54D}"/>
          </ac:spMkLst>
        </pc:spChg>
        <pc:inkChg chg="add">
          <ac:chgData name="Tegischer Lukas" userId="f78daebb-0565-485c-bd0e-1cd035e796ff" providerId="ADAL" clId="{99AD6016-2B7B-4BE1-B987-AE3D560F6E58}" dt="2022-10-18T08:39:50.977" v="300"/>
          <ac:inkMkLst>
            <pc:docMk/>
            <pc:sldMk cId="2414398656" sldId="442"/>
            <ac:inkMk id="6" creationId="{9FB0B120-6BF6-EEED-C209-D1C424BEC3C8}"/>
          </ac:inkMkLst>
        </pc:inkChg>
        <pc:cxnChg chg="add mod">
          <ac:chgData name="Tegischer Lukas" userId="f78daebb-0565-485c-bd0e-1cd035e796ff" providerId="ADAL" clId="{99AD6016-2B7B-4BE1-B987-AE3D560F6E58}" dt="2022-10-18T08:40:20.907" v="303" actId="1582"/>
          <ac:cxnSpMkLst>
            <pc:docMk/>
            <pc:sldMk cId="2414398656" sldId="442"/>
            <ac:cxnSpMk id="13" creationId="{B40876DB-09A8-FCC7-9DA8-AD0A760D6BD2}"/>
          </ac:cxnSpMkLst>
        </pc:cxnChg>
        <pc:cxnChg chg="add mod">
          <ac:chgData name="Tegischer Lukas" userId="f78daebb-0565-485c-bd0e-1cd035e796ff" providerId="ADAL" clId="{99AD6016-2B7B-4BE1-B987-AE3D560F6E58}" dt="2022-10-18T08:40:27.212" v="305" actId="1076"/>
          <ac:cxnSpMkLst>
            <pc:docMk/>
            <pc:sldMk cId="2414398656" sldId="442"/>
            <ac:cxnSpMk id="14" creationId="{B428E7F0-AC5F-CE18-A7AC-DA17DC344856}"/>
          </ac:cxnSpMkLst>
        </pc:cxnChg>
      </pc:sldChg>
    </pc:docChg>
  </pc:docChgLst>
  <pc:docChgLst>
    <pc:chgData name="Tegischer Lukas" userId="f78daebb-0565-485c-bd0e-1cd035e796ff" providerId="ADAL" clId="{23F5F884-5119-4DE8-B736-F1D7E7BD9E26}"/>
    <pc:docChg chg="modSld">
      <pc:chgData name="Tegischer Lukas" userId="f78daebb-0565-485c-bd0e-1cd035e796ff" providerId="ADAL" clId="{23F5F884-5119-4DE8-B736-F1D7E7BD9E26}" dt="2022-04-10T18:22:54.034" v="3" actId="6549"/>
      <pc:docMkLst>
        <pc:docMk/>
      </pc:docMkLst>
      <pc:sldChg chg="modSp mod">
        <pc:chgData name="Tegischer Lukas" userId="f78daebb-0565-485c-bd0e-1cd035e796ff" providerId="ADAL" clId="{23F5F884-5119-4DE8-B736-F1D7E7BD9E26}" dt="2022-04-10T18:22:54.034" v="3" actId="6549"/>
        <pc:sldMkLst>
          <pc:docMk/>
          <pc:sldMk cId="336392357" sldId="256"/>
        </pc:sldMkLst>
        <pc:spChg chg="mod">
          <ac:chgData name="Tegischer Lukas" userId="f78daebb-0565-485c-bd0e-1cd035e796ff" providerId="ADAL" clId="{23F5F884-5119-4DE8-B736-F1D7E7BD9E26}" dt="2022-04-10T18:22:54.034" v="3" actId="6549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8B9D986F-3E8E-497B-A047-0B98BCCF4F6C}"/>
    <pc:docChg chg="undo custSel addSld delSld modSld">
      <pc:chgData name="Tegischer Lukas" userId="f78daebb-0565-485c-bd0e-1cd035e796ff" providerId="ADAL" clId="{8B9D986F-3E8E-497B-A047-0B98BCCF4F6C}" dt="2022-04-11T19:17:15.333" v="621"/>
      <pc:docMkLst>
        <pc:docMk/>
      </pc:docMkLst>
      <pc:sldChg chg="modSp mod">
        <pc:chgData name="Tegischer Lukas" userId="f78daebb-0565-485c-bd0e-1cd035e796ff" providerId="ADAL" clId="{8B9D986F-3E8E-497B-A047-0B98BCCF4F6C}" dt="2022-04-11T18:05:41.777" v="4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8B9D986F-3E8E-497B-A047-0B98BCCF4F6C}" dt="2022-04-11T18:05:41.777" v="4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738696002" sldId="32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025837772" sldId="37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092045795" sldId="375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76764983" sldId="376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65861909" sldId="377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892961303" sldId="378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27939111" sldId="379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359074548" sldId="380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3454483996" sldId="381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2889453575" sldId="382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1393937610" sldId="384"/>
        </pc:sldMkLst>
      </pc:sldChg>
      <pc:sldChg chg="del">
        <pc:chgData name="Tegischer Lukas" userId="f78daebb-0565-485c-bd0e-1cd035e796ff" providerId="ADAL" clId="{8B9D986F-3E8E-497B-A047-0B98BCCF4F6C}" dt="2022-04-11T18:06:13.949" v="43" actId="47"/>
        <pc:sldMkLst>
          <pc:docMk/>
          <pc:sldMk cId="4266368926" sldId="385"/>
        </pc:sldMkLst>
      </pc:sldChg>
      <pc:sldChg chg="addSp modSp mod modAnim">
        <pc:chgData name="Tegischer Lukas" userId="f78daebb-0565-485c-bd0e-1cd035e796ff" providerId="ADAL" clId="{8B9D986F-3E8E-497B-A047-0B98BCCF4F6C}" dt="2022-04-11T18:07:39.041" v="90"/>
        <pc:sldMkLst>
          <pc:docMk/>
          <pc:sldMk cId="2827705079" sldId="386"/>
        </pc:sldMkLst>
        <pc:spChg chg="mod">
          <ac:chgData name="Tegischer Lukas" userId="f78daebb-0565-485c-bd0e-1cd035e796ff" providerId="ADAL" clId="{8B9D986F-3E8E-497B-A047-0B98BCCF4F6C}" dt="2022-04-11T18:07:10.939" v="82" actId="1076"/>
          <ac:spMkLst>
            <pc:docMk/>
            <pc:sldMk cId="2827705079" sldId="386"/>
            <ac:spMk id="4" creationId="{23994922-00A3-43FE-A1D2-DC3C43171571}"/>
          </ac:spMkLst>
        </pc:spChg>
        <pc:spChg chg="mod">
          <ac:chgData name="Tegischer Lukas" userId="f78daebb-0565-485c-bd0e-1cd035e796ff" providerId="ADAL" clId="{8B9D986F-3E8E-497B-A047-0B98BCCF4F6C}" dt="2022-04-11T18:07:09.396" v="81" actId="1076"/>
          <ac:spMkLst>
            <pc:docMk/>
            <pc:sldMk cId="2827705079" sldId="386"/>
            <ac:spMk id="5" creationId="{24887CA5-AC85-4C90-91AB-570424EB53D4}"/>
          </ac:spMkLst>
        </pc:spChg>
        <pc:spChg chg="add mod">
          <ac:chgData name="Tegischer Lukas" userId="f78daebb-0565-485c-bd0e-1cd035e796ff" providerId="ADAL" clId="{8B9D986F-3E8E-497B-A047-0B98BCCF4F6C}" dt="2022-04-11T18:07:31.338" v="88" actId="207"/>
          <ac:spMkLst>
            <pc:docMk/>
            <pc:sldMk cId="2827705079" sldId="386"/>
            <ac:spMk id="6" creationId="{8487180B-DA83-42BE-910E-5AC33685BF3C}"/>
          </ac:spMkLst>
        </pc:spChg>
      </pc:sldChg>
      <pc:sldChg chg="modSp mod">
        <pc:chgData name="Tegischer Lukas" userId="f78daebb-0565-485c-bd0e-1cd035e796ff" providerId="ADAL" clId="{8B9D986F-3E8E-497B-A047-0B98BCCF4F6C}" dt="2022-04-11T18:08:16.099" v="107" actId="6549"/>
        <pc:sldMkLst>
          <pc:docMk/>
          <pc:sldMk cId="2987314754" sldId="387"/>
        </pc:sldMkLst>
        <pc:spChg chg="mod">
          <ac:chgData name="Tegischer Lukas" userId="f78daebb-0565-485c-bd0e-1cd035e796ff" providerId="ADAL" clId="{8B9D986F-3E8E-497B-A047-0B98BCCF4F6C}" dt="2022-04-11T18:07:53.052" v="93" actId="20577"/>
          <ac:spMkLst>
            <pc:docMk/>
            <pc:sldMk cId="2987314754" sldId="387"/>
            <ac:spMk id="6" creationId="{28712077-FC04-4465-A745-3C4E6DFAC87D}"/>
          </ac:spMkLst>
        </pc:spChg>
        <pc:spChg chg="mod">
          <ac:chgData name="Tegischer Lukas" userId="f78daebb-0565-485c-bd0e-1cd035e796ff" providerId="ADAL" clId="{8B9D986F-3E8E-497B-A047-0B98BCCF4F6C}" dt="2022-04-11T18:07:57.353" v="94" actId="20577"/>
          <ac:spMkLst>
            <pc:docMk/>
            <pc:sldMk cId="2987314754" sldId="387"/>
            <ac:spMk id="7" creationId="{641A8DDF-ED42-44BF-B65B-01FEA6AB853D}"/>
          </ac:spMkLst>
        </pc:spChg>
        <pc:spChg chg="mod">
          <ac:chgData name="Tegischer Lukas" userId="f78daebb-0565-485c-bd0e-1cd035e796ff" providerId="ADAL" clId="{8B9D986F-3E8E-497B-A047-0B98BCCF4F6C}" dt="2022-04-11T18:08:16.099" v="107" actId="6549"/>
          <ac:spMkLst>
            <pc:docMk/>
            <pc:sldMk cId="2987314754" sldId="387"/>
            <ac:spMk id="9" creationId="{8BACB33F-42CE-470A-8D89-AE62E871BA4B}"/>
          </ac:spMkLst>
        </pc:spChg>
      </pc:sldChg>
      <pc:sldChg chg="del">
        <pc:chgData name="Tegischer Lukas" userId="f78daebb-0565-485c-bd0e-1cd035e796ff" providerId="ADAL" clId="{8B9D986F-3E8E-497B-A047-0B98BCCF4F6C}" dt="2022-04-11T18:09:29.665" v="163" actId="47"/>
        <pc:sldMkLst>
          <pc:docMk/>
          <pc:sldMk cId="2750312868" sldId="388"/>
        </pc:sldMkLst>
      </pc:sldChg>
      <pc:sldChg chg="del">
        <pc:chgData name="Tegischer Lukas" userId="f78daebb-0565-485c-bd0e-1cd035e796ff" providerId="ADAL" clId="{8B9D986F-3E8E-497B-A047-0B98BCCF4F6C}" dt="2022-04-11T18:07:44.954" v="91" actId="47"/>
        <pc:sldMkLst>
          <pc:docMk/>
          <pc:sldMk cId="2376582050" sldId="389"/>
        </pc:sldMkLst>
      </pc:sldChg>
      <pc:sldChg chg="modSp modAnim">
        <pc:chgData name="Tegischer Lukas" userId="f78daebb-0565-485c-bd0e-1cd035e796ff" providerId="ADAL" clId="{8B9D986F-3E8E-497B-A047-0B98BCCF4F6C}" dt="2022-04-11T18:08:35.406" v="113" actId="20577"/>
        <pc:sldMkLst>
          <pc:docMk/>
          <pc:sldMk cId="181065231" sldId="390"/>
        </pc:sldMkLst>
        <pc:spChg chg="mod">
          <ac:chgData name="Tegischer Lukas" userId="f78daebb-0565-485c-bd0e-1cd035e796ff" providerId="ADAL" clId="{8B9D986F-3E8E-497B-A047-0B98BCCF4F6C}" dt="2022-04-11T18:08:35.406" v="113" actId="20577"/>
          <ac:spMkLst>
            <pc:docMk/>
            <pc:sldMk cId="181065231" sldId="390"/>
            <ac:spMk id="8" creationId="{37A08C2A-6789-40D4-A08B-E52FFF3E6DCA}"/>
          </ac:spMkLst>
        </pc:spChg>
      </pc:sldChg>
      <pc:sldChg chg="modSp">
        <pc:chgData name="Tegischer Lukas" userId="f78daebb-0565-485c-bd0e-1cd035e796ff" providerId="ADAL" clId="{8B9D986F-3E8E-497B-A047-0B98BCCF4F6C}" dt="2022-04-11T18:09:14.169" v="162" actId="20577"/>
        <pc:sldMkLst>
          <pc:docMk/>
          <pc:sldMk cId="3765551445" sldId="391"/>
        </pc:sldMkLst>
        <pc:spChg chg="mod">
          <ac:chgData name="Tegischer Lukas" userId="f78daebb-0565-485c-bd0e-1cd035e796ff" providerId="ADAL" clId="{8B9D986F-3E8E-497B-A047-0B98BCCF4F6C}" dt="2022-04-11T18:09:14.169" v="162" actId="20577"/>
          <ac:spMkLst>
            <pc:docMk/>
            <pc:sldMk cId="3765551445" sldId="391"/>
            <ac:spMk id="5" creationId="{6B1C3D4A-A769-4C3C-B3F8-979DBCB711A9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1:09.686" v="209" actId="1076"/>
        <pc:sldMkLst>
          <pc:docMk/>
          <pc:sldMk cId="3212391464" sldId="392"/>
        </pc:sldMkLst>
        <pc:spChg chg="mod">
          <ac:chgData name="Tegischer Lukas" userId="f78daebb-0565-485c-bd0e-1cd035e796ff" providerId="ADAL" clId="{8B9D986F-3E8E-497B-A047-0B98BCCF4F6C}" dt="2022-04-11T18:09:47.332" v="186" actId="1076"/>
          <ac:spMkLst>
            <pc:docMk/>
            <pc:sldMk cId="3212391464" sldId="392"/>
            <ac:spMk id="4" creationId="{23994922-00A3-43FE-A1D2-DC3C43171571}"/>
          </ac:spMkLst>
        </pc:spChg>
        <pc:spChg chg="add mod">
          <ac:chgData name="Tegischer Lukas" userId="f78daebb-0565-485c-bd0e-1cd035e796ff" providerId="ADAL" clId="{8B9D986F-3E8E-497B-A047-0B98BCCF4F6C}" dt="2022-04-11T18:11:09.686" v="209" actId="1076"/>
          <ac:spMkLst>
            <pc:docMk/>
            <pc:sldMk cId="3212391464" sldId="392"/>
            <ac:spMk id="5" creationId="{C659046D-D4F9-4B6B-9C8A-6D2D5D99000A}"/>
          </ac:spMkLst>
        </pc:spChg>
        <pc:spChg chg="del">
          <ac:chgData name="Tegischer Lukas" userId="f78daebb-0565-485c-bd0e-1cd035e796ff" providerId="ADAL" clId="{8B9D986F-3E8E-497B-A047-0B98BCCF4F6C}" dt="2022-04-11T18:09:47.862" v="187" actId="478"/>
          <ac:spMkLst>
            <pc:docMk/>
            <pc:sldMk cId="3212391464" sldId="392"/>
            <ac:spMk id="6" creationId="{C835939F-74F5-49AC-BB8C-ED93043F3EFC}"/>
          </ac:spMkLst>
        </pc:spChg>
      </pc:sldChg>
      <pc:sldChg chg="addSp delSp modSp mod modAnim">
        <pc:chgData name="Tegischer Lukas" userId="f78daebb-0565-485c-bd0e-1cd035e796ff" providerId="ADAL" clId="{8B9D986F-3E8E-497B-A047-0B98BCCF4F6C}" dt="2022-04-11T18:12:29.781" v="225" actId="1076"/>
        <pc:sldMkLst>
          <pc:docMk/>
          <pc:sldMk cId="2739579911" sldId="394"/>
        </pc:sldMkLst>
        <pc:spChg chg="add mod">
          <ac:chgData name="Tegischer Lukas" userId="f78daebb-0565-485c-bd0e-1cd035e796ff" providerId="ADAL" clId="{8B9D986F-3E8E-497B-A047-0B98BCCF4F6C}" dt="2022-04-11T18:11:43.480" v="217" actId="14100"/>
          <ac:spMkLst>
            <pc:docMk/>
            <pc:sldMk cId="2739579911" sldId="394"/>
            <ac:spMk id="5" creationId="{58738F54-6D39-4588-A7D7-4B56F64684B8}"/>
          </ac:spMkLst>
        </pc:spChg>
        <pc:spChg chg="del">
          <ac:chgData name="Tegischer Lukas" userId="f78daebb-0565-485c-bd0e-1cd035e796ff" providerId="ADAL" clId="{8B9D986F-3E8E-497B-A047-0B98BCCF4F6C}" dt="2022-04-11T18:11:28.945" v="210" actId="478"/>
          <ac:spMkLst>
            <pc:docMk/>
            <pc:sldMk cId="2739579911" sldId="394"/>
            <ac:spMk id="8" creationId="{F7B169F1-A273-4D50-BD91-D46DD2770E8C}"/>
          </ac:spMkLst>
        </pc:spChg>
        <pc:picChg chg="add mod">
          <ac:chgData name="Tegischer Lukas" userId="f78daebb-0565-485c-bd0e-1cd035e796ff" providerId="ADAL" clId="{8B9D986F-3E8E-497B-A047-0B98BCCF4F6C}" dt="2022-04-11T18:12:29.781" v="225" actId="1076"/>
          <ac:picMkLst>
            <pc:docMk/>
            <pc:sldMk cId="2739579911" sldId="394"/>
            <ac:picMk id="4" creationId="{24E14581-CFB0-4F73-946C-3C8F68B36F94}"/>
          </ac:picMkLst>
        </pc:picChg>
        <pc:picChg chg="add del">
          <ac:chgData name="Tegischer Lukas" userId="f78daebb-0565-485c-bd0e-1cd035e796ff" providerId="ADAL" clId="{8B9D986F-3E8E-497B-A047-0B98BCCF4F6C}" dt="2022-04-11T18:11:30.498" v="212" actId="478"/>
          <ac:picMkLst>
            <pc:docMk/>
            <pc:sldMk cId="2739579911" sldId="394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8B9D986F-3E8E-497B-A047-0B98BCCF4F6C}" dt="2022-04-11T19:08:46.682" v="443" actId="47"/>
        <pc:sldMkLst>
          <pc:docMk/>
          <pc:sldMk cId="3441958520" sldId="395"/>
        </pc:sldMkLst>
      </pc:sldChg>
      <pc:sldChg chg="addSp delSp modSp add mod delAnim modAnim">
        <pc:chgData name="Tegischer Lukas" userId="f78daebb-0565-485c-bd0e-1cd035e796ff" providerId="ADAL" clId="{8B9D986F-3E8E-497B-A047-0B98BCCF4F6C}" dt="2022-04-11T19:03:49.724" v="328" actId="1076"/>
        <pc:sldMkLst>
          <pc:docMk/>
          <pc:sldMk cId="685248219" sldId="396"/>
        </pc:sldMkLst>
        <pc:spChg chg="del">
          <ac:chgData name="Tegischer Lukas" userId="f78daebb-0565-485c-bd0e-1cd035e796ff" providerId="ADAL" clId="{8B9D986F-3E8E-497B-A047-0B98BCCF4F6C}" dt="2022-04-11T18:12:42.819" v="227" actId="478"/>
          <ac:spMkLst>
            <pc:docMk/>
            <pc:sldMk cId="685248219" sldId="396"/>
            <ac:spMk id="5" creationId="{58738F54-6D39-4588-A7D7-4B56F64684B8}"/>
          </ac:spMkLst>
        </pc:spChg>
        <pc:spChg chg="add mod">
          <ac:chgData name="Tegischer Lukas" userId="f78daebb-0565-485c-bd0e-1cd035e796ff" providerId="ADAL" clId="{8B9D986F-3E8E-497B-A047-0B98BCCF4F6C}" dt="2022-04-11T18:13:04.623" v="237" actId="21"/>
          <ac:spMkLst>
            <pc:docMk/>
            <pc:sldMk cId="685248219" sldId="396"/>
            <ac:spMk id="6" creationId="{C600249B-F8D4-4E50-A454-130EA586B21C}"/>
          </ac:spMkLst>
        </pc:spChg>
        <pc:spChg chg="add mod">
          <ac:chgData name="Tegischer Lukas" userId="f78daebb-0565-485c-bd0e-1cd035e796ff" providerId="ADAL" clId="{8B9D986F-3E8E-497B-A047-0B98BCCF4F6C}" dt="2022-04-11T18:14:09.055" v="309" actId="1076"/>
          <ac:spMkLst>
            <pc:docMk/>
            <pc:sldMk cId="685248219" sldId="396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8:14:06.279" v="308" actId="1076"/>
          <ac:spMkLst>
            <pc:docMk/>
            <pc:sldMk cId="685248219" sldId="396"/>
            <ac:spMk id="10" creationId="{16D5F0E4-B495-4822-80B2-F145E5C75E5F}"/>
          </ac:spMkLst>
        </pc:spChg>
        <pc:picChg chg="mod">
          <ac:chgData name="Tegischer Lukas" userId="f78daebb-0565-485c-bd0e-1cd035e796ff" providerId="ADAL" clId="{8B9D986F-3E8E-497B-A047-0B98BCCF4F6C}" dt="2022-04-11T18:12:57.058" v="234" actId="1076"/>
          <ac:picMkLst>
            <pc:docMk/>
            <pc:sldMk cId="685248219" sldId="396"/>
            <ac:picMk id="4" creationId="{24E14581-CFB0-4F73-946C-3C8F68B36F94}"/>
          </ac:picMkLst>
        </pc:picChg>
        <pc:cxnChg chg="add mod">
          <ac:chgData name="Tegischer Lukas" userId="f78daebb-0565-485c-bd0e-1cd035e796ff" providerId="ADAL" clId="{8B9D986F-3E8E-497B-A047-0B98BCCF4F6C}" dt="2022-04-11T18:58:39.626" v="317" actId="208"/>
          <ac:cxnSpMkLst>
            <pc:docMk/>
            <pc:sldMk cId="685248219" sldId="396"/>
            <ac:cxnSpMk id="11" creationId="{003FC93B-41E6-4972-870A-C4CDE0915C2D}"/>
          </ac:cxnSpMkLst>
        </pc:cxnChg>
        <pc:cxnChg chg="add mod">
          <ac:chgData name="Tegischer Lukas" userId="f78daebb-0565-485c-bd0e-1cd035e796ff" providerId="ADAL" clId="{8B9D986F-3E8E-497B-A047-0B98BCCF4F6C}" dt="2022-04-11T19:03:37.365" v="326" actId="14100"/>
          <ac:cxnSpMkLst>
            <pc:docMk/>
            <pc:sldMk cId="685248219" sldId="396"/>
            <ac:cxnSpMk id="18" creationId="{78CB0EDB-898B-4AF4-A530-97DAD35CE76C}"/>
          </ac:cxnSpMkLst>
        </pc:cxnChg>
        <pc:cxnChg chg="add mod">
          <ac:chgData name="Tegischer Lukas" userId="f78daebb-0565-485c-bd0e-1cd035e796ff" providerId="ADAL" clId="{8B9D986F-3E8E-497B-A047-0B98BCCF4F6C}" dt="2022-04-11T19:03:49.724" v="328" actId="1076"/>
          <ac:cxnSpMkLst>
            <pc:docMk/>
            <pc:sldMk cId="685248219" sldId="396"/>
            <ac:cxnSpMk id="21" creationId="{38D96D0C-DF75-4F0D-9A29-E9633B434BBA}"/>
          </ac:cxnSpMkLst>
        </pc:cxnChg>
      </pc:sldChg>
      <pc:sldChg chg="addSp delSp modSp add mod modAnim">
        <pc:chgData name="Tegischer Lukas" userId="f78daebb-0565-485c-bd0e-1cd035e796ff" providerId="ADAL" clId="{8B9D986F-3E8E-497B-A047-0B98BCCF4F6C}" dt="2022-04-11T19:05:13.125" v="369" actId="14100"/>
        <pc:sldMkLst>
          <pc:docMk/>
          <pc:sldMk cId="2787262425" sldId="397"/>
        </pc:sldMkLst>
        <pc:spChg chg="del">
          <ac:chgData name="Tegischer Lukas" userId="f78daebb-0565-485c-bd0e-1cd035e796ff" providerId="ADAL" clId="{8B9D986F-3E8E-497B-A047-0B98BCCF4F6C}" dt="2022-04-11T19:04:01.083" v="330" actId="478"/>
          <ac:spMkLst>
            <pc:docMk/>
            <pc:sldMk cId="2787262425" sldId="397"/>
            <ac:spMk id="6" creationId="{C600249B-F8D4-4E50-A454-130EA586B21C}"/>
          </ac:spMkLst>
        </pc:spChg>
        <pc:spChg chg="mod">
          <ac:chgData name="Tegischer Lukas" userId="f78daebb-0565-485c-bd0e-1cd035e796ff" providerId="ADAL" clId="{8B9D986F-3E8E-497B-A047-0B98BCCF4F6C}" dt="2022-04-11T19:04:18.382" v="348" actId="20577"/>
          <ac:spMkLst>
            <pc:docMk/>
            <pc:sldMk cId="2787262425" sldId="397"/>
            <ac:spMk id="8" creationId="{35EC3716-7E3C-4720-B295-35E9FD19656C}"/>
          </ac:spMkLst>
        </pc:spChg>
        <pc:spChg chg="add mod">
          <ac:chgData name="Tegischer Lukas" userId="f78daebb-0565-485c-bd0e-1cd035e796ff" providerId="ADAL" clId="{8B9D986F-3E8E-497B-A047-0B98BCCF4F6C}" dt="2022-04-11T19:04:12.725" v="333" actId="14100"/>
          <ac:spMkLst>
            <pc:docMk/>
            <pc:sldMk cId="2787262425" sldId="397"/>
            <ac:spMk id="12" creationId="{133FD8CB-EF08-42A4-BA66-0F5B6AD03B01}"/>
          </ac:spMkLst>
        </pc:spChg>
        <pc:cxnChg chg="add mod">
          <ac:chgData name="Tegischer Lukas" userId="f78daebb-0565-485c-bd0e-1cd035e796ff" providerId="ADAL" clId="{8B9D986F-3E8E-497B-A047-0B98BCCF4F6C}" dt="2022-04-11T19:04:27.901" v="351" actId="14100"/>
          <ac:cxnSpMkLst>
            <pc:docMk/>
            <pc:sldMk cId="2787262425" sldId="397"/>
            <ac:cxnSpMk id="13" creationId="{720B4A9B-0393-404C-8D92-5B7482264595}"/>
          </ac:cxnSpMkLst>
        </pc:cxnChg>
        <pc:cxnChg chg="add mod">
          <ac:chgData name="Tegischer Lukas" userId="f78daebb-0565-485c-bd0e-1cd035e796ff" providerId="ADAL" clId="{8B9D986F-3E8E-497B-A047-0B98BCCF4F6C}" dt="2022-04-11T19:05:07.580" v="368" actId="14100"/>
          <ac:cxnSpMkLst>
            <pc:docMk/>
            <pc:sldMk cId="2787262425" sldId="397"/>
            <ac:cxnSpMk id="15" creationId="{30C35379-DF4D-4F01-A7D8-846F60D23FFB}"/>
          </ac:cxnSpMkLst>
        </pc:cxnChg>
        <pc:cxnChg chg="add mod">
          <ac:chgData name="Tegischer Lukas" userId="f78daebb-0565-485c-bd0e-1cd035e796ff" providerId="ADAL" clId="{8B9D986F-3E8E-497B-A047-0B98BCCF4F6C}" dt="2022-04-11T19:04:49.332" v="361" actId="14100"/>
          <ac:cxnSpMkLst>
            <pc:docMk/>
            <pc:sldMk cId="2787262425" sldId="397"/>
            <ac:cxnSpMk id="16" creationId="{072E32BD-F2AB-4315-871B-9702A3EF7A86}"/>
          </ac:cxnSpMkLst>
        </pc:cxnChg>
        <pc:cxnChg chg="add mod">
          <ac:chgData name="Tegischer Lukas" userId="f78daebb-0565-485c-bd0e-1cd035e796ff" providerId="ADAL" clId="{8B9D986F-3E8E-497B-A047-0B98BCCF4F6C}" dt="2022-04-11T19:05:13.125" v="369" actId="14100"/>
          <ac:cxnSpMkLst>
            <pc:docMk/>
            <pc:sldMk cId="2787262425" sldId="397"/>
            <ac:cxnSpMk id="19" creationId="{C7F900E0-D732-4271-9896-FAFF6CE59F06}"/>
          </ac:cxnSpMkLst>
        </pc:cxnChg>
        <pc:cxnChg chg="add mod">
          <ac:chgData name="Tegischer Lukas" userId="f78daebb-0565-485c-bd0e-1cd035e796ff" providerId="ADAL" clId="{8B9D986F-3E8E-497B-A047-0B98BCCF4F6C}" dt="2022-04-11T19:05:04.429" v="367" actId="14100"/>
          <ac:cxnSpMkLst>
            <pc:docMk/>
            <pc:sldMk cId="2787262425" sldId="397"/>
            <ac:cxnSpMk id="22" creationId="{5C2429E2-139D-4FDA-BF06-5B6A05566CA0}"/>
          </ac:cxnSpMkLst>
        </pc:cxnChg>
      </pc:sldChg>
      <pc:sldChg chg="addSp delSp modSp add mod delAnim modAnim">
        <pc:chgData name="Tegischer Lukas" userId="f78daebb-0565-485c-bd0e-1cd035e796ff" providerId="ADAL" clId="{8B9D986F-3E8E-497B-A047-0B98BCCF4F6C}" dt="2022-04-11T19:09:16.293" v="451"/>
        <pc:sldMkLst>
          <pc:docMk/>
          <pc:sldMk cId="2379017716" sldId="398"/>
        </pc:sldMkLst>
        <pc:spChg chg="del">
          <ac:chgData name="Tegischer Lukas" userId="f78daebb-0565-485c-bd0e-1cd035e796ff" providerId="ADAL" clId="{8B9D986F-3E8E-497B-A047-0B98BCCF4F6C}" dt="2022-04-11T19:05:41.203" v="372" actId="478"/>
          <ac:spMkLst>
            <pc:docMk/>
            <pc:sldMk cId="2379017716" sldId="398"/>
            <ac:spMk id="8" creationId="{35EC3716-7E3C-4720-B295-35E9FD19656C}"/>
          </ac:spMkLst>
        </pc:spChg>
        <pc:spChg chg="del mod">
          <ac:chgData name="Tegischer Lukas" userId="f78daebb-0565-485c-bd0e-1cd035e796ff" providerId="ADAL" clId="{8B9D986F-3E8E-497B-A047-0B98BCCF4F6C}" dt="2022-04-11T19:06:16.200" v="386" actId="478"/>
          <ac:spMkLst>
            <pc:docMk/>
            <pc:sldMk cId="2379017716" sldId="398"/>
            <ac:spMk id="10" creationId="{16D5F0E4-B495-4822-80B2-F145E5C75E5F}"/>
          </ac:spMkLst>
        </pc:spChg>
        <pc:spChg chg="del">
          <ac:chgData name="Tegischer Lukas" userId="f78daebb-0565-485c-bd0e-1cd035e796ff" providerId="ADAL" clId="{8B9D986F-3E8E-497B-A047-0B98BCCF4F6C}" dt="2022-04-11T19:05:40.099" v="371" actId="478"/>
          <ac:spMkLst>
            <pc:docMk/>
            <pc:sldMk cId="2379017716" sldId="398"/>
            <ac:spMk id="12" creationId="{133FD8CB-EF08-42A4-BA66-0F5B6AD03B01}"/>
          </ac:spMkLst>
        </pc:spChg>
        <pc:spChg chg="add del mod">
          <ac:chgData name="Tegischer Lukas" userId="f78daebb-0565-485c-bd0e-1cd035e796ff" providerId="ADAL" clId="{8B9D986F-3E8E-497B-A047-0B98BCCF4F6C}" dt="2022-04-11T19:07:20.225" v="411" actId="478"/>
          <ac:spMkLst>
            <pc:docMk/>
            <pc:sldMk cId="2379017716" sldId="398"/>
            <ac:spMk id="17" creationId="{AC2642B2-0A59-4126-932D-204789897CAA}"/>
          </ac:spMkLst>
        </pc:spChg>
        <pc:spChg chg="add mod">
          <ac:chgData name="Tegischer Lukas" userId="f78daebb-0565-485c-bd0e-1cd035e796ff" providerId="ADAL" clId="{8B9D986F-3E8E-497B-A047-0B98BCCF4F6C}" dt="2022-04-11T19:06:50.317" v="400" actId="14100"/>
          <ac:spMkLst>
            <pc:docMk/>
            <pc:sldMk cId="2379017716" sldId="398"/>
            <ac:spMk id="20" creationId="{59B8387F-BB58-421E-83EA-1C989E79CD49}"/>
          </ac:spMkLst>
        </pc:spChg>
        <pc:spChg chg="add mod">
          <ac:chgData name="Tegischer Lukas" userId="f78daebb-0565-485c-bd0e-1cd035e796ff" providerId="ADAL" clId="{8B9D986F-3E8E-497B-A047-0B98BCCF4F6C}" dt="2022-04-11T19:07:04.407" v="407" actId="1076"/>
          <ac:spMkLst>
            <pc:docMk/>
            <pc:sldMk cId="2379017716" sldId="398"/>
            <ac:spMk id="23" creationId="{662A9858-977F-4BC0-A7CF-0E5812AB2244}"/>
          </ac:spMkLst>
        </pc:spChg>
        <pc:spChg chg="add mod">
          <ac:chgData name="Tegischer Lukas" userId="f78daebb-0565-485c-bd0e-1cd035e796ff" providerId="ADAL" clId="{8B9D986F-3E8E-497B-A047-0B98BCCF4F6C}" dt="2022-04-11T19:07:01.038" v="405" actId="1076"/>
          <ac:spMkLst>
            <pc:docMk/>
            <pc:sldMk cId="2379017716" sldId="398"/>
            <ac:spMk id="24" creationId="{D227C8A7-2145-4CE2-8DE1-2D4CFD567AF3}"/>
          </ac:spMkLst>
        </pc:spChg>
        <pc:spChg chg="add mod">
          <ac:chgData name="Tegischer Lukas" userId="f78daebb-0565-485c-bd0e-1cd035e796ff" providerId="ADAL" clId="{8B9D986F-3E8E-497B-A047-0B98BCCF4F6C}" dt="2022-04-11T19:07:36.317" v="416" actId="1076"/>
          <ac:spMkLst>
            <pc:docMk/>
            <pc:sldMk cId="2379017716" sldId="398"/>
            <ac:spMk id="25" creationId="{24672916-469F-4581-875E-F0A546D4834A}"/>
          </ac:spMkLst>
        </pc:spChg>
        <pc:picChg chg="del">
          <ac:chgData name="Tegischer Lukas" userId="f78daebb-0565-485c-bd0e-1cd035e796ff" providerId="ADAL" clId="{8B9D986F-3E8E-497B-A047-0B98BCCF4F6C}" dt="2022-04-11T19:05:40.099" v="371" actId="478"/>
          <ac:picMkLst>
            <pc:docMk/>
            <pc:sldMk cId="2379017716" sldId="398"/>
            <ac:picMk id="4" creationId="{24E14581-CFB0-4F73-946C-3C8F68B36F94}"/>
          </ac:picMkLst>
        </pc:pic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1" creationId="{003FC93B-41E6-4972-870A-C4CDE0915C2D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3" creationId="{720B4A9B-0393-404C-8D92-5B7482264595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5" creationId="{30C35379-DF4D-4F01-A7D8-846F60D23FFB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6" creationId="{072E32BD-F2AB-4315-871B-9702A3EF7A8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8" creationId="{78CB0EDB-898B-4AF4-A530-97DAD35CE76C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19" creationId="{C7F900E0-D732-4271-9896-FAFF6CE59F06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1" creationId="{38D96D0C-DF75-4F0D-9A29-E9633B434BBA}"/>
          </ac:cxnSpMkLst>
        </pc:cxnChg>
        <pc:cxnChg chg="del">
          <ac:chgData name="Tegischer Lukas" userId="f78daebb-0565-485c-bd0e-1cd035e796ff" providerId="ADAL" clId="{8B9D986F-3E8E-497B-A047-0B98BCCF4F6C}" dt="2022-04-11T19:05:40.099" v="371" actId="478"/>
          <ac:cxnSpMkLst>
            <pc:docMk/>
            <pc:sldMk cId="2379017716" sldId="398"/>
            <ac:cxnSpMk id="22" creationId="{5C2429E2-139D-4FDA-BF06-5B6A05566CA0}"/>
          </ac:cxnSpMkLst>
        </pc:cxnChg>
      </pc:sldChg>
      <pc:sldChg chg="addSp delSp add mod delAnim">
        <pc:chgData name="Tegischer Lukas" userId="f78daebb-0565-485c-bd0e-1cd035e796ff" providerId="ADAL" clId="{8B9D986F-3E8E-497B-A047-0B98BCCF4F6C}" dt="2022-04-11T19:08:20.617" v="422" actId="22"/>
        <pc:sldMkLst>
          <pc:docMk/>
          <pc:sldMk cId="2376520214" sldId="399"/>
        </pc:sldMkLst>
        <pc:spChg chg="del">
          <ac:chgData name="Tegischer Lukas" userId="f78daebb-0565-485c-bd0e-1cd035e796ff" providerId="ADAL" clId="{8B9D986F-3E8E-497B-A047-0B98BCCF4F6C}" dt="2022-04-11T19:07:43.873" v="421" actId="478"/>
          <ac:spMkLst>
            <pc:docMk/>
            <pc:sldMk cId="2376520214" sldId="399"/>
            <ac:spMk id="20" creationId="{59B8387F-BB58-421E-83EA-1C989E79CD49}"/>
          </ac:spMkLst>
        </pc:spChg>
        <pc:spChg chg="del">
          <ac:chgData name="Tegischer Lukas" userId="f78daebb-0565-485c-bd0e-1cd035e796ff" providerId="ADAL" clId="{8B9D986F-3E8E-497B-A047-0B98BCCF4F6C}" dt="2022-04-11T19:07:42.851" v="419" actId="478"/>
          <ac:spMkLst>
            <pc:docMk/>
            <pc:sldMk cId="2376520214" sldId="399"/>
            <ac:spMk id="23" creationId="{662A9858-977F-4BC0-A7CF-0E5812AB2244}"/>
          </ac:spMkLst>
        </pc:spChg>
        <pc:spChg chg="del">
          <ac:chgData name="Tegischer Lukas" userId="f78daebb-0565-485c-bd0e-1cd035e796ff" providerId="ADAL" clId="{8B9D986F-3E8E-497B-A047-0B98BCCF4F6C}" dt="2022-04-11T19:07:43.393" v="420" actId="478"/>
          <ac:spMkLst>
            <pc:docMk/>
            <pc:sldMk cId="2376520214" sldId="399"/>
            <ac:spMk id="24" creationId="{D227C8A7-2145-4CE2-8DE1-2D4CFD567AF3}"/>
          </ac:spMkLst>
        </pc:spChg>
        <pc:spChg chg="del">
          <ac:chgData name="Tegischer Lukas" userId="f78daebb-0565-485c-bd0e-1cd035e796ff" providerId="ADAL" clId="{8B9D986F-3E8E-497B-A047-0B98BCCF4F6C}" dt="2022-04-11T19:07:42.336" v="418" actId="478"/>
          <ac:spMkLst>
            <pc:docMk/>
            <pc:sldMk cId="2376520214" sldId="399"/>
            <ac:spMk id="25" creationId="{24672916-469F-4581-875E-F0A546D4834A}"/>
          </ac:spMkLst>
        </pc:spChg>
        <pc:picChg chg="add">
          <ac:chgData name="Tegischer Lukas" userId="f78daebb-0565-485c-bd0e-1cd035e796ff" providerId="ADAL" clId="{8B9D986F-3E8E-497B-A047-0B98BCCF4F6C}" dt="2022-04-11T19:08:20.617" v="422" actId="22"/>
          <ac:picMkLst>
            <pc:docMk/>
            <pc:sldMk cId="2376520214" sldId="399"/>
            <ac:picMk id="3" creationId="{E8351D98-B674-4541-98AE-6333AAC8BE67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09:26.210" v="456" actId="5793"/>
        <pc:sldMkLst>
          <pc:docMk/>
          <pc:sldMk cId="1674453736" sldId="400"/>
        </pc:sldMkLst>
        <pc:spChg chg="mod">
          <ac:chgData name="Tegischer Lukas" userId="f78daebb-0565-485c-bd0e-1cd035e796ff" providerId="ADAL" clId="{8B9D986F-3E8E-497B-A047-0B98BCCF4F6C}" dt="2022-04-11T19:08:43.610" v="441" actId="20577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8B9D986F-3E8E-497B-A047-0B98BCCF4F6C}" dt="2022-04-11T19:08:45.018" v="442" actId="478"/>
          <ac:spMkLst>
            <pc:docMk/>
            <pc:sldMk cId="1674453736" sldId="400"/>
            <ac:spMk id="5" creationId="{C659046D-D4F9-4B6B-9C8A-6D2D5D99000A}"/>
          </ac:spMkLst>
        </pc:spChg>
        <pc:spChg chg="add mod">
          <ac:chgData name="Tegischer Lukas" userId="f78daebb-0565-485c-bd0e-1cd035e796ff" providerId="ADAL" clId="{8B9D986F-3E8E-497B-A047-0B98BCCF4F6C}" dt="2022-04-11T19:09:26.210" v="456" actId="5793"/>
          <ac:spMkLst>
            <pc:docMk/>
            <pc:sldMk cId="1674453736" sldId="400"/>
            <ac:spMk id="6" creationId="{A5A180BD-EF6E-4029-B7B7-485AD2F4A9D8}"/>
          </ac:spMkLst>
        </pc:spChg>
      </pc:sldChg>
      <pc:sldChg chg="addSp delSp modSp add mod delAnim">
        <pc:chgData name="Tegischer Lukas" userId="f78daebb-0565-485c-bd0e-1cd035e796ff" providerId="ADAL" clId="{8B9D986F-3E8E-497B-A047-0B98BCCF4F6C}" dt="2022-04-11T19:09:58.512" v="487" actId="22"/>
        <pc:sldMkLst>
          <pc:docMk/>
          <pc:sldMk cId="701145385" sldId="401"/>
        </pc:sldMkLst>
        <pc:spChg chg="add del mod">
          <ac:chgData name="Tegischer Lukas" userId="f78daebb-0565-485c-bd0e-1cd035e796ff" providerId="ADAL" clId="{8B9D986F-3E8E-497B-A047-0B98BCCF4F6C}" dt="2022-04-11T19:09:41.297" v="484" actId="20577"/>
          <ac:spMkLst>
            <pc:docMk/>
            <pc:sldMk cId="701145385" sldId="401"/>
            <ac:spMk id="4" creationId="{23994922-00A3-43FE-A1D2-DC3C43171571}"/>
          </ac:spMkLst>
        </pc:spChg>
        <pc:spChg chg="add del">
          <ac:chgData name="Tegischer Lukas" userId="f78daebb-0565-485c-bd0e-1cd035e796ff" providerId="ADAL" clId="{8B9D986F-3E8E-497B-A047-0B98BCCF4F6C}" dt="2022-04-11T19:09:49.161" v="486" actId="22"/>
          <ac:spMkLst>
            <pc:docMk/>
            <pc:sldMk cId="701145385" sldId="401"/>
            <ac:spMk id="5" creationId="{7BF9B388-4BDC-4DF1-BA32-6FB4FDD3507B}"/>
          </ac:spMkLst>
        </pc:spChg>
        <pc:spChg chg="del">
          <ac:chgData name="Tegischer Lukas" userId="f78daebb-0565-485c-bd0e-1cd035e796ff" providerId="ADAL" clId="{8B9D986F-3E8E-497B-A047-0B98BCCF4F6C}" dt="2022-04-11T19:09:31.541" v="458" actId="478"/>
          <ac:spMkLst>
            <pc:docMk/>
            <pc:sldMk cId="701145385" sldId="401"/>
            <ac:spMk id="6" creationId="{A5A180BD-EF6E-4029-B7B7-485AD2F4A9D8}"/>
          </ac:spMkLst>
        </pc:spChg>
        <pc:picChg chg="add">
          <ac:chgData name="Tegischer Lukas" userId="f78daebb-0565-485c-bd0e-1cd035e796ff" providerId="ADAL" clId="{8B9D986F-3E8E-497B-A047-0B98BCCF4F6C}" dt="2022-04-11T19:09:58.512" v="487" actId="22"/>
          <ac:picMkLst>
            <pc:docMk/>
            <pc:sldMk cId="701145385" sldId="401"/>
            <ac:picMk id="7" creationId="{A75B7506-F99E-4D6A-BC07-7F2D111DDEB8}"/>
          </ac:picMkLst>
        </pc:picChg>
      </pc:sldChg>
      <pc:sldChg chg="addSp delSp modSp new mod modAnim">
        <pc:chgData name="Tegischer Lukas" userId="f78daebb-0565-485c-bd0e-1cd035e796ff" providerId="ADAL" clId="{8B9D986F-3E8E-497B-A047-0B98BCCF4F6C}" dt="2022-04-11T19:12:47.101" v="534" actId="1076"/>
        <pc:sldMkLst>
          <pc:docMk/>
          <pc:sldMk cId="1322818604" sldId="402"/>
        </pc:sldMkLst>
        <pc:spChg chg="del">
          <ac:chgData name="Tegischer Lukas" userId="f78daebb-0565-485c-bd0e-1cd035e796ff" providerId="ADAL" clId="{8B9D986F-3E8E-497B-A047-0B98BCCF4F6C}" dt="2022-04-11T19:10:26.762" v="490" actId="478"/>
          <ac:spMkLst>
            <pc:docMk/>
            <pc:sldMk cId="1322818604" sldId="402"/>
            <ac:spMk id="2" creationId="{E361EA5F-2DD1-4753-9C3B-5C3EECFCA347}"/>
          </ac:spMkLst>
        </pc:spChg>
        <pc:spChg chg="del">
          <ac:chgData name="Tegischer Lukas" userId="f78daebb-0565-485c-bd0e-1cd035e796ff" providerId="ADAL" clId="{8B9D986F-3E8E-497B-A047-0B98BCCF4F6C}" dt="2022-04-11T19:10:25.845" v="489" actId="478"/>
          <ac:spMkLst>
            <pc:docMk/>
            <pc:sldMk cId="1322818604" sldId="402"/>
            <ac:spMk id="3" creationId="{016F069E-7DE1-404B-A8F4-CBEC0FB9375D}"/>
          </ac:spMkLst>
        </pc:spChg>
        <pc:spChg chg="add mod">
          <ac:chgData name="Tegischer Lukas" userId="f78daebb-0565-485c-bd0e-1cd035e796ff" providerId="ADAL" clId="{8B9D986F-3E8E-497B-A047-0B98BCCF4F6C}" dt="2022-04-11T19:10:57.960" v="495" actId="20577"/>
          <ac:spMkLst>
            <pc:docMk/>
            <pc:sldMk cId="1322818604" sldId="402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1:00.391" v="496" actId="478"/>
          <ac:spMkLst>
            <pc:docMk/>
            <pc:sldMk cId="1322818604" sldId="402"/>
            <ac:spMk id="6" creationId="{47DEE1E6-1C08-42E4-96A1-C458FD0EA093}"/>
          </ac:spMkLst>
        </pc:spChg>
        <pc:spChg chg="add mod">
          <ac:chgData name="Tegischer Lukas" userId="f78daebb-0565-485c-bd0e-1cd035e796ff" providerId="ADAL" clId="{8B9D986F-3E8E-497B-A047-0B98BCCF4F6C}" dt="2022-04-11T19:12:12.117" v="521" actId="1076"/>
          <ac:spMkLst>
            <pc:docMk/>
            <pc:sldMk cId="1322818604" sldId="402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2:41.813" v="533" actId="1076"/>
          <ac:spMkLst>
            <pc:docMk/>
            <pc:sldMk cId="1322818604" sldId="402"/>
            <ac:spMk id="9" creationId="{D31D997A-880D-4585-9D1F-7F9FDD87345B}"/>
          </ac:spMkLst>
        </pc:spChg>
        <pc:spChg chg="add mod">
          <ac:chgData name="Tegischer Lukas" userId="f78daebb-0565-485c-bd0e-1cd035e796ff" providerId="ADAL" clId="{8B9D986F-3E8E-497B-A047-0B98BCCF4F6C}" dt="2022-04-11T19:12:47.101" v="534" actId="1076"/>
          <ac:spMkLst>
            <pc:docMk/>
            <pc:sldMk cId="1322818604" sldId="402"/>
            <ac:spMk id="10" creationId="{915B6A94-E20B-40C1-B05A-D08A65FDC10C}"/>
          </ac:spMkLst>
        </pc:spChg>
      </pc:sldChg>
      <pc:sldChg chg="addSp delSp modSp add mod delAnim modAnim">
        <pc:chgData name="Tegischer Lukas" userId="f78daebb-0565-485c-bd0e-1cd035e796ff" providerId="ADAL" clId="{8B9D986F-3E8E-497B-A047-0B98BCCF4F6C}" dt="2022-04-11T19:15:17.293" v="603"/>
        <pc:sldMkLst>
          <pc:docMk/>
          <pc:sldMk cId="2804846779" sldId="403"/>
        </pc:sldMkLst>
        <pc:spChg chg="del">
          <ac:chgData name="Tegischer Lukas" userId="f78daebb-0565-485c-bd0e-1cd035e796ff" providerId="ADAL" clId="{8B9D986F-3E8E-497B-A047-0B98BCCF4F6C}" dt="2022-04-11T19:11:42.901" v="508" actId="478"/>
          <ac:spMkLst>
            <pc:docMk/>
            <pc:sldMk cId="2804846779" sldId="403"/>
            <ac:spMk id="5" creationId="{79919260-2D11-444D-BCEE-053676C1FDBA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6" creationId="{702E936A-B30A-40BC-86B0-213E916C8356}"/>
          </ac:spMkLst>
        </pc:spChg>
        <pc:spChg chg="add del mod">
          <ac:chgData name="Tegischer Lukas" userId="f78daebb-0565-485c-bd0e-1cd035e796ff" providerId="ADAL" clId="{8B9D986F-3E8E-497B-A047-0B98BCCF4F6C}" dt="2022-04-11T19:12:15.228" v="522" actId="21"/>
          <ac:spMkLst>
            <pc:docMk/>
            <pc:sldMk cId="2804846779" sldId="403"/>
            <ac:spMk id="7" creationId="{A6927FEB-8E4E-4126-88D8-F6834A183608}"/>
          </ac:spMkLst>
        </pc:spChg>
        <pc:spChg chg="del">
          <ac:chgData name="Tegischer Lukas" userId="f78daebb-0565-485c-bd0e-1cd035e796ff" providerId="ADAL" clId="{8B9D986F-3E8E-497B-A047-0B98BCCF4F6C}" dt="2022-04-11T19:11:43.907" v="509" actId="478"/>
          <ac:spMkLst>
            <pc:docMk/>
            <pc:sldMk cId="2804846779" sldId="403"/>
            <ac:spMk id="8" creationId="{8AFA2DAB-AA20-4158-96EA-0065D2CAB73B}"/>
          </ac:spMkLst>
        </pc:spChg>
        <pc:spChg chg="add mod">
          <ac:chgData name="Tegischer Lukas" userId="f78daebb-0565-485c-bd0e-1cd035e796ff" providerId="ADAL" clId="{8B9D986F-3E8E-497B-A047-0B98BCCF4F6C}" dt="2022-04-11T19:13:12.037" v="565" actId="115"/>
          <ac:spMkLst>
            <pc:docMk/>
            <pc:sldMk cId="2804846779" sldId="403"/>
            <ac:spMk id="9" creationId="{AE9C4C1C-638B-4E2B-93E4-AD41DC060971}"/>
          </ac:spMkLst>
        </pc:spChg>
        <pc:spChg chg="add mod">
          <ac:chgData name="Tegischer Lukas" userId="f78daebb-0565-485c-bd0e-1cd035e796ff" providerId="ADAL" clId="{8B9D986F-3E8E-497B-A047-0B98BCCF4F6C}" dt="2022-04-11T19:13:27.829" v="571" actId="1076"/>
          <ac:spMkLst>
            <pc:docMk/>
            <pc:sldMk cId="2804846779" sldId="403"/>
            <ac:spMk id="10" creationId="{9645AEE3-A014-49EB-B366-DE6646E1F1B6}"/>
          </ac:spMkLst>
        </pc:spChg>
        <pc:graphicFrameChg chg="add mod modGraphic">
          <ac:chgData name="Tegischer Lukas" userId="f78daebb-0565-485c-bd0e-1cd035e796ff" providerId="ADAL" clId="{8B9D986F-3E8E-497B-A047-0B98BCCF4F6C}" dt="2022-04-11T19:15:10.325" v="602" actId="14100"/>
          <ac:graphicFrameMkLst>
            <pc:docMk/>
            <pc:sldMk cId="2804846779" sldId="403"/>
            <ac:graphicFrameMk id="11" creationId="{856DF567-8AB2-492D-B3F1-846F90202AAE}"/>
          </ac:graphicFrameMkLst>
        </pc:graphicFrameChg>
        <pc:picChg chg="add mod ord">
          <ac:chgData name="Tegischer Lukas" userId="f78daebb-0565-485c-bd0e-1cd035e796ff" providerId="ADAL" clId="{8B9D986F-3E8E-497B-A047-0B98BCCF4F6C}" dt="2022-04-11T19:15:08.093" v="601" actId="1076"/>
          <ac:picMkLst>
            <pc:docMk/>
            <pc:sldMk cId="2804846779" sldId="403"/>
            <ac:picMk id="13" creationId="{E7A01191-E69B-4657-8EA0-65F2578DEA4B}"/>
          </ac:picMkLst>
        </pc:picChg>
      </pc:sldChg>
      <pc:sldChg chg="addSp delSp modSp add mod delAnim modAnim">
        <pc:chgData name="Tegischer Lukas" userId="f78daebb-0565-485c-bd0e-1cd035e796ff" providerId="ADAL" clId="{8B9D986F-3E8E-497B-A047-0B98BCCF4F6C}" dt="2022-04-11T19:17:15.333" v="621"/>
        <pc:sldMkLst>
          <pc:docMk/>
          <pc:sldMk cId="1045059441" sldId="404"/>
        </pc:sldMkLst>
        <pc:spChg chg="add mod">
          <ac:chgData name="Tegischer Lukas" userId="f78daebb-0565-485c-bd0e-1cd035e796ff" providerId="ADAL" clId="{8B9D986F-3E8E-497B-A047-0B98BCCF4F6C}" dt="2022-04-11T19:17:11.234" v="620" actId="20577"/>
          <ac:spMkLst>
            <pc:docMk/>
            <pc:sldMk cId="1045059441" sldId="404"/>
            <ac:spMk id="7" creationId="{E199BC04-44D1-4EBC-9F7D-70A8F1216DEE}"/>
          </ac:spMkLst>
        </pc:spChg>
        <pc:spChg chg="del">
          <ac:chgData name="Tegischer Lukas" userId="f78daebb-0565-485c-bd0e-1cd035e796ff" providerId="ADAL" clId="{8B9D986F-3E8E-497B-A047-0B98BCCF4F6C}" dt="2022-04-11T19:16:34.908" v="608" actId="478"/>
          <ac:spMkLst>
            <pc:docMk/>
            <pc:sldMk cId="1045059441" sldId="404"/>
            <ac:spMk id="9" creationId="{AE9C4C1C-638B-4E2B-93E4-AD41DC060971}"/>
          </ac:spMkLst>
        </pc:spChg>
        <pc:spChg chg="del">
          <ac:chgData name="Tegischer Lukas" userId="f78daebb-0565-485c-bd0e-1cd035e796ff" providerId="ADAL" clId="{8B9D986F-3E8E-497B-A047-0B98BCCF4F6C}" dt="2022-04-11T19:16:34.265" v="607" actId="478"/>
          <ac:spMkLst>
            <pc:docMk/>
            <pc:sldMk cId="1045059441" sldId="404"/>
            <ac:spMk id="10" creationId="{9645AEE3-A014-49EB-B366-DE6646E1F1B6}"/>
          </ac:spMkLst>
        </pc:spChg>
        <pc:graphicFrameChg chg="del modGraphic">
          <ac:chgData name="Tegischer Lukas" userId="f78daebb-0565-485c-bd0e-1cd035e796ff" providerId="ADAL" clId="{8B9D986F-3E8E-497B-A047-0B98BCCF4F6C}" dt="2022-04-11T19:16:35.861" v="609" actId="478"/>
          <ac:graphicFrameMkLst>
            <pc:docMk/>
            <pc:sldMk cId="1045059441" sldId="404"/>
            <ac:graphicFrameMk id="11" creationId="{856DF567-8AB2-492D-B3F1-846F90202AAE}"/>
          </ac:graphicFrameMkLst>
        </pc:graphicFrameChg>
        <pc:picChg chg="del">
          <ac:chgData name="Tegischer Lukas" userId="f78daebb-0565-485c-bd0e-1cd035e796ff" providerId="ADAL" clId="{8B9D986F-3E8E-497B-A047-0B98BCCF4F6C}" dt="2022-04-11T19:16:32.262" v="605" actId="478"/>
          <ac:picMkLst>
            <pc:docMk/>
            <pc:sldMk cId="1045059441" sldId="404"/>
            <ac:picMk id="13" creationId="{E7A01191-E69B-4657-8EA0-65F2578DEA4B}"/>
          </ac:picMkLst>
        </pc:picChg>
      </pc:sldChg>
    </pc:docChg>
  </pc:docChgLst>
  <pc:docChgLst>
    <pc:chgData name="Tegischer Lukas" userId="f78daebb-0565-485c-bd0e-1cd035e796ff" providerId="ADAL" clId="{69F9E457-8F71-4878-A322-B12595988639}"/>
    <pc:docChg chg="custSel addSld modSld">
      <pc:chgData name="Tegischer Lukas" userId="f78daebb-0565-485c-bd0e-1cd035e796ff" providerId="ADAL" clId="{69F9E457-8F71-4878-A322-B12595988639}" dt="2022-10-02T06:33:01.934" v="33" actId="1076"/>
      <pc:docMkLst>
        <pc:docMk/>
      </pc:docMkLst>
      <pc:sldChg chg="delSp modSp mod delAnim">
        <pc:chgData name="Tegischer Lukas" userId="f78daebb-0565-485c-bd0e-1cd035e796ff" providerId="ADAL" clId="{69F9E457-8F71-4878-A322-B12595988639}" dt="2022-10-02T06:31:26.552" v="8" actId="1076"/>
        <pc:sldMkLst>
          <pc:docMk/>
          <pc:sldMk cId="3867422063" sldId="411"/>
        </pc:sldMkLst>
        <pc:spChg chg="mod">
          <ac:chgData name="Tegischer Lukas" userId="f78daebb-0565-485c-bd0e-1cd035e796ff" providerId="ADAL" clId="{69F9E457-8F71-4878-A322-B12595988639}" dt="2022-10-02T06:31:18.512" v="5" actId="1076"/>
          <ac:spMkLst>
            <pc:docMk/>
            <pc:sldMk cId="3867422063" sldId="411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26.552" v="8" actId="1076"/>
          <ac:spMkLst>
            <pc:docMk/>
            <pc:sldMk cId="3867422063" sldId="411"/>
            <ac:spMk id="4" creationId="{23994922-00A3-43FE-A1D2-DC3C43171571}"/>
          </ac:spMkLst>
        </pc:spChg>
        <pc:spChg chg="del">
          <ac:chgData name="Tegischer Lukas" userId="f78daebb-0565-485c-bd0e-1cd035e796ff" providerId="ADAL" clId="{69F9E457-8F71-4878-A322-B12595988639}" dt="2022-10-02T06:31:16.820" v="4" actId="478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69F9E457-8F71-4878-A322-B12595988639}" dt="2022-10-02T06:31:24.376" v="7" actId="1076"/>
          <ac:spMkLst>
            <pc:docMk/>
            <pc:sldMk cId="3867422063" sldId="411"/>
            <ac:spMk id="8" creationId="{2A1E8CCF-560E-C7B4-D4A5-974BEC34A49A}"/>
          </ac:spMkLst>
        </pc:spChg>
        <pc:spChg chg="mod">
          <ac:chgData name="Tegischer Lukas" userId="f78daebb-0565-485c-bd0e-1cd035e796ff" providerId="ADAL" clId="{69F9E457-8F71-4878-A322-B12595988639}" dt="2022-10-02T06:31:20.818" v="6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modSp mod">
        <pc:chgData name="Tegischer Lukas" userId="f78daebb-0565-485c-bd0e-1cd035e796ff" providerId="ADAL" clId="{69F9E457-8F71-4878-A322-B12595988639}" dt="2022-10-02T06:33:01.934" v="33" actId="1076"/>
        <pc:sldMkLst>
          <pc:docMk/>
          <pc:sldMk cId="467817443" sldId="419"/>
        </pc:sldMkLst>
        <pc:spChg chg="mod">
          <ac:chgData name="Tegischer Lukas" userId="f78daebb-0565-485c-bd0e-1cd035e796ff" providerId="ADAL" clId="{69F9E457-8F71-4878-A322-B12595988639}" dt="2022-10-02T06:33:01.934" v="33" actId="1076"/>
          <ac:spMkLst>
            <pc:docMk/>
            <pc:sldMk cId="467817443" sldId="419"/>
            <ac:spMk id="7" creationId="{46670544-B527-F8BE-73C8-78CB1619532E}"/>
          </ac:spMkLst>
        </pc:spChg>
      </pc:sldChg>
      <pc:sldChg chg="delSp modSp add mod delAnim modAnim">
        <pc:chgData name="Tegischer Lukas" userId="f78daebb-0565-485c-bd0e-1cd035e796ff" providerId="ADAL" clId="{69F9E457-8F71-4878-A322-B12595988639}" dt="2022-10-02T06:32:06.414" v="17" actId="6549"/>
        <pc:sldMkLst>
          <pc:docMk/>
          <pc:sldMk cId="3894701210" sldId="420"/>
        </pc:sldMkLst>
        <pc:spChg chg="mod">
          <ac:chgData name="Tegischer Lukas" userId="f78daebb-0565-485c-bd0e-1cd035e796ff" providerId="ADAL" clId="{69F9E457-8F71-4878-A322-B12595988639}" dt="2022-10-02T06:32:06.414" v="17" actId="6549"/>
          <ac:spMkLst>
            <pc:docMk/>
            <pc:sldMk cId="3894701210" sldId="420"/>
            <ac:spMk id="3" creationId="{9A95201E-7830-A34D-699C-86A637979658}"/>
          </ac:spMkLst>
        </pc:spChg>
        <pc:spChg chg="mod">
          <ac:chgData name="Tegischer Lukas" userId="f78daebb-0565-485c-bd0e-1cd035e796ff" providerId="ADAL" clId="{69F9E457-8F71-4878-A322-B12595988639}" dt="2022-10-02T06:31:30.557" v="9" actId="1076"/>
          <ac:spMkLst>
            <pc:docMk/>
            <pc:sldMk cId="3894701210" sldId="420"/>
            <ac:spMk id="7" creationId="{2FE883BB-5A5A-038C-104C-4DDC4BE716B6}"/>
          </ac:spMkLst>
        </pc:spChg>
        <pc:spChg chg="del">
          <ac:chgData name="Tegischer Lukas" userId="f78daebb-0565-485c-bd0e-1cd035e796ff" providerId="ADAL" clId="{69F9E457-8F71-4878-A322-B12595988639}" dt="2022-10-02T06:31:10.927" v="2" actId="478"/>
          <ac:spMkLst>
            <pc:docMk/>
            <pc:sldMk cId="3894701210" sldId="420"/>
            <ac:spMk id="8" creationId="{2A1E8CCF-560E-C7B4-D4A5-974BEC34A49A}"/>
          </ac:spMkLst>
        </pc:spChg>
        <pc:spChg chg="del">
          <ac:chgData name="Tegischer Lukas" userId="f78daebb-0565-485c-bd0e-1cd035e796ff" providerId="ADAL" clId="{69F9E457-8F71-4878-A322-B12595988639}" dt="2022-10-02T06:31:10.076" v="1" actId="478"/>
          <ac:spMkLst>
            <pc:docMk/>
            <pc:sldMk cId="3894701210" sldId="420"/>
            <ac:spMk id="10" creationId="{2A406795-5046-5D1D-B54E-990CEDFB4EB6}"/>
          </ac:spMkLst>
        </pc:spChg>
      </pc:sldChg>
    </pc:docChg>
  </pc:docChgLst>
  <pc:docChgLst>
    <pc:chgData name="Tegischer Lukas" userId="f78daebb-0565-485c-bd0e-1cd035e796ff" providerId="ADAL" clId="{3378398F-0DF0-4674-89FA-B85BC7716A24}"/>
    <pc:docChg chg="undo custSel addSld delSld modSld sldOrd">
      <pc:chgData name="Tegischer Lukas" userId="f78daebb-0565-485c-bd0e-1cd035e796ff" providerId="ADAL" clId="{3378398F-0DF0-4674-89FA-B85BC7716A24}" dt="2022-10-14T17:12:57.771" v="407" actId="47"/>
      <pc:docMkLst>
        <pc:docMk/>
      </pc:docMkLst>
      <pc:sldChg chg="modSp mod">
        <pc:chgData name="Tegischer Lukas" userId="f78daebb-0565-485c-bd0e-1cd035e796ff" providerId="ADAL" clId="{3378398F-0DF0-4674-89FA-B85BC7716A24}" dt="2022-10-14T17:03:33.636" v="22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3378398F-0DF0-4674-89FA-B85BC7716A24}" dt="2022-10-14T17:03:33.636" v="22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3378398F-0DF0-4674-89FA-B85BC7716A24}" dt="2022-10-14T17:06:03.227" v="126" actId="20577"/>
        <pc:sldMkLst>
          <pc:docMk/>
          <pc:sldMk cId="1318793251" sldId="410"/>
        </pc:sldMkLst>
        <pc:spChg chg="del">
          <ac:chgData name="Tegischer Lukas" userId="f78daebb-0565-485c-bd0e-1cd035e796ff" providerId="ADAL" clId="{3378398F-0DF0-4674-89FA-B85BC7716A24}" dt="2022-10-14T17:03:45.720" v="47" actId="478"/>
          <ac:spMkLst>
            <pc:docMk/>
            <pc:sldMk cId="1318793251" sldId="410"/>
            <ac:spMk id="3" creationId="{4A7719F8-3FF8-BCBD-2278-7984C2813EB9}"/>
          </ac:spMkLst>
        </pc:spChg>
        <pc:spChg chg="mod">
          <ac:chgData name="Tegischer Lukas" userId="f78daebb-0565-485c-bd0e-1cd035e796ff" providerId="ADAL" clId="{3378398F-0DF0-4674-89FA-B85BC7716A24}" dt="2022-10-14T17:05:24.483" v="112" actId="20577"/>
          <ac:spMkLst>
            <pc:docMk/>
            <pc:sldMk cId="1318793251" sldId="410"/>
            <ac:spMk id="4" creationId="{23994922-00A3-43FE-A1D2-DC3C43171571}"/>
          </ac:spMkLst>
        </pc:spChg>
        <pc:spChg chg="add del mod">
          <ac:chgData name="Tegischer Lukas" userId="f78daebb-0565-485c-bd0e-1cd035e796ff" providerId="ADAL" clId="{3378398F-0DF0-4674-89FA-B85BC7716A24}" dt="2022-10-14T17:05:15.416" v="79" actId="478"/>
          <ac:spMkLst>
            <pc:docMk/>
            <pc:sldMk cId="1318793251" sldId="410"/>
            <ac:spMk id="5" creationId="{790A8C78-CD4E-58A7-5F3D-DA13AFFA2E14}"/>
          </ac:spMkLst>
        </pc:spChg>
        <pc:spChg chg="add mod">
          <ac:chgData name="Tegischer Lukas" userId="f78daebb-0565-485c-bd0e-1cd035e796ff" providerId="ADAL" clId="{3378398F-0DF0-4674-89FA-B85BC7716A24}" dt="2022-10-14T17:05:28.483" v="114" actId="1076"/>
          <ac:spMkLst>
            <pc:docMk/>
            <pc:sldMk cId="1318793251" sldId="410"/>
            <ac:spMk id="7" creationId="{03926B87-4EFF-7BDC-D5E1-56036986FE3C}"/>
          </ac:spMkLst>
        </pc:spChg>
        <pc:spChg chg="add mod">
          <ac:chgData name="Tegischer Lukas" userId="f78daebb-0565-485c-bd0e-1cd035e796ff" providerId="ADAL" clId="{3378398F-0DF0-4674-89FA-B85BC7716A24}" dt="2022-10-14T17:06:03.227" v="126" actId="20577"/>
          <ac:spMkLst>
            <pc:docMk/>
            <pc:sldMk cId="1318793251" sldId="410"/>
            <ac:spMk id="9" creationId="{3B0AE8D6-9410-0D63-D87C-4E0CBDE0349E}"/>
          </ac:spMkLst>
        </pc:spChg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67422063" sldId="41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894701210" sldId="420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797636677" sldId="421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3368119960" sldId="422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645466978" sldId="423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486208613" sldId="424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556725617" sldId="425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1417188254" sldId="426"/>
        </pc:sldMkLst>
      </pc:sldChg>
      <pc:sldChg chg="del">
        <pc:chgData name="Tegischer Lukas" userId="f78daebb-0565-485c-bd0e-1cd035e796ff" providerId="ADAL" clId="{3378398F-0DF0-4674-89FA-B85BC7716A24}" dt="2022-10-14T17:12:57.771" v="407" actId="47"/>
        <pc:sldMkLst>
          <pc:docMk/>
          <pc:sldMk cId="289630694" sldId="427"/>
        </pc:sldMkLst>
      </pc:sldChg>
      <pc:sldChg chg="modSp add mod ord modAnim">
        <pc:chgData name="Tegischer Lukas" userId="f78daebb-0565-485c-bd0e-1cd035e796ff" providerId="ADAL" clId="{3378398F-0DF0-4674-89FA-B85BC7716A24}" dt="2022-10-14T17:05:44.974" v="119"/>
        <pc:sldMkLst>
          <pc:docMk/>
          <pc:sldMk cId="514235757" sldId="428"/>
        </pc:sldMkLst>
        <pc:spChg chg="mod">
          <ac:chgData name="Tegischer Lukas" userId="f78daebb-0565-485c-bd0e-1cd035e796ff" providerId="ADAL" clId="{3378398F-0DF0-4674-89FA-B85BC7716A24}" dt="2022-10-14T17:05:08.930" v="74" actId="1076"/>
          <ac:spMkLst>
            <pc:docMk/>
            <pc:sldMk cId="514235757" sldId="428"/>
            <ac:spMk id="4" creationId="{23994922-00A3-43FE-A1D2-DC3C43171571}"/>
          </ac:spMkLst>
        </pc:spChg>
        <pc:spChg chg="mod">
          <ac:chgData name="Tegischer Lukas" userId="f78daebb-0565-485c-bd0e-1cd035e796ff" providerId="ADAL" clId="{3378398F-0DF0-4674-89FA-B85BC7716A24}" dt="2022-10-14T17:05:05.956" v="73" actId="1076"/>
          <ac:spMkLst>
            <pc:docMk/>
            <pc:sldMk cId="514235757" sldId="428"/>
            <ac:spMk id="5" creationId="{790A8C78-CD4E-58A7-5F3D-DA13AFFA2E14}"/>
          </ac:spMkLst>
        </pc:spChg>
        <pc:spChg chg="mod">
          <ac:chgData name="Tegischer Lukas" userId="f78daebb-0565-485c-bd0e-1cd035e796ff" providerId="ADAL" clId="{3378398F-0DF0-4674-89FA-B85BC7716A24}" dt="2022-10-14T17:05:03.965" v="72" actId="1076"/>
          <ac:spMkLst>
            <pc:docMk/>
            <pc:sldMk cId="514235757" sldId="428"/>
            <ac:spMk id="7" creationId="{03926B87-4EFF-7BDC-D5E1-56036986FE3C}"/>
          </ac:spMkLst>
        </pc:spChg>
      </pc:sldChg>
      <pc:sldChg chg="addSp delSp modSp add mod delAnim modAnim">
        <pc:chgData name="Tegischer Lukas" userId="f78daebb-0565-485c-bd0e-1cd035e796ff" providerId="ADAL" clId="{3378398F-0DF0-4674-89FA-B85BC7716A24}" dt="2022-10-14T17:07:49.108" v="212" actId="1076"/>
        <pc:sldMkLst>
          <pc:docMk/>
          <pc:sldMk cId="2670194944" sldId="429"/>
        </pc:sldMkLst>
        <pc:spChg chg="add mod">
          <ac:chgData name="Tegischer Lukas" userId="f78daebb-0565-485c-bd0e-1cd035e796ff" providerId="ADAL" clId="{3378398F-0DF0-4674-89FA-B85BC7716A24}" dt="2022-10-14T17:06:51.611" v="169" actId="1076"/>
          <ac:spMkLst>
            <pc:docMk/>
            <pc:sldMk cId="2670194944" sldId="429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6:09.592" v="143" actId="20577"/>
          <ac:spMkLst>
            <pc:docMk/>
            <pc:sldMk cId="2670194944" sldId="429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6:10.980" v="144" actId="478"/>
          <ac:spMkLst>
            <pc:docMk/>
            <pc:sldMk cId="2670194944" sldId="429"/>
            <ac:spMk id="7" creationId="{03926B87-4EFF-7BDC-D5E1-56036986FE3C}"/>
          </ac:spMkLst>
        </pc:spChg>
        <pc:spChg chg="del">
          <ac:chgData name="Tegischer Lukas" userId="f78daebb-0565-485c-bd0e-1cd035e796ff" providerId="ADAL" clId="{3378398F-0DF0-4674-89FA-B85BC7716A24}" dt="2022-10-14T17:06:11.815" v="145" actId="478"/>
          <ac:spMkLst>
            <pc:docMk/>
            <pc:sldMk cId="2670194944" sldId="429"/>
            <ac:spMk id="9" creationId="{3B0AE8D6-9410-0D63-D87C-4E0CBDE0349E}"/>
          </ac:spMkLst>
        </pc:spChg>
        <pc:picChg chg="add mod">
          <ac:chgData name="Tegischer Lukas" userId="f78daebb-0565-485c-bd0e-1cd035e796ff" providerId="ADAL" clId="{3378398F-0DF0-4674-89FA-B85BC7716A24}" dt="2022-10-14T17:07:49.108" v="212" actId="1076"/>
          <ac:picMkLst>
            <pc:docMk/>
            <pc:sldMk cId="2670194944" sldId="429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08:58.558" v="233"/>
        <pc:sldMkLst>
          <pc:docMk/>
          <pc:sldMk cId="421885953" sldId="430"/>
        </pc:sldMkLst>
        <pc:spChg chg="del">
          <ac:chgData name="Tegischer Lukas" userId="f78daebb-0565-485c-bd0e-1cd035e796ff" providerId="ADAL" clId="{3378398F-0DF0-4674-89FA-B85BC7716A24}" dt="2022-10-14T17:07:41.785" v="208" actId="478"/>
          <ac:spMkLst>
            <pc:docMk/>
            <pc:sldMk cId="421885953" sldId="430"/>
            <ac:spMk id="3" creationId="{0F958A31-D423-1C08-7D92-DBE676470353}"/>
          </ac:spMkLst>
        </pc:spChg>
        <pc:spChg chg="mod">
          <ac:chgData name="Tegischer Lukas" userId="f78daebb-0565-485c-bd0e-1cd035e796ff" providerId="ADAL" clId="{3378398F-0DF0-4674-89FA-B85BC7716A24}" dt="2022-10-14T17:08:55.552" v="232" actId="1076"/>
          <ac:spMkLst>
            <pc:docMk/>
            <pc:sldMk cId="421885953" sldId="430"/>
            <ac:spMk id="4" creationId="{23994922-00A3-43FE-A1D2-DC3C43171571}"/>
          </ac:spMkLst>
        </pc:spChg>
        <pc:spChg chg="add mod">
          <ac:chgData name="Tegischer Lukas" userId="f78daebb-0565-485c-bd0e-1cd035e796ff" providerId="ADAL" clId="{3378398F-0DF0-4674-89FA-B85BC7716A24}" dt="2022-10-14T17:08:54.037" v="231" actId="1076"/>
          <ac:spMkLst>
            <pc:docMk/>
            <pc:sldMk cId="421885953" sldId="430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8:52.612" v="230" actId="1076"/>
          <ac:spMkLst>
            <pc:docMk/>
            <pc:sldMk cId="421885953" sldId="430"/>
            <ac:spMk id="8" creationId="{272D13C1-DDDE-1EBD-876F-303F1D63E88C}"/>
          </ac:spMkLst>
        </pc:spChg>
        <pc:picChg chg="del">
          <ac:chgData name="Tegischer Lukas" userId="f78daebb-0565-485c-bd0e-1cd035e796ff" providerId="ADAL" clId="{3378398F-0DF0-4674-89FA-B85BC7716A24}" dt="2022-10-14T17:07:42.151" v="209" actId="478"/>
          <ac:picMkLst>
            <pc:docMk/>
            <pc:sldMk cId="421885953" sldId="430"/>
            <ac:picMk id="5" creationId="{8293AF9C-0FD7-BFCF-82C6-892B8BF39578}"/>
          </ac:picMkLst>
        </pc:picChg>
      </pc:sldChg>
      <pc:sldChg chg="addSp delSp modSp add mod delAnim modAnim">
        <pc:chgData name="Tegischer Lukas" userId="f78daebb-0565-485c-bd0e-1cd035e796ff" providerId="ADAL" clId="{3378398F-0DF0-4674-89FA-B85BC7716A24}" dt="2022-10-14T17:11:05.292" v="299" actId="1076"/>
        <pc:sldMkLst>
          <pc:docMk/>
          <pc:sldMk cId="4284013726" sldId="431"/>
        </pc:sldMkLst>
        <pc:spChg chg="add mod">
          <ac:chgData name="Tegischer Lukas" userId="f78daebb-0565-485c-bd0e-1cd035e796ff" providerId="ADAL" clId="{3378398F-0DF0-4674-89FA-B85BC7716A24}" dt="2022-10-14T17:09:23.011" v="251" actId="14100"/>
          <ac:spMkLst>
            <pc:docMk/>
            <pc:sldMk cId="4284013726" sldId="431"/>
            <ac:spMk id="3" creationId="{C7D5F0A8-E094-FB10-7ECA-C94ECF582660}"/>
          </ac:spMkLst>
        </pc:spChg>
        <pc:spChg chg="del">
          <ac:chgData name="Tegischer Lukas" userId="f78daebb-0565-485c-bd0e-1cd035e796ff" providerId="ADAL" clId="{3378398F-0DF0-4674-89FA-B85BC7716A24}" dt="2022-10-14T17:09:07.987" v="237" actId="478"/>
          <ac:spMkLst>
            <pc:docMk/>
            <pc:sldMk cId="4284013726" sldId="431"/>
            <ac:spMk id="4" creationId="{23994922-00A3-43FE-A1D2-DC3C43171571}"/>
          </ac:spMkLst>
        </pc:spChg>
        <pc:spChg chg="del">
          <ac:chgData name="Tegischer Lukas" userId="f78daebb-0565-485c-bd0e-1cd035e796ff" providerId="ADAL" clId="{3378398F-0DF0-4674-89FA-B85BC7716A24}" dt="2022-10-14T17:09:07.231" v="236" actId="478"/>
          <ac:spMkLst>
            <pc:docMk/>
            <pc:sldMk cId="4284013726" sldId="431"/>
            <ac:spMk id="6" creationId="{9432B1DE-70E9-52D7-97E8-6E601A4BBD66}"/>
          </ac:spMkLst>
        </pc:spChg>
        <pc:spChg chg="add mod">
          <ac:chgData name="Tegischer Lukas" userId="f78daebb-0565-485c-bd0e-1cd035e796ff" providerId="ADAL" clId="{3378398F-0DF0-4674-89FA-B85BC7716A24}" dt="2022-10-14T17:09:49.945" v="262" actId="1076"/>
          <ac:spMkLst>
            <pc:docMk/>
            <pc:sldMk cId="4284013726" sldId="431"/>
            <ac:spMk id="7" creationId="{EAE1AD86-7510-3EED-451E-2D16C24F17DB}"/>
          </ac:spMkLst>
        </pc:spChg>
        <pc:spChg chg="del">
          <ac:chgData name="Tegischer Lukas" userId="f78daebb-0565-485c-bd0e-1cd035e796ff" providerId="ADAL" clId="{3378398F-0DF0-4674-89FA-B85BC7716A24}" dt="2022-10-14T17:09:06.536" v="235" actId="478"/>
          <ac:spMkLst>
            <pc:docMk/>
            <pc:sldMk cId="4284013726" sldId="431"/>
            <ac:spMk id="8" creationId="{272D13C1-DDDE-1EBD-876F-303F1D63E88C}"/>
          </ac:spMkLst>
        </pc:spChg>
        <pc:spChg chg="add mod">
          <ac:chgData name="Tegischer Lukas" userId="f78daebb-0565-485c-bd0e-1cd035e796ff" providerId="ADAL" clId="{3378398F-0DF0-4674-89FA-B85BC7716A24}" dt="2022-10-14T17:11:05.292" v="299" actId="1076"/>
          <ac:spMkLst>
            <pc:docMk/>
            <pc:sldMk cId="4284013726" sldId="431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09:48.274" v="261" actId="1076"/>
          <ac:picMkLst>
            <pc:docMk/>
            <pc:sldMk cId="4284013726" sldId="431"/>
            <ac:picMk id="9" creationId="{25D4E535-F90D-CBE9-20EE-F8557815790C}"/>
          </ac:picMkLst>
        </pc:picChg>
      </pc:sldChg>
      <pc:sldChg chg="addSp modSp add mod modAnim">
        <pc:chgData name="Tegischer Lukas" userId="f78daebb-0565-485c-bd0e-1cd035e796ff" providerId="ADAL" clId="{3378398F-0DF0-4674-89FA-B85BC7716A24}" dt="2022-10-14T17:12:48.598" v="406" actId="207"/>
        <pc:sldMkLst>
          <pc:docMk/>
          <pc:sldMk cId="3904929904" sldId="432"/>
        </pc:sldMkLst>
        <pc:spChg chg="add mod">
          <ac:chgData name="Tegischer Lukas" userId="f78daebb-0565-485c-bd0e-1cd035e796ff" providerId="ADAL" clId="{3378398F-0DF0-4674-89FA-B85BC7716A24}" dt="2022-10-14T17:12:48.598" v="406" actId="207"/>
          <ac:spMkLst>
            <pc:docMk/>
            <pc:sldMk cId="3904929904" sldId="432"/>
            <ac:spMk id="2" creationId="{C850E575-02D5-C9EE-01E5-E25CAF192F89}"/>
          </ac:spMkLst>
        </pc:spChg>
        <pc:spChg chg="mod">
          <ac:chgData name="Tegischer Lukas" userId="f78daebb-0565-485c-bd0e-1cd035e796ff" providerId="ADAL" clId="{3378398F-0DF0-4674-89FA-B85BC7716A24}" dt="2022-10-14T17:11:10.344" v="301" actId="1076"/>
          <ac:spMkLst>
            <pc:docMk/>
            <pc:sldMk cId="3904929904" sldId="432"/>
            <ac:spMk id="11" creationId="{75F4B987-5281-DDF8-A840-BD46DD0AF54D}"/>
          </ac:spMkLst>
        </pc:spChg>
        <pc:picChg chg="add mod">
          <ac:chgData name="Tegischer Lukas" userId="f78daebb-0565-485c-bd0e-1cd035e796ff" providerId="ADAL" clId="{3378398F-0DF0-4674-89FA-B85BC7716A24}" dt="2022-10-14T17:11:39.745" v="353" actId="1076"/>
          <ac:picMkLst>
            <pc:docMk/>
            <pc:sldMk cId="3904929904" sldId="432"/>
            <ac:picMk id="4" creationId="{9AEFAAEC-8FEB-F5F7-A184-D59C148126ED}"/>
          </ac:picMkLst>
        </pc:picChg>
      </pc:sldChg>
      <pc:sldChg chg="addSp delSp modSp add mod">
        <pc:chgData name="Tegischer Lukas" userId="f78daebb-0565-485c-bd0e-1cd035e796ff" providerId="ADAL" clId="{3378398F-0DF0-4674-89FA-B85BC7716A24}" dt="2022-10-14T17:12:46.049" v="405" actId="207"/>
        <pc:sldMkLst>
          <pc:docMk/>
          <pc:sldMk cId="1115461300" sldId="433"/>
        </pc:sldMkLst>
        <pc:spChg chg="mod">
          <ac:chgData name="Tegischer Lukas" userId="f78daebb-0565-485c-bd0e-1cd035e796ff" providerId="ADAL" clId="{3378398F-0DF0-4674-89FA-B85BC7716A24}" dt="2022-10-14T17:12:46.049" v="405" actId="207"/>
          <ac:spMkLst>
            <pc:docMk/>
            <pc:sldMk cId="1115461300" sldId="433"/>
            <ac:spMk id="2" creationId="{C850E575-02D5-C9EE-01E5-E25CAF192F89}"/>
          </ac:spMkLst>
        </pc:spChg>
        <pc:spChg chg="add mod">
          <ac:chgData name="Tegischer Lukas" userId="f78daebb-0565-485c-bd0e-1cd035e796ff" providerId="ADAL" clId="{3378398F-0DF0-4674-89FA-B85BC7716A24}" dt="2022-10-14T17:12:11.600" v="402" actId="20577"/>
          <ac:spMkLst>
            <pc:docMk/>
            <pc:sldMk cId="1115461300" sldId="433"/>
            <ac:spMk id="6" creationId="{DD24F809-5F25-6D81-BD63-9EF114ED66BC}"/>
          </ac:spMkLst>
        </pc:spChg>
        <pc:spChg chg="mod">
          <ac:chgData name="Tegischer Lukas" userId="f78daebb-0565-485c-bd0e-1cd035e796ff" providerId="ADAL" clId="{3378398F-0DF0-4674-89FA-B85BC7716A24}" dt="2022-10-14T17:12:14.953" v="403" actId="1076"/>
          <ac:spMkLst>
            <pc:docMk/>
            <pc:sldMk cId="1115461300" sldId="433"/>
            <ac:spMk id="11" creationId="{75F4B987-5281-DDF8-A840-BD46DD0AF54D}"/>
          </ac:spMkLst>
        </pc:spChg>
        <pc:picChg chg="del">
          <ac:chgData name="Tegischer Lukas" userId="f78daebb-0565-485c-bd0e-1cd035e796ff" providerId="ADAL" clId="{3378398F-0DF0-4674-89FA-B85BC7716A24}" dt="2022-10-14T17:11:55.842" v="395" actId="478"/>
          <ac:picMkLst>
            <pc:docMk/>
            <pc:sldMk cId="1115461300" sldId="433"/>
            <ac:picMk id="4" creationId="{9AEFAAEC-8FEB-F5F7-A184-D59C148126ED}"/>
          </ac:picMkLst>
        </pc:picChg>
      </pc:sldChg>
    </pc:docChg>
  </pc:docChgLst>
  <pc:docChgLst>
    <pc:chgData name="Tegischer Lukas" userId="f78daebb-0565-485c-bd0e-1cd035e796ff" providerId="ADAL" clId="{AF584DDF-8270-447E-A0F6-A13C67F47E34}"/>
    <pc:docChg chg="undo custSel addSld delSld modSld">
      <pc:chgData name="Tegischer Lukas" userId="f78daebb-0565-485c-bd0e-1cd035e796ff" providerId="ADAL" clId="{AF584DDF-8270-447E-A0F6-A13C67F47E34}" dt="2022-10-01T19:36:26.995" v="838"/>
      <pc:docMkLst>
        <pc:docMk/>
      </pc:docMkLst>
      <pc:sldChg chg="modSp mod">
        <pc:chgData name="Tegischer Lukas" userId="f78daebb-0565-485c-bd0e-1cd035e796ff" providerId="ADAL" clId="{AF584DDF-8270-447E-A0F6-A13C67F47E34}" dt="2022-10-01T19:16:25.059" v="53" actId="1076"/>
        <pc:sldMkLst>
          <pc:docMk/>
          <pc:sldMk cId="336392357" sldId="256"/>
        </pc:sldMkLst>
        <pc:spChg chg="mod">
          <ac:chgData name="Tegischer Lukas" userId="f78daebb-0565-485c-bd0e-1cd035e796ff" providerId="ADAL" clId="{AF584DDF-8270-447E-A0F6-A13C67F47E34}" dt="2022-10-01T19:16:23.344" v="51" actId="403"/>
          <ac:spMkLst>
            <pc:docMk/>
            <pc:sldMk cId="336392357" sldId="256"/>
            <ac:spMk id="2" creationId="{00000000-0000-0000-0000-000000000000}"/>
          </ac:spMkLst>
        </pc:spChg>
        <pc:picChg chg="mod">
          <ac:chgData name="Tegischer Lukas" userId="f78daebb-0565-485c-bd0e-1cd035e796ff" providerId="ADAL" clId="{AF584DDF-8270-447E-A0F6-A13C67F47E34}" dt="2022-10-01T19:16:25.059" v="53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Sp mod delAnim">
        <pc:chgData name="Tegischer Lukas" userId="f78daebb-0565-485c-bd0e-1cd035e796ff" providerId="ADAL" clId="{AF584DDF-8270-447E-A0F6-A13C67F47E34}" dt="2022-10-01T19:17:20.206" v="55" actId="478"/>
        <pc:sldMkLst>
          <pc:docMk/>
          <pc:sldMk cId="3932101437" sldId="291"/>
        </pc:sldMkLst>
        <pc:picChg chg="del mod">
          <ac:chgData name="Tegischer Lukas" userId="f78daebb-0565-485c-bd0e-1cd035e796ff" providerId="ADAL" clId="{AF584DDF-8270-447E-A0F6-A13C67F47E34}" dt="2022-10-01T19:17:20.206" v="55" actId="478"/>
          <ac:picMkLst>
            <pc:docMk/>
            <pc:sldMk cId="3932101437" sldId="291"/>
            <ac:picMk id="2" creationId="{C69CBDB4-8F9E-4E13-B168-92FB8EBE10E5}"/>
          </ac:picMkLst>
        </pc:picChg>
      </pc:sldChg>
      <pc:sldChg chg="del">
        <pc:chgData name="Tegischer Lukas" userId="f78daebb-0565-485c-bd0e-1cd035e796ff" providerId="ADAL" clId="{AF584DDF-8270-447E-A0F6-A13C67F47E34}" dt="2022-10-01T19:17:25.229" v="56" actId="47"/>
        <pc:sldMkLst>
          <pc:docMk/>
          <pc:sldMk cId="2827705079" sldId="386"/>
        </pc:sldMkLst>
      </pc:sldChg>
      <pc:sldChg chg="del">
        <pc:chgData name="Tegischer Lukas" userId="f78daebb-0565-485c-bd0e-1cd035e796ff" providerId="ADAL" clId="{AF584DDF-8270-447E-A0F6-A13C67F47E34}" dt="2022-10-01T19:17:38.547" v="61" actId="47"/>
        <pc:sldMkLst>
          <pc:docMk/>
          <pc:sldMk cId="2987314754" sldId="387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81065231" sldId="390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765551445" sldId="391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3212391464" sldId="392"/>
        </pc:sldMkLst>
      </pc:sldChg>
      <pc:sldChg chg="del">
        <pc:chgData name="Tegischer Lukas" userId="f78daebb-0565-485c-bd0e-1cd035e796ff" providerId="ADAL" clId="{AF584DDF-8270-447E-A0F6-A13C67F47E34}" dt="2022-10-01T19:17:33.066" v="59" actId="47"/>
        <pc:sldMkLst>
          <pc:docMk/>
          <pc:sldMk cId="2739579911" sldId="394"/>
        </pc:sldMkLst>
      </pc:sldChg>
      <pc:sldChg chg="addSp delSp modSp mod delAnim modAnim">
        <pc:chgData name="Tegischer Lukas" userId="f78daebb-0565-485c-bd0e-1cd035e796ff" providerId="ADAL" clId="{AF584DDF-8270-447E-A0F6-A13C67F47E34}" dt="2022-10-01T19:36:26.995" v="838"/>
        <pc:sldMkLst>
          <pc:docMk/>
          <pc:sldMk cId="1674453736" sldId="400"/>
        </pc:sldMkLst>
        <pc:spChg chg="add mod">
          <ac:chgData name="Tegischer Lukas" userId="f78daebb-0565-485c-bd0e-1cd035e796ff" providerId="ADAL" clId="{AF584DDF-8270-447E-A0F6-A13C67F47E34}" dt="2022-10-01T19:20:34.821" v="142" actId="1076"/>
          <ac:spMkLst>
            <pc:docMk/>
            <pc:sldMk cId="1674453736" sldId="400"/>
            <ac:spMk id="3" creationId="{7A007E24-54F8-9347-9BCF-80EE767A1A97}"/>
          </ac:spMkLst>
        </pc:spChg>
        <pc:spChg chg="del mod">
          <ac:chgData name="Tegischer Lukas" userId="f78daebb-0565-485c-bd0e-1cd035e796ff" providerId="ADAL" clId="{AF584DDF-8270-447E-A0F6-A13C67F47E34}" dt="2022-10-01T19:19:40.480" v="112" actId="478"/>
          <ac:spMkLst>
            <pc:docMk/>
            <pc:sldMk cId="1674453736" sldId="400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17:53.140" v="75" actId="478"/>
          <ac:spMkLst>
            <pc:docMk/>
            <pc:sldMk cId="1674453736" sldId="400"/>
            <ac:spMk id="5" creationId="{7CDD0301-B814-49CA-B85B-6CA7AF6FFE5B}"/>
          </ac:spMkLst>
        </pc:spChg>
        <pc:spChg chg="del mod">
          <ac:chgData name="Tegischer Lukas" userId="f78daebb-0565-485c-bd0e-1cd035e796ff" providerId="ADAL" clId="{AF584DDF-8270-447E-A0F6-A13C67F47E34}" dt="2022-10-01T19:17:55.162" v="77" actId="478"/>
          <ac:spMkLst>
            <pc:docMk/>
            <pc:sldMk cId="1674453736" sldId="400"/>
            <ac:spMk id="7" creationId="{39F9DAE7-9E47-42CD-B517-AC0B7BCB30B7}"/>
          </ac:spMkLst>
        </pc:spChg>
        <pc:spChg chg="add del mod">
          <ac:chgData name="Tegischer Lukas" userId="f78daebb-0565-485c-bd0e-1cd035e796ff" providerId="ADAL" clId="{AF584DDF-8270-447E-A0F6-A13C67F47E34}" dt="2022-10-01T19:19:41.902" v="113" actId="478"/>
          <ac:spMkLst>
            <pc:docMk/>
            <pc:sldMk cId="1674453736" sldId="400"/>
            <ac:spMk id="8" creationId="{2A1E8CCF-560E-C7B4-D4A5-974BEC34A49A}"/>
          </ac:spMkLst>
        </pc:spChg>
        <pc:spChg chg="add del">
          <ac:chgData name="Tegischer Lukas" userId="f78daebb-0565-485c-bd0e-1cd035e796ff" providerId="ADAL" clId="{AF584DDF-8270-447E-A0F6-A13C67F47E34}" dt="2022-10-01T19:19:43.020" v="114" actId="478"/>
          <ac:spMkLst>
            <pc:docMk/>
            <pc:sldMk cId="1674453736" sldId="400"/>
            <ac:spMk id="10" creationId="{2A406795-5046-5D1D-B54E-990CEDFB4EB6}"/>
          </ac:spMkLst>
        </pc:spChg>
        <pc:spChg chg="add mod">
          <ac:chgData name="Tegischer Lukas" userId="f78daebb-0565-485c-bd0e-1cd035e796ff" providerId="ADAL" clId="{AF584DDF-8270-447E-A0F6-A13C67F47E34}" dt="2022-10-01T19:35:28.568" v="782" actId="688"/>
          <ac:spMkLst>
            <pc:docMk/>
            <pc:sldMk cId="1674453736" sldId="400"/>
            <ac:spMk id="11" creationId="{E9570FD0-2C91-2463-6C65-A85DB9BE9C88}"/>
          </ac:spMkLst>
        </pc:spChg>
        <pc:spChg chg="add mod">
          <ac:chgData name="Tegischer Lukas" userId="f78daebb-0565-485c-bd0e-1cd035e796ff" providerId="ADAL" clId="{AF584DDF-8270-447E-A0F6-A13C67F47E34}" dt="2022-10-01T19:35:39.643" v="786" actId="1076"/>
          <ac:spMkLst>
            <pc:docMk/>
            <pc:sldMk cId="1674453736" sldId="400"/>
            <ac:spMk id="12" creationId="{813172FB-2810-7F38-0AFB-86D61A8C1403}"/>
          </ac:spMkLst>
        </pc:spChg>
        <pc:spChg chg="add mod">
          <ac:chgData name="Tegischer Lukas" userId="f78daebb-0565-485c-bd0e-1cd035e796ff" providerId="ADAL" clId="{AF584DDF-8270-447E-A0F6-A13C67F47E34}" dt="2022-10-01T19:36:06.585" v="822" actId="122"/>
          <ac:spMkLst>
            <pc:docMk/>
            <pc:sldMk cId="1674453736" sldId="400"/>
            <ac:spMk id="13" creationId="{9D2BD1E7-ED39-2B7A-B309-831911C51738}"/>
          </ac:spMkLst>
        </pc:spChg>
        <pc:spChg chg="add mod">
          <ac:chgData name="Tegischer Lukas" userId="f78daebb-0565-485c-bd0e-1cd035e796ff" providerId="ADAL" clId="{AF584DDF-8270-447E-A0F6-A13C67F47E34}" dt="2022-10-01T19:36:14.801" v="836" actId="20577"/>
          <ac:spMkLst>
            <pc:docMk/>
            <pc:sldMk cId="1674453736" sldId="400"/>
            <ac:spMk id="14" creationId="{53038E8B-CEC2-74DD-99BA-A27B0EFB3725}"/>
          </ac:spMkLst>
        </pc:spChg>
      </pc:sldChg>
      <pc:sldChg chg="addSp delSp modSp mod">
        <pc:chgData name="Tegischer Lukas" userId="f78daebb-0565-485c-bd0e-1cd035e796ff" providerId="ADAL" clId="{AF584DDF-8270-447E-A0F6-A13C67F47E34}" dt="2022-10-01T19:33:27.775" v="743" actId="20577"/>
        <pc:sldMkLst>
          <pc:docMk/>
          <pc:sldMk cId="1045059441" sldId="404"/>
        </pc:sldMkLst>
        <pc:spChg chg="add mod">
          <ac:chgData name="Tegischer Lukas" userId="f78daebb-0565-485c-bd0e-1cd035e796ff" providerId="ADAL" clId="{AF584DDF-8270-447E-A0F6-A13C67F47E34}" dt="2022-10-01T19:33:27.775" v="743" actId="20577"/>
          <ac:spMkLst>
            <pc:docMk/>
            <pc:sldMk cId="1045059441" sldId="404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2:25.549" v="731" actId="478"/>
          <ac:spMkLst>
            <pc:docMk/>
            <pc:sldMk cId="1045059441" sldId="404"/>
            <ac:spMk id="4" creationId="{69AA2588-EA2A-4658-B7D9-6628D7A15C7A}"/>
          </ac:spMkLst>
        </pc:spChg>
        <pc:spChg chg="add mod">
          <ac:chgData name="Tegischer Lukas" userId="f78daebb-0565-485c-bd0e-1cd035e796ff" providerId="ADAL" clId="{AF584DDF-8270-447E-A0F6-A13C67F47E34}" dt="2022-10-01T19:32:47.877" v="740" actId="1076"/>
          <ac:spMkLst>
            <pc:docMk/>
            <pc:sldMk cId="1045059441" sldId="404"/>
            <ac:spMk id="6" creationId="{D26936DF-4490-C8F5-5547-02D09103E43C}"/>
          </ac:spMkLst>
        </pc:spChg>
      </pc:sldChg>
      <pc:sldChg chg="del">
        <pc:chgData name="Tegischer Lukas" userId="f78daebb-0565-485c-bd0e-1cd035e796ff" providerId="ADAL" clId="{AF584DDF-8270-447E-A0F6-A13C67F47E34}" dt="2022-10-01T19:17:26.135" v="58" actId="47"/>
        <pc:sldMkLst>
          <pc:docMk/>
          <pc:sldMk cId="3903476434" sldId="405"/>
        </pc:sldMkLst>
      </pc:sldChg>
      <pc:sldChg chg="del">
        <pc:chgData name="Tegischer Lukas" userId="f78daebb-0565-485c-bd0e-1cd035e796ff" providerId="ADAL" clId="{AF584DDF-8270-447E-A0F6-A13C67F47E34}" dt="2022-10-01T19:17:25.616" v="57" actId="47"/>
        <pc:sldMkLst>
          <pc:docMk/>
          <pc:sldMk cId="3741872403" sldId="406"/>
        </pc:sldMkLst>
      </pc:sldChg>
      <pc:sldChg chg="del">
        <pc:chgData name="Tegischer Lukas" userId="f78daebb-0565-485c-bd0e-1cd035e796ff" providerId="ADAL" clId="{AF584DDF-8270-447E-A0F6-A13C67F47E34}" dt="2022-10-01T19:17:37.578" v="60" actId="47"/>
        <pc:sldMkLst>
          <pc:docMk/>
          <pc:sldMk cId="194327931" sldId="407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1809924805" sldId="408"/>
        </pc:sldMkLst>
      </pc:sldChg>
      <pc:sldChg chg="del">
        <pc:chgData name="Tegischer Lukas" userId="f78daebb-0565-485c-bd0e-1cd035e796ff" providerId="ADAL" clId="{AF584DDF-8270-447E-A0F6-A13C67F47E34}" dt="2022-10-01T19:34:49.623" v="778" actId="47"/>
        <pc:sldMkLst>
          <pc:docMk/>
          <pc:sldMk cId="883647552" sldId="409"/>
        </pc:sldMkLst>
      </pc:sldChg>
      <pc:sldChg chg="addSp delSp modSp add mod modAnim">
        <pc:chgData name="Tegischer Lukas" userId="f78daebb-0565-485c-bd0e-1cd035e796ff" providerId="ADAL" clId="{AF584DDF-8270-447E-A0F6-A13C67F47E34}" dt="2022-10-01T19:22:21.726" v="218" actId="1076"/>
        <pc:sldMkLst>
          <pc:docMk/>
          <pc:sldMk cId="1318793251" sldId="410"/>
        </pc:sldMkLst>
        <pc:spChg chg="del">
          <ac:chgData name="Tegischer Lukas" userId="f78daebb-0565-485c-bd0e-1cd035e796ff" providerId="ADAL" clId="{AF584DDF-8270-447E-A0F6-A13C67F47E34}" dt="2022-10-01T19:20:45.676" v="144" actId="478"/>
          <ac:spMkLst>
            <pc:docMk/>
            <pc:sldMk cId="1318793251" sldId="410"/>
            <ac:spMk id="3" creationId="{7A007E24-54F8-9347-9BCF-80EE767A1A97}"/>
          </ac:spMkLst>
        </pc:spChg>
        <pc:spChg chg="add mod">
          <ac:chgData name="Tegischer Lukas" userId="f78daebb-0565-485c-bd0e-1cd035e796ff" providerId="ADAL" clId="{AF584DDF-8270-447E-A0F6-A13C67F47E34}" dt="2022-10-01T19:22:21.726" v="218" actId="1076"/>
          <ac:spMkLst>
            <pc:docMk/>
            <pc:sldMk cId="1318793251" sldId="410"/>
            <ac:spMk id="5" creationId="{5EEEA0DA-FAC1-4C40-DC37-C9A5C8D2B4D6}"/>
          </ac:spMkLst>
        </pc:spChg>
        <pc:spChg chg="mod">
          <ac:chgData name="Tegischer Lukas" userId="f78daebb-0565-485c-bd0e-1cd035e796ff" providerId="ADAL" clId="{AF584DDF-8270-447E-A0F6-A13C67F47E34}" dt="2022-10-01T19:20:48.900" v="145" actId="1076"/>
          <ac:spMkLst>
            <pc:docMk/>
            <pc:sldMk cId="1318793251" sldId="410"/>
            <ac:spMk id="8" creationId="{2A1E8CCF-560E-C7B4-D4A5-974BEC34A49A}"/>
          </ac:spMkLst>
        </pc:spChg>
        <pc:spChg chg="mod">
          <ac:chgData name="Tegischer Lukas" userId="f78daebb-0565-485c-bd0e-1cd035e796ff" providerId="ADAL" clId="{AF584DDF-8270-447E-A0F6-A13C67F47E34}" dt="2022-10-01T19:22:01.316" v="211" actId="1076"/>
          <ac:spMkLst>
            <pc:docMk/>
            <pc:sldMk cId="1318793251" sldId="410"/>
            <ac:spMk id="10" creationId="{2A406795-5046-5D1D-B54E-990CEDFB4EB6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24:31.178" v="375"/>
        <pc:sldMkLst>
          <pc:docMk/>
          <pc:sldMk cId="3867422063" sldId="411"/>
        </pc:sldMkLst>
        <pc:spChg chg="add mod">
          <ac:chgData name="Tegischer Lukas" userId="f78daebb-0565-485c-bd0e-1cd035e796ff" providerId="ADAL" clId="{AF584DDF-8270-447E-A0F6-A13C67F47E34}" dt="2022-10-01T19:24:17.491" v="372" actId="1076"/>
          <ac:spMkLst>
            <pc:docMk/>
            <pc:sldMk cId="3867422063" sldId="411"/>
            <ac:spMk id="3" creationId="{9A95201E-7830-A34D-699C-86A637979658}"/>
          </ac:spMkLst>
        </pc:spChg>
        <pc:spChg chg="del">
          <ac:chgData name="Tegischer Lukas" userId="f78daebb-0565-485c-bd0e-1cd035e796ff" providerId="ADAL" clId="{AF584DDF-8270-447E-A0F6-A13C67F47E34}" dt="2022-10-01T19:22:27.759" v="221" actId="478"/>
          <ac:spMkLst>
            <pc:docMk/>
            <pc:sldMk cId="3867422063" sldId="411"/>
            <ac:spMk id="5" creationId="{5EEEA0DA-FAC1-4C40-DC37-C9A5C8D2B4D6}"/>
          </ac:spMkLst>
        </pc:spChg>
        <pc:spChg chg="add mod">
          <ac:chgData name="Tegischer Lukas" userId="f78daebb-0565-485c-bd0e-1cd035e796ff" providerId="ADAL" clId="{AF584DDF-8270-447E-A0F6-A13C67F47E34}" dt="2022-10-01T19:24:22.501" v="374" actId="113"/>
          <ac:spMkLst>
            <pc:docMk/>
            <pc:sldMk cId="3867422063" sldId="411"/>
            <ac:spMk id="7" creationId="{2FE883BB-5A5A-038C-104C-4DDC4BE716B6}"/>
          </ac:spMkLst>
        </pc:spChg>
        <pc:spChg chg="mod">
          <ac:chgData name="Tegischer Lukas" userId="f78daebb-0565-485c-bd0e-1cd035e796ff" providerId="ADAL" clId="{AF584DDF-8270-447E-A0F6-A13C67F47E34}" dt="2022-10-01T19:24:14.070" v="371" actId="1076"/>
          <ac:spMkLst>
            <pc:docMk/>
            <pc:sldMk cId="3867422063" sldId="411"/>
            <ac:spMk id="10" creationId="{2A406795-5046-5D1D-B54E-990CEDFB4EB6}"/>
          </ac:spMkLst>
        </pc:spChg>
      </pc:sldChg>
      <pc:sldChg chg="addSp delSp modSp add del mod delAnim modAnim">
        <pc:chgData name="Tegischer Lukas" userId="f78daebb-0565-485c-bd0e-1cd035e796ff" providerId="ADAL" clId="{AF584DDF-8270-447E-A0F6-A13C67F47E34}" dt="2022-10-01T19:26:21.556" v="422" actId="2696"/>
        <pc:sldMkLst>
          <pc:docMk/>
          <pc:sldMk cId="2873026054" sldId="412"/>
        </pc:sldMkLst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2" creationId="{BAF4A335-5FFD-E5CB-7E48-9EE28CA3997D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3" creationId="{9A95201E-7830-A34D-699C-86A637979658}"/>
          </ac:spMkLst>
        </pc:spChg>
        <pc:spChg chg="mod">
          <ac:chgData name="Tegischer Lukas" userId="f78daebb-0565-485c-bd0e-1cd035e796ff" providerId="ADAL" clId="{AF584DDF-8270-447E-A0F6-A13C67F47E34}" dt="2022-10-01T19:24:46.750" v="397" actId="20577"/>
          <ac:spMkLst>
            <pc:docMk/>
            <pc:sldMk cId="2873026054" sldId="412"/>
            <ac:spMk id="4" creationId="{23994922-00A3-43FE-A1D2-DC3C4317157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5" creationId="{D54ED718-9DBC-BDEF-9BB5-4546AD0C619F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7" creationId="{2FE883BB-5A5A-038C-104C-4DDC4BE716B6}"/>
          </ac:spMkLst>
        </pc:spChg>
        <pc:spChg chg="del">
          <ac:chgData name="Tegischer Lukas" userId="f78daebb-0565-485c-bd0e-1cd035e796ff" providerId="ADAL" clId="{AF584DDF-8270-447E-A0F6-A13C67F47E34}" dt="2022-10-01T19:24:50.334" v="398" actId="478"/>
          <ac:spMkLst>
            <pc:docMk/>
            <pc:sldMk cId="2873026054" sldId="412"/>
            <ac:spMk id="8" creationId="{2A1E8CCF-560E-C7B4-D4A5-974BEC34A49A}"/>
          </ac:spMkLst>
        </pc:spChg>
        <pc:spChg chg="del">
          <ac:chgData name="Tegischer Lukas" userId="f78daebb-0565-485c-bd0e-1cd035e796ff" providerId="ADAL" clId="{AF584DDF-8270-447E-A0F6-A13C67F47E34}" dt="2022-10-01T19:24:51.983" v="399" actId="478"/>
          <ac:spMkLst>
            <pc:docMk/>
            <pc:sldMk cId="2873026054" sldId="412"/>
            <ac:spMk id="10" creationId="{2A406795-5046-5D1D-B54E-990CEDFB4EB6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1" creationId="{4C87D34D-1A1E-F839-EAF0-C170CB6512C9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4" creationId="{7B3377A7-D243-418C-B57A-14881F999A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6" creationId="{C3E0C29D-0E16-A541-AF80-EEACCFA194FE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7" creationId="{FD9AA8C6-DB45-316D-5223-5CE6CDF718E1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8" creationId="{45D7148D-D394-E8F9-57EC-6185F14073F2}"/>
          </ac:spMkLst>
        </pc:spChg>
        <pc:spChg chg="add del">
          <ac:chgData name="Tegischer Lukas" userId="f78daebb-0565-485c-bd0e-1cd035e796ff" providerId="ADAL" clId="{AF584DDF-8270-447E-A0F6-A13C67F47E34}" dt="2022-10-01T19:25:01.284" v="401"/>
          <ac:spMkLst>
            <pc:docMk/>
            <pc:sldMk cId="2873026054" sldId="412"/>
            <ac:spMk id="19" creationId="{E3B1A643-B6DB-E16D-C07D-0FF501360BEE}"/>
          </ac:spMkLst>
        </pc:spChg>
        <pc:spChg chg="add mod">
          <ac:chgData name="Tegischer Lukas" userId="f78daebb-0565-485c-bd0e-1cd035e796ff" providerId="ADAL" clId="{AF584DDF-8270-447E-A0F6-A13C67F47E34}" dt="2022-10-01T19:25:59.612" v="415" actId="403"/>
          <ac:spMkLst>
            <pc:docMk/>
            <pc:sldMk cId="2873026054" sldId="412"/>
            <ac:spMk id="21" creationId="{247B04CD-989B-6E5A-2BFE-6B9300932745}"/>
          </ac:spMkLst>
        </pc:spChg>
        <pc:spChg chg="add mod">
          <ac:chgData name="Tegischer Lukas" userId="f78daebb-0565-485c-bd0e-1cd035e796ff" providerId="ADAL" clId="{AF584DDF-8270-447E-A0F6-A13C67F47E34}" dt="2022-10-01T19:26:06.317" v="418" actId="1076"/>
          <ac:spMkLst>
            <pc:docMk/>
            <pc:sldMk cId="2873026054" sldId="412"/>
            <ac:spMk id="25" creationId="{FFFF6DDA-33C6-50C6-C68A-F45260FB8120}"/>
          </ac:spMkLst>
        </pc:spChg>
        <pc:picChg chg="add mod">
          <ac:chgData name="Tegischer Lukas" userId="f78daebb-0565-485c-bd0e-1cd035e796ff" providerId="ADAL" clId="{AF584DDF-8270-447E-A0F6-A13C67F47E34}" dt="2022-10-01T19:26:01.735" v="416" actId="1076"/>
          <ac:picMkLst>
            <pc:docMk/>
            <pc:sldMk cId="2873026054" sldId="412"/>
            <ac:picMk id="23" creationId="{D6334C8C-010F-9681-99E3-C2FCC5A719E5}"/>
          </ac:picMkLst>
        </pc:pic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6" creationId="{04070BF3-3283-6E53-CE9F-48F94ADC7D08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9" creationId="{72399388-84EC-9BD9-A131-EF1239FBFD5A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2" creationId="{D3347041-6313-CF44-6BD7-FF4B94C502D0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3" creationId="{F0B971F7-8B47-A13A-3248-875A0E4F28D1}"/>
          </ac:cxnSpMkLst>
        </pc:cxnChg>
        <pc:cxnChg chg="add del">
          <ac:chgData name="Tegischer Lukas" userId="f78daebb-0565-485c-bd0e-1cd035e796ff" providerId="ADAL" clId="{AF584DDF-8270-447E-A0F6-A13C67F47E34}" dt="2022-10-01T19:25:01.284" v="401"/>
          <ac:cxnSpMkLst>
            <pc:docMk/>
            <pc:sldMk cId="2873026054" sldId="412"/>
            <ac:cxnSpMk id="15" creationId="{C9E5707B-3DE9-0AC4-287F-6F369ED19B23}"/>
          </ac:cxnSpMkLst>
        </pc:cxnChg>
      </pc:sldChg>
      <pc:sldChg chg="addSp delSp modSp add mod delAnim modAnim">
        <pc:chgData name="Tegischer Lukas" userId="f78daebb-0565-485c-bd0e-1cd035e796ff" providerId="ADAL" clId="{AF584DDF-8270-447E-A0F6-A13C67F47E34}" dt="2022-10-01T19:29:26.459" v="572"/>
        <pc:sldMkLst>
          <pc:docMk/>
          <pc:sldMk cId="1952304831" sldId="413"/>
        </pc:sldMkLst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7:35.993" v="494" actId="1076"/>
          <ac:spMkLst>
            <pc:docMk/>
            <pc:sldMk cId="1952304831" sldId="413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27:41.217" v="496" actId="1076"/>
          <ac:spMkLst>
            <pc:docMk/>
            <pc:sldMk cId="1952304831" sldId="413"/>
            <ac:spMk id="8" creationId="{DAB1A1EF-B736-15EF-009A-4FFF18505005}"/>
          </ac:spMkLst>
        </pc:spChg>
        <pc:spChg chg="del">
          <ac:chgData name="Tegischer Lukas" userId="f78daebb-0565-485c-bd0e-1cd035e796ff" providerId="ADAL" clId="{AF584DDF-8270-447E-A0F6-A13C67F47E34}" dt="2022-10-01T19:26:31.959" v="444" actId="478"/>
          <ac:spMkLst>
            <pc:docMk/>
            <pc:sldMk cId="1952304831" sldId="413"/>
            <ac:spMk id="21" creationId="{247B04CD-989B-6E5A-2BFE-6B9300932745}"/>
          </ac:spMkLst>
        </pc:spChg>
        <pc:spChg chg="del">
          <ac:chgData name="Tegischer Lukas" userId="f78daebb-0565-485c-bd0e-1cd035e796ff" providerId="ADAL" clId="{AF584DDF-8270-447E-A0F6-A13C67F47E34}" dt="2022-10-01T19:26:33.671" v="446" actId="478"/>
          <ac:spMkLst>
            <pc:docMk/>
            <pc:sldMk cId="1952304831" sldId="413"/>
            <ac:spMk id="25" creationId="{FFFF6DDA-33C6-50C6-C68A-F45260FB8120}"/>
          </ac:spMkLst>
        </pc:spChg>
        <pc:picChg chg="del">
          <ac:chgData name="Tegischer Lukas" userId="f78daebb-0565-485c-bd0e-1cd035e796ff" providerId="ADAL" clId="{AF584DDF-8270-447E-A0F6-A13C67F47E34}" dt="2022-10-01T19:26:32.467" v="445" actId="478"/>
          <ac:picMkLst>
            <pc:docMk/>
            <pc:sldMk cId="1952304831" sldId="413"/>
            <ac:picMk id="23" creationId="{D6334C8C-010F-9681-99E3-C2FCC5A719E5}"/>
          </ac:picMkLst>
        </pc:picChg>
      </pc:sldChg>
      <pc:sldChg chg="addSp modSp add mod modAnim">
        <pc:chgData name="Tegischer Lukas" userId="f78daebb-0565-485c-bd0e-1cd035e796ff" providerId="ADAL" clId="{AF584DDF-8270-447E-A0F6-A13C67F47E34}" dt="2022-10-01T19:29:23.579" v="571"/>
        <pc:sldMkLst>
          <pc:docMk/>
          <pc:sldMk cId="3294739272" sldId="414"/>
        </pc:sldMkLst>
        <pc:spChg chg="mod">
          <ac:chgData name="Tegischer Lukas" userId="f78daebb-0565-485c-bd0e-1cd035e796ff" providerId="ADAL" clId="{AF584DDF-8270-447E-A0F6-A13C67F47E34}" dt="2022-10-01T19:28:24.709" v="529" actId="20577"/>
          <ac:spMkLst>
            <pc:docMk/>
            <pc:sldMk cId="3294739272" sldId="414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7:50.269" v="508" actId="20577"/>
          <ac:spMkLst>
            <pc:docMk/>
            <pc:sldMk cId="3294739272" sldId="414"/>
            <ac:spMk id="4" creationId="{23994922-00A3-43FE-A1D2-DC3C43171571}"/>
          </ac:spMkLst>
        </pc:spChg>
        <pc:spChg chg="add mod">
          <ac:chgData name="Tegischer Lukas" userId="f78daebb-0565-485c-bd0e-1cd035e796ff" providerId="ADAL" clId="{AF584DDF-8270-447E-A0F6-A13C67F47E34}" dt="2022-10-01T19:29:10.383" v="563" actId="1076"/>
          <ac:spMkLst>
            <pc:docMk/>
            <pc:sldMk cId="3294739272" sldId="414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28:47.766" v="556" actId="20577"/>
          <ac:spMkLst>
            <pc:docMk/>
            <pc:sldMk cId="3294739272" sldId="414"/>
            <ac:spMk id="6" creationId="{7A79BD00-BADA-E007-AAC7-83712F191619}"/>
          </ac:spMkLst>
        </pc:spChg>
        <pc:spChg chg="mod">
          <ac:chgData name="Tegischer Lukas" userId="f78daebb-0565-485c-bd0e-1cd035e796ff" providerId="ADAL" clId="{AF584DDF-8270-447E-A0F6-A13C67F47E34}" dt="2022-10-01T19:29:22.181" v="570" actId="1076"/>
          <ac:spMkLst>
            <pc:docMk/>
            <pc:sldMk cId="3294739272" sldId="414"/>
            <ac:spMk id="8" creationId="{DAB1A1EF-B736-15EF-009A-4FFF18505005}"/>
          </ac:spMkLst>
        </pc:spChg>
      </pc:sldChg>
      <pc:sldChg chg="addSp delSp modSp add mod delAnim modAnim">
        <pc:chgData name="Tegischer Lukas" userId="f78daebb-0565-485c-bd0e-1cd035e796ff" providerId="ADAL" clId="{AF584DDF-8270-447E-A0F6-A13C67F47E34}" dt="2022-10-01T19:31:03.454" v="678"/>
        <pc:sldMkLst>
          <pc:docMk/>
          <pc:sldMk cId="219169044" sldId="415"/>
        </pc:sldMkLst>
        <pc:spChg chg="del mod">
          <ac:chgData name="Tegischer Lukas" userId="f78daebb-0565-485c-bd0e-1cd035e796ff" providerId="ADAL" clId="{AF584DDF-8270-447E-A0F6-A13C67F47E34}" dt="2022-10-01T19:30:34.159" v="661"/>
          <ac:spMkLst>
            <pc:docMk/>
            <pc:sldMk cId="219169044" sldId="415"/>
            <ac:spMk id="3" creationId="{1854AA6A-74DF-A7D4-6B23-D44660426411}"/>
          </ac:spMkLst>
        </pc:spChg>
        <pc:spChg chg="mod">
          <ac:chgData name="Tegischer Lukas" userId="f78daebb-0565-485c-bd0e-1cd035e796ff" providerId="ADAL" clId="{AF584DDF-8270-447E-A0F6-A13C67F47E34}" dt="2022-10-01T19:29:41.929" v="601" actId="20577"/>
          <ac:spMkLst>
            <pc:docMk/>
            <pc:sldMk cId="219169044" sldId="415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0:34.159" v="659" actId="478"/>
          <ac:spMkLst>
            <pc:docMk/>
            <pc:sldMk cId="219169044" sldId="415"/>
            <ac:spMk id="5" creationId="{F6FEF37C-100E-2BB9-0ABE-EA55F10BEC52}"/>
          </ac:spMkLst>
        </pc:spChg>
        <pc:spChg chg="mod">
          <ac:chgData name="Tegischer Lukas" userId="f78daebb-0565-485c-bd0e-1cd035e796ff" providerId="ADAL" clId="{AF584DDF-8270-447E-A0F6-A13C67F47E34}" dt="2022-10-01T19:30:49.990" v="671" actId="207"/>
          <ac:spMkLst>
            <pc:docMk/>
            <pc:sldMk cId="219169044" sldId="415"/>
            <ac:spMk id="6" creationId="{7A79BD00-BADA-E007-AAC7-83712F191619}"/>
          </ac:spMkLst>
        </pc:spChg>
        <pc:spChg chg="add mod">
          <ac:chgData name="Tegischer Lukas" userId="f78daebb-0565-485c-bd0e-1cd035e796ff" providerId="ADAL" clId="{AF584DDF-8270-447E-A0F6-A13C67F47E34}" dt="2022-10-01T19:30:43.459" v="667" actId="1076"/>
          <ac:spMkLst>
            <pc:docMk/>
            <pc:sldMk cId="219169044" sldId="415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1:00.266" v="677" actId="1076"/>
          <ac:spMkLst>
            <pc:docMk/>
            <pc:sldMk cId="219169044" sldId="415"/>
            <ac:spMk id="8" creationId="{DAB1A1EF-B736-15EF-009A-4FFF18505005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2:16.894" v="730" actId="1076"/>
        <pc:sldMkLst>
          <pc:docMk/>
          <pc:sldMk cId="2748657211" sldId="416"/>
        </pc:sldMkLst>
        <pc:spChg chg="add mod">
          <ac:chgData name="Tegischer Lukas" userId="f78daebb-0565-485c-bd0e-1cd035e796ff" providerId="ADAL" clId="{AF584DDF-8270-447E-A0F6-A13C67F47E34}" dt="2022-10-01T19:31:37.694" v="716" actId="1076"/>
          <ac:spMkLst>
            <pc:docMk/>
            <pc:sldMk cId="2748657211" sldId="416"/>
            <ac:spMk id="3" creationId="{61E30C59-4707-97D8-9441-DAF06C5F7020}"/>
          </ac:spMkLst>
        </pc:spChg>
        <pc:spChg chg="mod">
          <ac:chgData name="Tegischer Lukas" userId="f78daebb-0565-485c-bd0e-1cd035e796ff" providerId="ADAL" clId="{AF584DDF-8270-447E-A0F6-A13C67F47E34}" dt="2022-10-01T19:31:20.158" v="707" actId="20577"/>
          <ac:spMkLst>
            <pc:docMk/>
            <pc:sldMk cId="2748657211" sldId="416"/>
            <ac:spMk id="4" creationId="{23994922-00A3-43FE-A1D2-DC3C43171571}"/>
          </ac:spMkLst>
        </pc:spChg>
        <pc:spChg chg="del">
          <ac:chgData name="Tegischer Lukas" userId="f78daebb-0565-485c-bd0e-1cd035e796ff" providerId="ADAL" clId="{AF584DDF-8270-447E-A0F6-A13C67F47E34}" dt="2022-10-01T19:31:26.197" v="708" actId="478"/>
          <ac:spMkLst>
            <pc:docMk/>
            <pc:sldMk cId="2748657211" sldId="416"/>
            <ac:spMk id="6" creationId="{7A79BD00-BADA-E007-AAC7-83712F191619}"/>
          </ac:spMkLst>
        </pc:spChg>
        <pc:spChg chg="del">
          <ac:chgData name="Tegischer Lukas" userId="f78daebb-0565-485c-bd0e-1cd035e796ff" providerId="ADAL" clId="{AF584DDF-8270-447E-A0F6-A13C67F47E34}" dt="2022-10-01T19:31:39.430" v="717" actId="478"/>
          <ac:spMkLst>
            <pc:docMk/>
            <pc:sldMk cId="2748657211" sldId="416"/>
            <ac:spMk id="7" creationId="{5F6324EE-D024-F3CF-7915-679B59A23EF2}"/>
          </ac:spMkLst>
        </pc:spChg>
        <pc:spChg chg="mod">
          <ac:chgData name="Tegischer Lukas" userId="f78daebb-0565-485c-bd0e-1cd035e796ff" providerId="ADAL" clId="{AF584DDF-8270-447E-A0F6-A13C67F47E34}" dt="2022-10-01T19:32:16.894" v="730" actId="1076"/>
          <ac:spMkLst>
            <pc:docMk/>
            <pc:sldMk cId="2748657211" sldId="416"/>
            <ac:spMk id="8" creationId="{DAB1A1EF-B736-15EF-009A-4FFF18505005}"/>
          </ac:spMkLst>
        </pc:spChg>
        <pc:spChg chg="add mod">
          <ac:chgData name="Tegischer Lukas" userId="f78daebb-0565-485c-bd0e-1cd035e796ff" providerId="ADAL" clId="{AF584DDF-8270-447E-A0F6-A13C67F47E34}" dt="2022-10-01T19:32:02.785" v="725" actId="1076"/>
          <ac:spMkLst>
            <pc:docMk/>
            <pc:sldMk cId="2748657211" sldId="416"/>
            <ac:spMk id="9" creationId="{CF26A3E1-3FBA-6DA5-6C83-0CBDE8BEACC6}"/>
          </ac:spMkLst>
        </pc:spChg>
      </pc:sldChg>
      <pc:sldChg chg="modSp add mod">
        <pc:chgData name="Tegischer Lukas" userId="f78daebb-0565-485c-bd0e-1cd035e796ff" providerId="ADAL" clId="{AF584DDF-8270-447E-A0F6-A13C67F47E34}" dt="2022-10-01T19:33:42.485" v="753" actId="20577"/>
        <pc:sldMkLst>
          <pc:docMk/>
          <pc:sldMk cId="3590426698" sldId="417"/>
        </pc:sldMkLst>
        <pc:spChg chg="mod">
          <ac:chgData name="Tegischer Lukas" userId="f78daebb-0565-485c-bd0e-1cd035e796ff" providerId="ADAL" clId="{AF584DDF-8270-447E-A0F6-A13C67F47E34}" dt="2022-10-01T19:33:42.485" v="753" actId="20577"/>
          <ac:spMkLst>
            <pc:docMk/>
            <pc:sldMk cId="3590426698" sldId="417"/>
            <ac:spMk id="3" creationId="{6F2E315A-7074-098E-2F0B-477435DF93DA}"/>
          </ac:spMkLst>
        </pc:spChg>
        <pc:spChg chg="mod">
          <ac:chgData name="Tegischer Lukas" userId="f78daebb-0565-485c-bd0e-1cd035e796ff" providerId="ADAL" clId="{AF584DDF-8270-447E-A0F6-A13C67F47E34}" dt="2022-10-01T19:33:39.316" v="752" actId="20577"/>
          <ac:spMkLst>
            <pc:docMk/>
            <pc:sldMk cId="3590426698" sldId="417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07.227" v="764" actId="1076"/>
        <pc:sldMkLst>
          <pc:docMk/>
          <pc:sldMk cId="4007401767" sldId="418"/>
        </pc:sldMkLst>
        <pc:spChg chg="mod">
          <ac:chgData name="Tegischer Lukas" userId="f78daebb-0565-485c-bd0e-1cd035e796ff" providerId="ADAL" clId="{AF584DDF-8270-447E-A0F6-A13C67F47E34}" dt="2022-10-01T19:34:01.779" v="763" actId="6549"/>
          <ac:spMkLst>
            <pc:docMk/>
            <pc:sldMk cId="4007401767" sldId="418"/>
            <ac:spMk id="3" creationId="{6F2E315A-7074-098E-2F0B-477435DF93DA}"/>
          </ac:spMkLst>
        </pc:spChg>
        <pc:spChg chg="add mod">
          <ac:chgData name="Tegischer Lukas" userId="f78daebb-0565-485c-bd0e-1cd035e796ff" providerId="ADAL" clId="{AF584DDF-8270-447E-A0F6-A13C67F47E34}" dt="2022-10-01T19:34:07.227" v="764" actId="1076"/>
          <ac:spMkLst>
            <pc:docMk/>
            <pc:sldMk cId="4007401767" sldId="418"/>
            <ac:spMk id="4" creationId="{49A78188-5751-971E-F781-7A4345EDF3F9}"/>
          </ac:spMkLst>
        </pc:spChg>
        <pc:spChg chg="del">
          <ac:chgData name="Tegischer Lukas" userId="f78daebb-0565-485c-bd0e-1cd035e796ff" providerId="ADAL" clId="{AF584DDF-8270-447E-A0F6-A13C67F47E34}" dt="2022-10-01T19:33:53.224" v="756" actId="478"/>
          <ac:spMkLst>
            <pc:docMk/>
            <pc:sldMk cId="4007401767" sldId="418"/>
            <ac:spMk id="6" creationId="{D26936DF-4490-C8F5-5547-02D09103E43C}"/>
          </ac:spMkLst>
        </pc:spChg>
      </pc:sldChg>
      <pc:sldChg chg="addSp delSp modSp add mod">
        <pc:chgData name="Tegischer Lukas" userId="f78daebb-0565-485c-bd0e-1cd035e796ff" providerId="ADAL" clId="{AF584DDF-8270-447E-A0F6-A13C67F47E34}" dt="2022-10-01T19:34:47.199" v="777" actId="1076"/>
        <pc:sldMkLst>
          <pc:docMk/>
          <pc:sldMk cId="467817443" sldId="419"/>
        </pc:sldMkLst>
        <pc:spChg chg="del">
          <ac:chgData name="Tegischer Lukas" userId="f78daebb-0565-485c-bd0e-1cd035e796ff" providerId="ADAL" clId="{AF584DDF-8270-447E-A0F6-A13C67F47E34}" dt="2022-10-01T19:34:22.171" v="766" actId="478"/>
          <ac:spMkLst>
            <pc:docMk/>
            <pc:sldMk cId="467817443" sldId="419"/>
            <ac:spMk id="3" creationId="{6F2E315A-7074-098E-2F0B-477435DF93DA}"/>
          </ac:spMkLst>
        </pc:spChg>
        <pc:spChg chg="del">
          <ac:chgData name="Tegischer Lukas" userId="f78daebb-0565-485c-bd0e-1cd035e796ff" providerId="ADAL" clId="{AF584DDF-8270-447E-A0F6-A13C67F47E34}" dt="2022-10-01T19:34:23.137" v="767" actId="478"/>
          <ac:spMkLst>
            <pc:docMk/>
            <pc:sldMk cId="467817443" sldId="419"/>
            <ac:spMk id="4" creationId="{49A78188-5751-971E-F781-7A4345EDF3F9}"/>
          </ac:spMkLst>
        </pc:spChg>
        <pc:spChg chg="add mod">
          <ac:chgData name="Tegischer Lukas" userId="f78daebb-0565-485c-bd0e-1cd035e796ff" providerId="ADAL" clId="{AF584DDF-8270-447E-A0F6-A13C67F47E34}" dt="2022-10-01T19:34:32.760" v="772" actId="14100"/>
          <ac:spMkLst>
            <pc:docMk/>
            <pc:sldMk cId="467817443" sldId="419"/>
            <ac:spMk id="5" creationId="{1AFF32B4-AFFE-A963-3D3A-EC644F86A9EF}"/>
          </ac:spMkLst>
        </pc:spChg>
        <pc:spChg chg="add mod">
          <ac:chgData name="Tegischer Lukas" userId="f78daebb-0565-485c-bd0e-1cd035e796ff" providerId="ADAL" clId="{AF584DDF-8270-447E-A0F6-A13C67F47E34}" dt="2022-10-01T19:34:47.199" v="777" actId="1076"/>
          <ac:spMkLst>
            <pc:docMk/>
            <pc:sldMk cId="467817443" sldId="419"/>
            <ac:spMk id="7" creationId="{46670544-B527-F8BE-73C8-78CB1619532E}"/>
          </ac:spMkLst>
        </pc:spChg>
      </pc:sldChg>
    </pc:docChg>
  </pc:docChgLst>
  <pc:docChgLst>
    <pc:chgData name="Tegischer Lukas" userId="f78daebb-0565-485c-bd0e-1cd035e796ff" providerId="ADAL" clId="{1678BBAB-3DFA-4C7E-A690-B2E2F59EBF66}"/>
    <pc:docChg chg="undo custSel addSld delSld modSld sldOrd">
      <pc:chgData name="Tegischer Lukas" userId="f78daebb-0565-485c-bd0e-1cd035e796ff" providerId="ADAL" clId="{1678BBAB-3DFA-4C7E-A690-B2E2F59EBF66}" dt="2022-04-10T16:45:53.847" v="930" actId="20577"/>
      <pc:docMkLst>
        <pc:docMk/>
      </pc:docMkLst>
      <pc:sldChg chg="modSp mod">
        <pc:chgData name="Tegischer Lukas" userId="f78daebb-0565-485c-bd0e-1cd035e796ff" providerId="ADAL" clId="{1678BBAB-3DFA-4C7E-A690-B2E2F59EBF66}" dt="2022-04-10T16:45:53.847" v="930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678BBAB-3DFA-4C7E-A690-B2E2F59EBF66}" dt="2022-04-10T16:45:53.847" v="930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678BBAB-3DFA-4C7E-A690-B2E2F59EBF66}" dt="2022-04-10T16:25:29.968" v="81"/>
        <pc:sldMkLst>
          <pc:docMk/>
          <pc:sldMk cId="2738696002" sldId="324"/>
        </pc:sldMkLst>
        <pc:spChg chg="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4:15.797" v="49" actId="478"/>
          <ac:spMkLst>
            <pc:docMk/>
            <pc:sldMk cId="2738696002" sldId="324"/>
            <ac:spMk id="6" creationId="{12B510E9-505E-4F79-B66D-81A6532DED3D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7" creationId="{213206CF-ACA4-41CF-B034-08EE4E885245}"/>
          </ac:spMkLst>
        </pc:spChg>
        <pc:spChg chg="del">
          <ac:chgData name="Tegischer Lukas" userId="f78daebb-0565-485c-bd0e-1cd035e796ff" providerId="ADAL" clId="{1678BBAB-3DFA-4C7E-A690-B2E2F59EBF66}" dt="2022-04-10T16:24:16.526" v="50" actId="478"/>
          <ac:spMkLst>
            <pc:docMk/>
            <pc:sldMk cId="2738696002" sldId="324"/>
            <ac:spMk id="8" creationId="{3C8DE921-3EFF-4BC4-ACBD-B417BFCC0517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9" creationId="{15A2063E-081E-4674-A610-69575AB1734F}"/>
          </ac:spMkLst>
        </pc:spChg>
        <pc:spChg chg="add mod">
          <ac:chgData name="Tegischer Lukas" userId="f78daebb-0565-485c-bd0e-1cd035e796ff" providerId="ADAL" clId="{1678BBAB-3DFA-4C7E-A690-B2E2F59EBF66}" dt="2022-04-10T16:25:28.009" v="80" actId="208"/>
          <ac:spMkLst>
            <pc:docMk/>
            <pc:sldMk cId="2738696002" sldId="324"/>
            <ac:spMk id="10" creationId="{5B60481B-F72B-4BE1-B8EF-9AF987B410CC}"/>
          </ac:spMkLst>
        </pc:spChg>
        <pc:spChg chg="add mod">
          <ac:chgData name="Tegischer Lukas" userId="f78daebb-0565-485c-bd0e-1cd035e796ff" providerId="ADAL" clId="{1678BBAB-3DFA-4C7E-A690-B2E2F59EBF66}" dt="2022-04-10T16:25:00.161" v="69" actId="1076"/>
          <ac:spMkLst>
            <pc:docMk/>
            <pc:sldMk cId="2738696002" sldId="324"/>
            <ac:spMk id="11" creationId="{B51195F4-149A-4C40-846B-4611E8ED6B0F}"/>
          </ac:spMkLst>
        </pc:sp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45368849" sldId="341"/>
        </pc:sldMkLst>
      </pc:sldChg>
      <pc:sldChg chg="addSp delSp modSp mod delAnim modAnim">
        <pc:chgData name="Tegischer Lukas" userId="f78daebb-0565-485c-bd0e-1cd035e796ff" providerId="ADAL" clId="{1678BBAB-3DFA-4C7E-A690-B2E2F59EBF66}" dt="2022-04-10T16:36:31.171" v="621" actId="20577"/>
        <pc:sldMkLst>
          <pc:docMk/>
          <pc:sldMk cId="3785642135" sldId="348"/>
        </pc:sldMkLst>
        <pc:spChg chg="mod">
          <ac:chgData name="Tegischer Lukas" userId="f78daebb-0565-485c-bd0e-1cd035e796ff" providerId="ADAL" clId="{1678BBAB-3DFA-4C7E-A690-B2E2F59EBF66}" dt="2022-04-10T16:36:31.171" v="621" actId="20577"/>
          <ac:spMkLst>
            <pc:docMk/>
            <pc:sldMk cId="3785642135" sldId="348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7" creationId="{AD161D27-AD36-41CB-85A2-EA077D6424E7}"/>
          </ac:spMkLst>
        </pc:spChg>
        <pc:spChg chg="del">
          <ac:chgData name="Tegischer Lukas" userId="f78daebb-0565-485c-bd0e-1cd035e796ff" providerId="ADAL" clId="{1678BBAB-3DFA-4C7E-A690-B2E2F59EBF66}" dt="2022-04-10T16:25:39.439" v="98" actId="478"/>
          <ac:spMkLst>
            <pc:docMk/>
            <pc:sldMk cId="3785642135" sldId="348"/>
            <ac:spMk id="8" creationId="{3C8DE921-3EFF-4BC4-ACBD-B417BFCC0517}"/>
          </ac:spMkLst>
        </pc:spChg>
        <pc:spChg chg="del">
          <ac:chgData name="Tegischer Lukas" userId="f78daebb-0565-485c-bd0e-1cd035e796ff" providerId="ADAL" clId="{1678BBAB-3DFA-4C7E-A690-B2E2F59EBF66}" dt="2022-04-10T16:25:40.853" v="99" actId="478"/>
          <ac:spMkLst>
            <pc:docMk/>
            <pc:sldMk cId="3785642135" sldId="348"/>
            <ac:spMk id="9" creationId="{6C9A42D4-FC0E-48DD-B16C-C0A5F58062E7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0" creationId="{13F33AF2-4B26-4A34-A7C0-B2A95C0AB7B6}"/>
          </ac:spMkLst>
        </pc:spChg>
        <pc:spChg chg="add mod">
          <ac:chgData name="Tegischer Lukas" userId="f78daebb-0565-485c-bd0e-1cd035e796ff" providerId="ADAL" clId="{1678BBAB-3DFA-4C7E-A690-B2E2F59EBF66}" dt="2022-04-10T16:27:38.510" v="160" actId="1076"/>
          <ac:spMkLst>
            <pc:docMk/>
            <pc:sldMk cId="3785642135" sldId="348"/>
            <ac:spMk id="11" creationId="{60A68BB4-C622-4C67-90D8-64EA2E82F01B}"/>
          </ac:spMkLst>
        </pc:spChg>
        <pc:picChg chg="add del mod">
          <ac:chgData name="Tegischer Lukas" userId="f78daebb-0565-485c-bd0e-1cd035e796ff" providerId="ADAL" clId="{1678BBAB-3DFA-4C7E-A690-B2E2F59EBF66}" dt="2022-04-10T16:27:35.339" v="159" actId="478"/>
          <ac:picMkLst>
            <pc:docMk/>
            <pc:sldMk cId="3785642135" sldId="348"/>
            <ac:picMk id="12" creationId="{561A8FB1-0484-4A8E-9658-A202F03541ED}"/>
          </ac:picMkLst>
        </pc:picChg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248617293" sldId="349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3807913917" sldId="350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2842384496" sldId="351"/>
        </pc:sldMkLst>
      </pc:sldChg>
      <pc:sldChg chg="del">
        <pc:chgData name="Tegischer Lukas" userId="f78daebb-0565-485c-bd0e-1cd035e796ff" providerId="ADAL" clId="{1678BBAB-3DFA-4C7E-A690-B2E2F59EBF66}" dt="2022-04-10T16:29:41.708" v="263" actId="47"/>
        <pc:sldMkLst>
          <pc:docMk/>
          <pc:sldMk cId="125280913" sldId="352"/>
        </pc:sldMkLst>
      </pc:sldChg>
      <pc:sldChg chg="addSp delSp modSp add mod delAnim modAnim">
        <pc:chgData name="Tegischer Lukas" userId="f78daebb-0565-485c-bd0e-1cd035e796ff" providerId="ADAL" clId="{1678BBAB-3DFA-4C7E-A690-B2E2F59EBF66}" dt="2022-04-10T16:28:39.440" v="222" actId="1076"/>
        <pc:sldMkLst>
          <pc:docMk/>
          <pc:sldMk cId="3924277000" sldId="353"/>
        </pc:sldMkLst>
        <pc:spChg chg="mod">
          <ac:chgData name="Tegischer Lukas" userId="f78daebb-0565-485c-bd0e-1cd035e796ff" providerId="ADAL" clId="{1678BBAB-3DFA-4C7E-A690-B2E2F59EBF66}" dt="2022-04-10T16:28:02.438" v="207" actId="20577"/>
          <ac:spMkLst>
            <pc:docMk/>
            <pc:sldMk cId="3924277000" sldId="353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28:39.440" v="222" actId="1076"/>
          <ac:spMkLst>
            <pc:docMk/>
            <pc:sldMk cId="3924277000" sldId="353"/>
            <ac:spMk id="8" creationId="{40C6ACB1-3402-47CA-905C-853C03A2643B}"/>
          </ac:spMkLst>
        </pc:spChg>
        <pc:spChg chg="del">
          <ac:chgData name="Tegischer Lukas" userId="f78daebb-0565-485c-bd0e-1cd035e796ff" providerId="ADAL" clId="{1678BBAB-3DFA-4C7E-A690-B2E2F59EBF66}" dt="2022-04-10T16:27:51.870" v="191" actId="478"/>
          <ac:spMkLst>
            <pc:docMk/>
            <pc:sldMk cId="3924277000" sldId="353"/>
            <ac:spMk id="10" creationId="{13F33AF2-4B26-4A34-A7C0-B2A95C0AB7B6}"/>
          </ac:spMkLst>
        </pc:spChg>
        <pc:spChg chg="del">
          <ac:chgData name="Tegischer Lukas" userId="f78daebb-0565-485c-bd0e-1cd035e796ff" providerId="ADAL" clId="{1678BBAB-3DFA-4C7E-A690-B2E2F59EBF66}" dt="2022-04-10T16:27:52.889" v="192" actId="478"/>
          <ac:spMkLst>
            <pc:docMk/>
            <pc:sldMk cId="3924277000" sldId="353"/>
            <ac:spMk id="11" creationId="{60A68BB4-C622-4C67-90D8-64EA2E82F01B}"/>
          </ac:spMkLst>
        </pc:spChg>
        <pc:picChg chg="add mod">
          <ac:chgData name="Tegischer Lukas" userId="f78daebb-0565-485c-bd0e-1cd035e796ff" providerId="ADAL" clId="{1678BBAB-3DFA-4C7E-A690-B2E2F59EBF66}" dt="2022-04-10T16:28:09.923" v="211" actId="1076"/>
          <ac:picMkLst>
            <pc:docMk/>
            <pc:sldMk cId="3924277000" sldId="353"/>
            <ac:picMk id="6" creationId="{6C13817F-9367-41ED-A351-9110C68708E9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29:27.353" v="259"/>
        <pc:sldMkLst>
          <pc:docMk/>
          <pc:sldMk cId="1894577095" sldId="354"/>
        </pc:sldMkLst>
        <pc:spChg chg="mod">
          <ac:chgData name="Tegischer Lukas" userId="f78daebb-0565-485c-bd0e-1cd035e796ff" providerId="ADAL" clId="{1678BBAB-3DFA-4C7E-A690-B2E2F59EBF66}" dt="2022-04-10T16:28:52.371" v="242" actId="1076"/>
          <ac:spMkLst>
            <pc:docMk/>
            <pc:sldMk cId="1894577095" sldId="354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28:54.285" v="244" actId="478"/>
          <ac:spMkLst>
            <pc:docMk/>
            <pc:sldMk cId="1894577095" sldId="354"/>
            <ac:spMk id="8" creationId="{40C6ACB1-3402-47CA-905C-853C03A2643B}"/>
          </ac:spMkLst>
        </pc:spChg>
        <pc:spChg chg="add mod">
          <ac:chgData name="Tegischer Lukas" userId="f78daebb-0565-485c-bd0e-1cd035e796ff" providerId="ADAL" clId="{1678BBAB-3DFA-4C7E-A690-B2E2F59EBF66}" dt="2022-04-10T16:29:16.759" v="255" actId="20577"/>
          <ac:spMkLst>
            <pc:docMk/>
            <pc:sldMk cId="1894577095" sldId="354"/>
            <ac:spMk id="9" creationId="{51B17204-3F1C-4F61-933E-C6F8FCEB57E9}"/>
          </ac:spMkLst>
        </pc:spChg>
        <pc:picChg chg="del">
          <ac:chgData name="Tegischer Lukas" userId="f78daebb-0565-485c-bd0e-1cd035e796ff" providerId="ADAL" clId="{1678BBAB-3DFA-4C7E-A690-B2E2F59EBF66}" dt="2022-04-10T16:28:53.039" v="243" actId="478"/>
          <ac:picMkLst>
            <pc:docMk/>
            <pc:sldMk cId="1894577095" sldId="354"/>
            <ac:picMk id="6" creationId="{6C13817F-9367-41ED-A351-9110C68708E9}"/>
          </ac:picMkLst>
        </pc:picChg>
        <pc:picChg chg="add mod">
          <ac:chgData name="Tegischer Lukas" userId="f78daebb-0565-485c-bd0e-1cd035e796ff" providerId="ADAL" clId="{1678BBAB-3DFA-4C7E-A690-B2E2F59EBF66}" dt="2022-04-10T16:29:01.640" v="249" actId="1076"/>
          <ac:picMkLst>
            <pc:docMk/>
            <pc:sldMk cId="1894577095" sldId="354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0:24.804" v="282"/>
        <pc:sldMkLst>
          <pc:docMk/>
          <pc:sldMk cId="1310503968" sldId="355"/>
        </pc:sldMkLst>
        <pc:spChg chg="mod">
          <ac:chgData name="Tegischer Lukas" userId="f78daebb-0565-485c-bd0e-1cd035e796ff" providerId="ADAL" clId="{1678BBAB-3DFA-4C7E-A690-B2E2F59EBF66}" dt="2022-04-10T16:29:33.668" v="262" actId="20577"/>
          <ac:spMkLst>
            <pc:docMk/>
            <pc:sldMk cId="1310503968" sldId="355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0:15.235" v="278" actId="14100"/>
          <ac:spMkLst>
            <pc:docMk/>
            <pc:sldMk cId="1310503968" sldId="355"/>
            <ac:spMk id="8" creationId="{6BCD34C5-BC15-484A-85AC-8DFC5F59F688}"/>
          </ac:spMkLst>
        </pc:spChg>
        <pc:spChg chg="del">
          <ac:chgData name="Tegischer Lukas" userId="f78daebb-0565-485c-bd0e-1cd035e796ff" providerId="ADAL" clId="{1678BBAB-3DFA-4C7E-A690-B2E2F59EBF66}" dt="2022-04-10T16:29:47.379" v="267" actId="478"/>
          <ac:spMkLst>
            <pc:docMk/>
            <pc:sldMk cId="1310503968" sldId="355"/>
            <ac:spMk id="9" creationId="{51B17204-3F1C-4F61-933E-C6F8FCEB57E9}"/>
          </ac:spMkLst>
        </pc:spChg>
        <pc:picChg chg="add mod">
          <ac:chgData name="Tegischer Lukas" userId="f78daebb-0565-485c-bd0e-1cd035e796ff" providerId="ADAL" clId="{1678BBAB-3DFA-4C7E-A690-B2E2F59EBF66}" dt="2022-04-10T16:30:10.921" v="276" actId="14100"/>
          <ac:picMkLst>
            <pc:docMk/>
            <pc:sldMk cId="1310503968" sldId="355"/>
            <ac:picMk id="6" creationId="{1CF6997D-F91A-4CE9-AE36-8A72E64C2A70}"/>
          </ac:picMkLst>
        </pc:picChg>
        <pc:picChg chg="del">
          <ac:chgData name="Tegischer Lukas" userId="f78daebb-0565-485c-bd0e-1cd035e796ff" providerId="ADAL" clId="{1678BBAB-3DFA-4C7E-A690-B2E2F59EBF66}" dt="2022-04-10T16:29:44.063" v="264" actId="478"/>
          <ac:picMkLst>
            <pc:docMk/>
            <pc:sldMk cId="1310503968" sldId="355"/>
            <ac:picMk id="7" creationId="{80E62D3D-E5BC-40A7-BB69-23F8AC9FBB41}"/>
          </ac:picMkLst>
        </pc:picChg>
      </pc:sldChg>
      <pc:sldChg chg="addSp delSp modSp add mod delAnim modAnim">
        <pc:chgData name="Tegischer Lukas" userId="f78daebb-0565-485c-bd0e-1cd035e796ff" providerId="ADAL" clId="{1678BBAB-3DFA-4C7E-A690-B2E2F59EBF66}" dt="2022-04-10T16:33:38.065" v="495"/>
        <pc:sldMkLst>
          <pc:docMk/>
          <pc:sldMk cId="997602756" sldId="356"/>
        </pc:sldMkLst>
        <pc:spChg chg="mod">
          <ac:chgData name="Tegischer Lukas" userId="f78daebb-0565-485c-bd0e-1cd035e796ff" providerId="ADAL" clId="{1678BBAB-3DFA-4C7E-A690-B2E2F59EBF66}" dt="2022-04-10T16:30:44.691" v="330" actId="20577"/>
          <ac:spMkLst>
            <pc:docMk/>
            <pc:sldMk cId="997602756" sldId="356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0:54.364" v="336" actId="478"/>
          <ac:spMkLst>
            <pc:docMk/>
            <pc:sldMk cId="997602756" sldId="356"/>
            <ac:spMk id="8" creationId="{6BCD34C5-BC15-484A-85AC-8DFC5F59F688}"/>
          </ac:spMkLst>
        </pc:spChg>
        <pc:spChg chg="add mod">
          <ac:chgData name="Tegischer Lukas" userId="f78daebb-0565-485c-bd0e-1cd035e796ff" providerId="ADAL" clId="{1678BBAB-3DFA-4C7E-A690-B2E2F59EBF66}" dt="2022-04-10T16:33:29.873" v="494" actId="6549"/>
          <ac:spMkLst>
            <pc:docMk/>
            <pc:sldMk cId="997602756" sldId="356"/>
            <ac:spMk id="9" creationId="{82D8CAD4-6125-4D00-8D15-0A3D75D88CEE}"/>
          </ac:spMkLst>
        </pc:spChg>
        <pc:spChg chg="add mod">
          <ac:chgData name="Tegischer Lukas" userId="f78daebb-0565-485c-bd0e-1cd035e796ff" providerId="ADAL" clId="{1678BBAB-3DFA-4C7E-A690-B2E2F59EBF66}" dt="2022-04-10T16:32:48.575" v="431" actId="1076"/>
          <ac:spMkLst>
            <pc:docMk/>
            <pc:sldMk cId="997602756" sldId="356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0:45.831" v="331" actId="478"/>
          <ac:picMkLst>
            <pc:docMk/>
            <pc:sldMk cId="997602756" sldId="356"/>
            <ac:picMk id="6" creationId="{1CF6997D-F91A-4CE9-AE36-8A72E64C2A70}"/>
          </ac:picMkLst>
        </pc:picChg>
        <pc:picChg chg="add mod">
          <ac:chgData name="Tegischer Lukas" userId="f78daebb-0565-485c-bd0e-1cd035e796ff" providerId="ADAL" clId="{1678BBAB-3DFA-4C7E-A690-B2E2F59EBF66}" dt="2022-04-10T16:32:29.552" v="424" actId="1076"/>
          <ac:picMkLst>
            <pc:docMk/>
            <pc:sldMk cId="997602756" sldId="356"/>
            <ac:picMk id="7" creationId="{D0E63417-159D-483E-83CE-624C75B1136E}"/>
          </ac:picMkLst>
        </pc:picChg>
      </pc:sldChg>
      <pc:sldChg chg="addSp delSp modSp add del mod delAnim modAnim">
        <pc:chgData name="Tegischer Lukas" userId="f78daebb-0565-485c-bd0e-1cd035e796ff" providerId="ADAL" clId="{1678BBAB-3DFA-4C7E-A690-B2E2F59EBF66}" dt="2022-04-10T16:36:36.984" v="622" actId="47"/>
        <pc:sldMkLst>
          <pc:docMk/>
          <pc:sldMk cId="357671172" sldId="357"/>
        </pc:sldMkLst>
        <pc:spChg chg="mod">
          <ac:chgData name="Tegischer Lukas" userId="f78daebb-0565-485c-bd0e-1cd035e796ff" providerId="ADAL" clId="{1678BBAB-3DFA-4C7E-A690-B2E2F59EBF66}" dt="2022-04-10T16:36:22.687" v="618" actId="20577"/>
          <ac:spMkLst>
            <pc:docMk/>
            <pc:sldMk cId="357671172" sldId="357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4:31.664" v="533" actId="1076"/>
          <ac:spMkLst>
            <pc:docMk/>
            <pc:sldMk cId="357671172" sldId="357"/>
            <ac:spMk id="8" creationId="{B6B776BD-78A8-4016-BC86-127FB35A6299}"/>
          </ac:spMkLst>
        </pc:spChg>
        <pc:spChg chg="del">
          <ac:chgData name="Tegischer Lukas" userId="f78daebb-0565-485c-bd0e-1cd035e796ff" providerId="ADAL" clId="{1678BBAB-3DFA-4C7E-A690-B2E2F59EBF66}" dt="2022-04-10T16:33:43.478" v="498" actId="478"/>
          <ac:spMkLst>
            <pc:docMk/>
            <pc:sldMk cId="357671172" sldId="357"/>
            <ac:spMk id="9" creationId="{82D8CAD4-6125-4D00-8D15-0A3D75D88CEE}"/>
          </ac:spMkLst>
        </pc:spChg>
        <pc:spChg chg="del">
          <ac:chgData name="Tegischer Lukas" userId="f78daebb-0565-485c-bd0e-1cd035e796ff" providerId="ADAL" clId="{1678BBAB-3DFA-4C7E-A690-B2E2F59EBF66}" dt="2022-04-10T16:33:42.658" v="497" actId="478"/>
          <ac:spMkLst>
            <pc:docMk/>
            <pc:sldMk cId="357671172" sldId="357"/>
            <ac:spMk id="10" creationId="{CD943182-2F99-4B4A-9807-580545D02B1A}"/>
          </ac:spMkLst>
        </pc:spChg>
        <pc:picChg chg="del">
          <ac:chgData name="Tegischer Lukas" userId="f78daebb-0565-485c-bd0e-1cd035e796ff" providerId="ADAL" clId="{1678BBAB-3DFA-4C7E-A690-B2E2F59EBF66}" dt="2022-04-10T16:33:43.868" v="499" actId="478"/>
          <ac:picMkLst>
            <pc:docMk/>
            <pc:sldMk cId="357671172" sldId="357"/>
            <ac:picMk id="7" creationId="{D0E63417-159D-483E-83CE-624C75B1136E}"/>
          </ac:picMkLst>
        </pc:picChg>
        <pc:picChg chg="add mod">
          <ac:chgData name="Tegischer Lukas" userId="f78daebb-0565-485c-bd0e-1cd035e796ff" providerId="ADAL" clId="{1678BBAB-3DFA-4C7E-A690-B2E2F59EBF66}" dt="2022-04-10T16:34:44.675" v="539" actId="1076"/>
          <ac:picMkLst>
            <pc:docMk/>
            <pc:sldMk cId="357671172" sldId="357"/>
            <ac:picMk id="11" creationId="{458AFAAF-7ED2-42B2-832D-D1BF13DC9691}"/>
          </ac:picMkLst>
        </pc:picChg>
        <pc:picChg chg="add mod">
          <ac:chgData name="Tegischer Lukas" userId="f78daebb-0565-485c-bd0e-1cd035e796ff" providerId="ADAL" clId="{1678BBAB-3DFA-4C7E-A690-B2E2F59EBF66}" dt="2022-04-10T16:34:52.154" v="542" actId="14100"/>
          <ac:picMkLst>
            <pc:docMk/>
            <pc:sldMk cId="357671172" sldId="357"/>
            <ac:picMk id="12" creationId="{D182A37C-87FE-4F20-BB6C-5E8C70B2B66D}"/>
          </ac:picMkLst>
        </pc:picChg>
      </pc:sldChg>
      <pc:sldChg chg="modSp add">
        <pc:chgData name="Tegischer Lukas" userId="f78daebb-0565-485c-bd0e-1cd035e796ff" providerId="ADAL" clId="{1678BBAB-3DFA-4C7E-A690-B2E2F59EBF66}" dt="2022-04-10T16:36:18.191" v="616" actId="20577"/>
        <pc:sldMkLst>
          <pc:docMk/>
          <pc:sldMk cId="819407377" sldId="358"/>
        </pc:sldMkLst>
        <pc:spChg chg="mod">
          <ac:chgData name="Tegischer Lukas" userId="f78daebb-0565-485c-bd0e-1cd035e796ff" providerId="ADAL" clId="{1678BBAB-3DFA-4C7E-A690-B2E2F59EBF66}" dt="2022-04-10T16:36:18.191" v="616" actId="20577"/>
          <ac:spMkLst>
            <pc:docMk/>
            <pc:sldMk cId="819407377" sldId="358"/>
            <ac:spMk id="4" creationId="{C427B5BC-E2AB-4596-857C-DA06F86C68EB}"/>
          </ac:spMkLst>
        </pc:spChg>
      </pc:sldChg>
      <pc:sldChg chg="addSp delSp modSp add mod delAnim">
        <pc:chgData name="Tegischer Lukas" userId="f78daebb-0565-485c-bd0e-1cd035e796ff" providerId="ADAL" clId="{1678BBAB-3DFA-4C7E-A690-B2E2F59EBF66}" dt="2022-04-10T16:35:46.835" v="568" actId="1076"/>
        <pc:sldMkLst>
          <pc:docMk/>
          <pc:sldMk cId="330337602" sldId="359"/>
        </pc:sldMkLst>
        <pc:spChg chg="del">
          <ac:chgData name="Tegischer Lukas" userId="f78daebb-0565-485c-bd0e-1cd035e796ff" providerId="ADAL" clId="{1678BBAB-3DFA-4C7E-A690-B2E2F59EBF66}" dt="2022-04-10T16:35:14.520" v="552" actId="478"/>
          <ac:spMkLst>
            <pc:docMk/>
            <pc:sldMk cId="330337602" sldId="359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5:10.353" v="549" actId="478"/>
          <ac:spMkLst>
            <pc:docMk/>
            <pc:sldMk cId="330337602" sldId="359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5:30.342" v="562" actId="20577"/>
          <ac:spMkLst>
            <pc:docMk/>
            <pc:sldMk cId="330337602" sldId="359"/>
            <ac:spMk id="9" creationId="{E6ED9D76-0DFB-4334-A078-CB5ECF7A2240}"/>
          </ac:spMkLst>
        </pc:spChg>
        <pc:spChg chg="add mod">
          <ac:chgData name="Tegischer Lukas" userId="f78daebb-0565-485c-bd0e-1cd035e796ff" providerId="ADAL" clId="{1678BBAB-3DFA-4C7E-A690-B2E2F59EBF66}" dt="2022-04-10T16:35:46.835" v="568" actId="1076"/>
          <ac:spMkLst>
            <pc:docMk/>
            <pc:sldMk cId="330337602" sldId="359"/>
            <ac:spMk id="10" creationId="{E7642AD5-DCAD-4A4D-9BC1-9DB10B9E62AD}"/>
          </ac:spMkLst>
        </pc:spChg>
        <pc:picChg chg="del">
          <ac:chgData name="Tegischer Lukas" userId="f78daebb-0565-485c-bd0e-1cd035e796ff" providerId="ADAL" clId="{1678BBAB-3DFA-4C7E-A690-B2E2F59EBF66}" dt="2022-04-10T16:35:09.504" v="547" actId="478"/>
          <ac:picMkLst>
            <pc:docMk/>
            <pc:sldMk cId="330337602" sldId="359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5:09.807" v="548" actId="478"/>
          <ac:picMkLst>
            <pc:docMk/>
            <pc:sldMk cId="330337602" sldId="359"/>
            <ac:picMk id="12" creationId="{D182A37C-87FE-4F20-BB6C-5E8C70B2B66D}"/>
          </ac:picMkLst>
        </pc:picChg>
      </pc:sldChg>
      <pc:sldChg chg="addSp delSp modSp add mod">
        <pc:chgData name="Tegischer Lukas" userId="f78daebb-0565-485c-bd0e-1cd035e796ff" providerId="ADAL" clId="{1678BBAB-3DFA-4C7E-A690-B2E2F59EBF66}" dt="2022-04-10T16:42:35.758" v="779" actId="1076"/>
        <pc:sldMkLst>
          <pc:docMk/>
          <pc:sldMk cId="2258642459" sldId="360"/>
        </pc:sldMkLst>
        <pc:spChg chg="add mod">
          <ac:chgData name="Tegischer Lukas" userId="f78daebb-0565-485c-bd0e-1cd035e796ff" providerId="ADAL" clId="{1678BBAB-3DFA-4C7E-A690-B2E2F59EBF66}" dt="2022-04-10T16:41:41.192" v="767" actId="20577"/>
          <ac:spMkLst>
            <pc:docMk/>
            <pc:sldMk cId="2258642459" sldId="360"/>
            <ac:spMk id="6" creationId="{88ADCCB5-5FAE-4F7E-9C22-F714A9D8CF59}"/>
          </ac:spMkLst>
        </pc:spChg>
        <pc:spChg chg="add del mod">
          <ac:chgData name="Tegischer Lukas" userId="f78daebb-0565-485c-bd0e-1cd035e796ff" providerId="ADAL" clId="{1678BBAB-3DFA-4C7E-A690-B2E2F59EBF66}" dt="2022-04-10T16:42:24.376" v="776" actId="478"/>
          <ac:spMkLst>
            <pc:docMk/>
            <pc:sldMk cId="2258642459" sldId="360"/>
            <ac:spMk id="8" creationId="{01B379FA-9302-4422-8A8D-B089F98DED6B}"/>
          </ac:spMkLst>
        </pc:spChg>
        <pc:spChg chg="del">
          <ac:chgData name="Tegischer Lukas" userId="f78daebb-0565-485c-bd0e-1cd035e796ff" providerId="ADAL" clId="{1678BBAB-3DFA-4C7E-A690-B2E2F59EBF66}" dt="2022-04-10T16:41:21.514" v="760" actId="478"/>
          <ac:spMkLst>
            <pc:docMk/>
            <pc:sldMk cId="2258642459" sldId="360"/>
            <ac:spMk id="9" creationId="{E6ED9D76-0DFB-4334-A078-CB5ECF7A2240}"/>
          </ac:spMkLst>
        </pc:spChg>
        <pc:spChg chg="del">
          <ac:chgData name="Tegischer Lukas" userId="f78daebb-0565-485c-bd0e-1cd035e796ff" providerId="ADAL" clId="{1678BBAB-3DFA-4C7E-A690-B2E2F59EBF66}" dt="2022-04-10T16:41:21.889" v="761" actId="478"/>
          <ac:spMkLst>
            <pc:docMk/>
            <pc:sldMk cId="2258642459" sldId="360"/>
            <ac:spMk id="10" creationId="{E7642AD5-DCAD-4A4D-9BC1-9DB10B9E62AD}"/>
          </ac:spMkLst>
        </pc:spChg>
        <pc:spChg chg="add mod">
          <ac:chgData name="Tegischer Lukas" userId="f78daebb-0565-485c-bd0e-1cd035e796ff" providerId="ADAL" clId="{1678BBAB-3DFA-4C7E-A690-B2E2F59EBF66}" dt="2022-04-10T16:42:35.758" v="779" actId="1076"/>
          <ac:spMkLst>
            <pc:docMk/>
            <pc:sldMk cId="2258642459" sldId="360"/>
            <ac:spMk id="11" creationId="{23E255D8-CCD5-4153-BDC2-567BA277C781}"/>
          </ac:spMkLst>
        </pc:spChg>
      </pc:sldChg>
      <pc:sldChg chg="addSp delSp modSp add mod ord delAnim modAnim">
        <pc:chgData name="Tegischer Lukas" userId="f78daebb-0565-485c-bd0e-1cd035e796ff" providerId="ADAL" clId="{1678BBAB-3DFA-4C7E-A690-B2E2F59EBF66}" dt="2022-04-10T16:38:12.366" v="655" actId="478"/>
        <pc:sldMkLst>
          <pc:docMk/>
          <pc:sldMk cId="2290432259" sldId="361"/>
        </pc:sldMkLst>
        <pc:spChg chg="mod">
          <ac:chgData name="Tegischer Lukas" userId="f78daebb-0565-485c-bd0e-1cd035e796ff" providerId="ADAL" clId="{1678BBAB-3DFA-4C7E-A690-B2E2F59EBF66}" dt="2022-04-10T16:36:13.972" v="613" actId="20577"/>
          <ac:spMkLst>
            <pc:docMk/>
            <pc:sldMk cId="2290432259" sldId="361"/>
            <ac:spMk id="4" creationId="{C427B5BC-E2AB-4596-857C-DA06F86C68EB}"/>
          </ac:spMkLst>
        </pc:spChg>
        <pc:spChg chg="del">
          <ac:chgData name="Tegischer Lukas" userId="f78daebb-0565-485c-bd0e-1cd035e796ff" providerId="ADAL" clId="{1678BBAB-3DFA-4C7E-A690-B2E2F59EBF66}" dt="2022-04-10T16:36:46.067" v="623" actId="478"/>
          <ac:spMkLst>
            <pc:docMk/>
            <pc:sldMk cId="2290432259" sldId="361"/>
            <ac:spMk id="8" creationId="{B6B776BD-78A8-4016-BC86-127FB35A6299}"/>
          </ac:spMkLst>
        </pc:spChg>
        <pc:spChg chg="add mod">
          <ac:chgData name="Tegischer Lukas" userId="f78daebb-0565-485c-bd0e-1cd035e796ff" providerId="ADAL" clId="{1678BBAB-3DFA-4C7E-A690-B2E2F59EBF66}" dt="2022-04-10T16:38:05.102" v="652" actId="6549"/>
          <ac:spMkLst>
            <pc:docMk/>
            <pc:sldMk cId="2290432259" sldId="361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7:55.108" v="649" actId="1076"/>
          <ac:spMkLst>
            <pc:docMk/>
            <pc:sldMk cId="2290432259" sldId="361"/>
            <ac:spMk id="10" creationId="{3736659E-4645-42B0-B4DA-84AC7963AAB3}"/>
          </ac:spMkLst>
        </pc:spChg>
        <pc:spChg chg="add del mod">
          <ac:chgData name="Tegischer Lukas" userId="f78daebb-0565-485c-bd0e-1cd035e796ff" providerId="ADAL" clId="{1678BBAB-3DFA-4C7E-A690-B2E2F59EBF66}" dt="2022-04-10T16:38:12.366" v="655" actId="478"/>
          <ac:spMkLst>
            <pc:docMk/>
            <pc:sldMk cId="2290432259" sldId="361"/>
            <ac:spMk id="13" creationId="{6737E52D-A3A4-4AF6-8503-51376904ABAA}"/>
          </ac:spMkLst>
        </pc:spChg>
        <pc:picChg chg="del">
          <ac:chgData name="Tegischer Lukas" userId="f78daebb-0565-485c-bd0e-1cd035e796ff" providerId="ADAL" clId="{1678BBAB-3DFA-4C7E-A690-B2E2F59EBF66}" dt="2022-04-10T16:36:46.473" v="624" actId="478"/>
          <ac:picMkLst>
            <pc:docMk/>
            <pc:sldMk cId="2290432259" sldId="361"/>
            <ac:picMk id="11" creationId="{458AFAAF-7ED2-42B2-832D-D1BF13DC9691}"/>
          </ac:picMkLst>
        </pc:picChg>
        <pc:picChg chg="del">
          <ac:chgData name="Tegischer Lukas" userId="f78daebb-0565-485c-bd0e-1cd035e796ff" providerId="ADAL" clId="{1678BBAB-3DFA-4C7E-A690-B2E2F59EBF66}" dt="2022-04-10T16:36:46.739" v="625" actId="478"/>
          <ac:picMkLst>
            <pc:docMk/>
            <pc:sldMk cId="2290432259" sldId="361"/>
            <ac:picMk id="12" creationId="{D182A37C-87FE-4F20-BB6C-5E8C70B2B66D}"/>
          </ac:picMkLst>
        </pc:picChg>
      </pc:sldChg>
      <pc:sldChg chg="addSp modSp add mod modAnim">
        <pc:chgData name="Tegischer Lukas" userId="f78daebb-0565-485c-bd0e-1cd035e796ff" providerId="ADAL" clId="{1678BBAB-3DFA-4C7E-A690-B2E2F59EBF66}" dt="2022-04-10T16:39:29.787" v="696"/>
        <pc:sldMkLst>
          <pc:docMk/>
          <pc:sldMk cId="3616146878" sldId="362"/>
        </pc:sldMkLst>
        <pc:spChg chg="mod">
          <ac:chgData name="Tegischer Lukas" userId="f78daebb-0565-485c-bd0e-1cd035e796ff" providerId="ADAL" clId="{1678BBAB-3DFA-4C7E-A690-B2E2F59EBF66}" dt="2022-04-10T16:39:29.787" v="696"/>
          <ac:spMkLst>
            <pc:docMk/>
            <pc:sldMk cId="3616146878" sldId="362"/>
            <ac:spMk id="4" creationId="{C427B5BC-E2AB-4596-857C-DA06F86C68EB}"/>
          </ac:spMkLst>
        </pc:spChg>
        <pc:spChg chg="add mod">
          <ac:chgData name="Tegischer Lukas" userId="f78daebb-0565-485c-bd0e-1cd035e796ff" providerId="ADAL" clId="{1678BBAB-3DFA-4C7E-A690-B2E2F59EBF66}" dt="2022-04-10T16:38:31.234" v="661" actId="1076"/>
          <ac:spMkLst>
            <pc:docMk/>
            <pc:sldMk cId="3616146878" sldId="362"/>
            <ac:spMk id="7" creationId="{EB170105-6B6F-44E1-B658-17107E7CB8FE}"/>
          </ac:spMkLst>
        </pc:spChg>
        <pc:spChg chg="mod">
          <ac:chgData name="Tegischer Lukas" userId="f78daebb-0565-485c-bd0e-1cd035e796ff" providerId="ADAL" clId="{1678BBAB-3DFA-4C7E-A690-B2E2F59EBF66}" dt="2022-04-10T16:38:16.828" v="657" actId="6549"/>
          <ac:spMkLst>
            <pc:docMk/>
            <pc:sldMk cId="3616146878" sldId="362"/>
            <ac:spMk id="9" creationId="{4A58E474-7809-4F7E-B8D9-8B63DBB48E71}"/>
          </ac:spMkLst>
        </pc:spChg>
        <pc:spChg chg="add mod">
          <ac:chgData name="Tegischer Lukas" userId="f78daebb-0565-485c-bd0e-1cd035e796ff" providerId="ADAL" clId="{1678BBAB-3DFA-4C7E-A690-B2E2F59EBF66}" dt="2022-04-10T16:38:47.696" v="670" actId="1076"/>
          <ac:spMkLst>
            <pc:docMk/>
            <pc:sldMk cId="3616146878" sldId="362"/>
            <ac:spMk id="11" creationId="{4DDCFCB7-D53F-4F20-B0BC-1F9E84751AE8}"/>
          </ac:spMkLst>
        </pc:spChg>
        <pc:picChg chg="add mod">
          <ac:chgData name="Tegischer Lukas" userId="f78daebb-0565-485c-bd0e-1cd035e796ff" providerId="ADAL" clId="{1678BBAB-3DFA-4C7E-A690-B2E2F59EBF66}" dt="2022-04-10T16:38:37.026" v="665" actId="1076"/>
          <ac:picMkLst>
            <pc:docMk/>
            <pc:sldMk cId="3616146878" sldId="362"/>
            <ac:picMk id="8" creationId="{614724CD-AC5C-4CC7-8DD4-6D5CA17812A3}"/>
          </ac:picMkLst>
        </pc:picChg>
      </pc:sldChg>
      <pc:sldChg chg="addSp delSp modSp add mod modAnim">
        <pc:chgData name="Tegischer Lukas" userId="f78daebb-0565-485c-bd0e-1cd035e796ff" providerId="ADAL" clId="{1678BBAB-3DFA-4C7E-A690-B2E2F59EBF66}" dt="2022-04-10T16:41:04.148" v="759"/>
        <pc:sldMkLst>
          <pc:docMk/>
          <pc:sldMk cId="1872041154" sldId="363"/>
        </pc:sldMkLst>
        <pc:spChg chg="mod">
          <ac:chgData name="Tegischer Lukas" userId="f78daebb-0565-485c-bd0e-1cd035e796ff" providerId="ADAL" clId="{1678BBAB-3DFA-4C7E-A690-B2E2F59EBF66}" dt="2022-04-10T16:39:19.712" v="690"/>
          <ac:spMkLst>
            <pc:docMk/>
            <pc:sldMk cId="1872041154" sldId="363"/>
            <ac:spMk id="4" creationId="{C427B5BC-E2AB-4596-857C-DA06F86C68EB}"/>
          </ac:spMkLst>
        </pc:spChg>
        <pc:spChg chg="add del">
          <ac:chgData name="Tegischer Lukas" userId="f78daebb-0565-485c-bd0e-1cd035e796ff" providerId="ADAL" clId="{1678BBAB-3DFA-4C7E-A690-B2E2F59EBF66}" dt="2022-04-10T16:39:38.840" v="700" actId="478"/>
          <ac:spMkLst>
            <pc:docMk/>
            <pc:sldMk cId="1872041154" sldId="363"/>
            <ac:spMk id="7" creationId="{EB170105-6B6F-44E1-B658-17107E7CB8FE}"/>
          </ac:spMkLst>
        </pc:spChg>
        <pc:spChg chg="del">
          <ac:chgData name="Tegischer Lukas" userId="f78daebb-0565-485c-bd0e-1cd035e796ff" providerId="ADAL" clId="{1678BBAB-3DFA-4C7E-A690-B2E2F59EBF66}" dt="2022-04-10T16:39:36.869" v="698" actId="478"/>
          <ac:spMkLst>
            <pc:docMk/>
            <pc:sldMk cId="1872041154" sldId="363"/>
            <ac:spMk id="9" creationId="{4A58E474-7809-4F7E-B8D9-8B63DBB48E71}"/>
          </ac:spMkLst>
        </pc:spChg>
        <pc:spChg chg="del">
          <ac:chgData name="Tegischer Lukas" userId="f78daebb-0565-485c-bd0e-1cd035e796ff" providerId="ADAL" clId="{1678BBAB-3DFA-4C7E-A690-B2E2F59EBF66}" dt="2022-04-10T16:39:34.467" v="697" actId="478"/>
          <ac:spMkLst>
            <pc:docMk/>
            <pc:sldMk cId="1872041154" sldId="363"/>
            <ac:spMk id="10" creationId="{3736659E-4645-42B0-B4DA-84AC7963AAB3}"/>
          </ac:spMkLst>
        </pc:spChg>
        <pc:spChg chg="del">
          <ac:chgData name="Tegischer Lukas" userId="f78daebb-0565-485c-bd0e-1cd035e796ff" providerId="ADAL" clId="{1678BBAB-3DFA-4C7E-A690-B2E2F59EBF66}" dt="2022-04-10T16:39:40.117" v="702" actId="478"/>
          <ac:spMkLst>
            <pc:docMk/>
            <pc:sldMk cId="1872041154" sldId="363"/>
            <ac:spMk id="11" creationId="{4DDCFCB7-D53F-4F20-B0BC-1F9E84751AE8}"/>
          </ac:spMkLst>
        </pc:spChg>
        <pc:spChg chg="add mod">
          <ac:chgData name="Tegischer Lukas" userId="f78daebb-0565-485c-bd0e-1cd035e796ff" providerId="ADAL" clId="{1678BBAB-3DFA-4C7E-A690-B2E2F59EBF66}" dt="2022-04-10T16:40:54.107" v="756" actId="1076"/>
          <ac:spMkLst>
            <pc:docMk/>
            <pc:sldMk cId="1872041154" sldId="363"/>
            <ac:spMk id="12" creationId="{BB720A24-6D2E-44E5-AF85-29F91F69C61C}"/>
          </ac:spMkLst>
        </pc:spChg>
        <pc:spChg chg="add mod">
          <ac:chgData name="Tegischer Lukas" userId="f78daebb-0565-485c-bd0e-1cd035e796ff" providerId="ADAL" clId="{1678BBAB-3DFA-4C7E-A690-B2E2F59EBF66}" dt="2022-04-10T16:40:57.748" v="757" actId="1076"/>
          <ac:spMkLst>
            <pc:docMk/>
            <pc:sldMk cId="1872041154" sldId="363"/>
            <ac:spMk id="15" creationId="{7AD217C9-FF5A-4E3C-861B-4D857CBB7B96}"/>
          </ac:spMkLst>
        </pc:spChg>
        <pc:picChg chg="del">
          <ac:chgData name="Tegischer Lukas" userId="f78daebb-0565-485c-bd0e-1cd035e796ff" providerId="ADAL" clId="{1678BBAB-3DFA-4C7E-A690-B2E2F59EBF66}" dt="2022-04-10T16:39:39.674" v="701" actId="478"/>
          <ac:picMkLst>
            <pc:docMk/>
            <pc:sldMk cId="1872041154" sldId="363"/>
            <ac:picMk id="8" creationId="{614724CD-AC5C-4CC7-8DD4-6D5CA17812A3}"/>
          </ac:picMkLst>
        </pc:picChg>
        <pc:picChg chg="add mod">
          <ac:chgData name="Tegischer Lukas" userId="f78daebb-0565-485c-bd0e-1cd035e796ff" providerId="ADAL" clId="{1678BBAB-3DFA-4C7E-A690-B2E2F59EBF66}" dt="2022-04-10T16:40:41.368" v="748" actId="1076"/>
          <ac:picMkLst>
            <pc:docMk/>
            <pc:sldMk cId="1872041154" sldId="363"/>
            <ac:picMk id="13" creationId="{CB33BB82-5F5C-46AB-9DD8-CBB8C936EF9D}"/>
          </ac:picMkLst>
        </pc:picChg>
      </pc:sldChg>
      <pc:sldChg chg="add del">
        <pc:chgData name="Tegischer Lukas" userId="f78daebb-0565-485c-bd0e-1cd035e796ff" providerId="ADAL" clId="{1678BBAB-3DFA-4C7E-A690-B2E2F59EBF66}" dt="2022-04-10T16:38:20.541" v="659"/>
        <pc:sldMkLst>
          <pc:docMk/>
          <pc:sldMk cId="3778259167" sldId="363"/>
        </pc:sldMkLst>
      </pc:sldChg>
      <pc:sldChg chg="addSp delSp modSp add mod ord delAnim modAnim">
        <pc:chgData name="Tegischer Lukas" userId="f78daebb-0565-485c-bd0e-1cd035e796ff" providerId="ADAL" clId="{1678BBAB-3DFA-4C7E-A690-B2E2F59EBF66}" dt="2022-04-10T16:44:53.879" v="859"/>
        <pc:sldMkLst>
          <pc:docMk/>
          <pc:sldMk cId="901146677" sldId="364"/>
        </pc:sldMkLst>
        <pc:spChg chg="mod">
          <ac:chgData name="Tegischer Lukas" userId="f78daebb-0565-485c-bd0e-1cd035e796ff" providerId="ADAL" clId="{1678BBAB-3DFA-4C7E-A690-B2E2F59EBF66}" dt="2022-04-10T16:42:56.390" v="806" actId="20577"/>
          <ac:spMkLst>
            <pc:docMk/>
            <pc:sldMk cId="901146677" sldId="364"/>
            <ac:spMk id="4" creationId="{C427B5BC-E2AB-4596-857C-DA06F86C68EB}"/>
          </ac:spMkLst>
        </pc:spChg>
        <pc:spChg chg="del mod">
          <ac:chgData name="Tegischer Lukas" userId="f78daebb-0565-485c-bd0e-1cd035e796ff" providerId="ADAL" clId="{1678BBAB-3DFA-4C7E-A690-B2E2F59EBF66}" dt="2022-04-10T16:43:00.010" v="809" actId="478"/>
          <ac:spMkLst>
            <pc:docMk/>
            <pc:sldMk cId="901146677" sldId="364"/>
            <ac:spMk id="7" creationId="{EB170105-6B6F-44E1-B658-17107E7CB8FE}"/>
          </ac:spMkLst>
        </pc:spChg>
        <pc:spChg chg="add mod">
          <ac:chgData name="Tegischer Lukas" userId="f78daebb-0565-485c-bd0e-1cd035e796ff" providerId="ADAL" clId="{1678BBAB-3DFA-4C7E-A690-B2E2F59EBF66}" dt="2022-04-10T16:43:37.295" v="826" actId="1076"/>
          <ac:spMkLst>
            <pc:docMk/>
            <pc:sldMk cId="901146677" sldId="364"/>
            <ac:spMk id="9" creationId="{FD0EEC13-E1C9-4499-8CED-D9B6409C2681}"/>
          </ac:spMkLst>
        </pc:spChg>
        <pc:spChg chg="add mod">
          <ac:chgData name="Tegischer Lukas" userId="f78daebb-0565-485c-bd0e-1cd035e796ff" providerId="ADAL" clId="{1678BBAB-3DFA-4C7E-A690-B2E2F59EBF66}" dt="2022-04-10T16:44:28.278" v="847" actId="1076"/>
          <ac:spMkLst>
            <pc:docMk/>
            <pc:sldMk cId="901146677" sldId="364"/>
            <ac:spMk id="11" creationId="{77E8B16B-57FA-4C8D-AD35-5CB2C4F4804E}"/>
          </ac:spMkLst>
        </pc:spChg>
        <pc:spChg chg="del">
          <ac:chgData name="Tegischer Lukas" userId="f78daebb-0565-485c-bd0e-1cd035e796ff" providerId="ADAL" clId="{1678BBAB-3DFA-4C7E-A690-B2E2F59EBF66}" dt="2022-04-10T16:42:59.057" v="807" actId="478"/>
          <ac:spMkLst>
            <pc:docMk/>
            <pc:sldMk cId="901146677" sldId="364"/>
            <ac:spMk id="12" creationId="{BB720A24-6D2E-44E5-AF85-29F91F69C61C}"/>
          </ac:spMkLst>
        </pc:spChg>
        <pc:spChg chg="del">
          <ac:chgData name="Tegischer Lukas" userId="f78daebb-0565-485c-bd0e-1cd035e796ff" providerId="ADAL" clId="{1678BBAB-3DFA-4C7E-A690-B2E2F59EBF66}" dt="2022-04-10T16:43:01.130" v="811" actId="478"/>
          <ac:spMkLst>
            <pc:docMk/>
            <pc:sldMk cId="901146677" sldId="364"/>
            <ac:spMk id="15" creationId="{7AD217C9-FF5A-4E3C-861B-4D857CBB7B96}"/>
          </ac:spMkLst>
        </pc:spChg>
        <pc:spChg chg="add mod">
          <ac:chgData name="Tegischer Lukas" userId="f78daebb-0565-485c-bd0e-1cd035e796ff" providerId="ADAL" clId="{1678BBAB-3DFA-4C7E-A690-B2E2F59EBF66}" dt="2022-04-10T16:44:26.946" v="846" actId="1076"/>
          <ac:spMkLst>
            <pc:docMk/>
            <pc:sldMk cId="901146677" sldId="364"/>
            <ac:spMk id="16" creationId="{E5DD3C88-8147-453A-85D3-4A3E7179E14B}"/>
          </ac:spMkLst>
        </pc:spChg>
        <pc:spChg chg="add mod">
          <ac:chgData name="Tegischer Lukas" userId="f78daebb-0565-485c-bd0e-1cd035e796ff" providerId="ADAL" clId="{1678BBAB-3DFA-4C7E-A690-B2E2F59EBF66}" dt="2022-04-10T16:44:25.126" v="845" actId="1076"/>
          <ac:spMkLst>
            <pc:docMk/>
            <pc:sldMk cId="901146677" sldId="364"/>
            <ac:spMk id="17" creationId="{A2724A6E-6418-4756-9B0C-74F914F77CD1}"/>
          </ac:spMkLst>
        </pc:spChg>
        <pc:spChg chg="add mod">
          <ac:chgData name="Tegischer Lukas" userId="f78daebb-0565-485c-bd0e-1cd035e796ff" providerId="ADAL" clId="{1678BBAB-3DFA-4C7E-A690-B2E2F59EBF66}" dt="2022-04-10T16:44:48.222" v="858" actId="1076"/>
          <ac:spMkLst>
            <pc:docMk/>
            <pc:sldMk cId="901146677" sldId="364"/>
            <ac:spMk id="19" creationId="{65A0447B-4EE9-4ACD-9075-7F63E768D9C8}"/>
          </ac:spMkLst>
        </pc:spChg>
        <pc:picChg chg="del">
          <ac:chgData name="Tegischer Lukas" userId="f78daebb-0565-485c-bd0e-1cd035e796ff" providerId="ADAL" clId="{1678BBAB-3DFA-4C7E-A690-B2E2F59EBF66}" dt="2022-04-10T16:43:00.416" v="810" actId="478"/>
          <ac:picMkLst>
            <pc:docMk/>
            <pc:sldMk cId="901146677" sldId="364"/>
            <ac:picMk id="13" creationId="{CB33BB82-5F5C-46AB-9DD8-CBB8C936EF9D}"/>
          </ac:picMkLst>
        </pc:picChg>
        <pc:picChg chg="add mod">
          <ac:chgData name="Tegischer Lukas" userId="f78daebb-0565-485c-bd0e-1cd035e796ff" providerId="ADAL" clId="{1678BBAB-3DFA-4C7E-A690-B2E2F59EBF66}" dt="2022-04-10T16:44:36.755" v="852" actId="1076"/>
          <ac:picMkLst>
            <pc:docMk/>
            <pc:sldMk cId="901146677" sldId="364"/>
            <ac:picMk id="18" creationId="{42B97624-6F8F-49FC-9113-113E4559B4F5}"/>
          </ac:picMkLst>
        </pc:picChg>
      </pc:sldChg>
      <pc:sldChg chg="addSp delSp modSp add mod ord">
        <pc:chgData name="Tegischer Lukas" userId="f78daebb-0565-485c-bd0e-1cd035e796ff" providerId="ADAL" clId="{1678BBAB-3DFA-4C7E-A690-B2E2F59EBF66}" dt="2022-04-10T16:45:25.996" v="871" actId="20577"/>
        <pc:sldMkLst>
          <pc:docMk/>
          <pc:sldMk cId="980546885" sldId="365"/>
        </pc:sldMkLst>
        <pc:spChg chg="del">
          <ac:chgData name="Tegischer Lukas" userId="f78daebb-0565-485c-bd0e-1cd035e796ff" providerId="ADAL" clId="{1678BBAB-3DFA-4C7E-A690-B2E2F59EBF66}" dt="2022-04-10T16:45:11.519" v="864" actId="478"/>
          <ac:spMkLst>
            <pc:docMk/>
            <pc:sldMk cId="980546885" sldId="365"/>
            <ac:spMk id="6" creationId="{88ADCCB5-5FAE-4F7E-9C22-F714A9D8CF59}"/>
          </ac:spMkLst>
        </pc:spChg>
        <pc:spChg chg="add mod">
          <ac:chgData name="Tegischer Lukas" userId="f78daebb-0565-485c-bd0e-1cd035e796ff" providerId="ADAL" clId="{1678BBAB-3DFA-4C7E-A690-B2E2F59EBF66}" dt="2022-04-10T16:45:25.996" v="871" actId="20577"/>
          <ac:spMkLst>
            <pc:docMk/>
            <pc:sldMk cId="980546885" sldId="365"/>
            <ac:spMk id="7" creationId="{C5BBB556-3502-4C9D-A916-5DA223F11045}"/>
          </ac:spMkLst>
        </pc:spChg>
        <pc:spChg chg="del">
          <ac:chgData name="Tegischer Lukas" userId="f78daebb-0565-485c-bd0e-1cd035e796ff" providerId="ADAL" clId="{1678BBAB-3DFA-4C7E-A690-B2E2F59EBF66}" dt="2022-04-10T16:45:11.122" v="863" actId="478"/>
          <ac:spMkLst>
            <pc:docMk/>
            <pc:sldMk cId="980546885" sldId="365"/>
            <ac:spMk id="11" creationId="{23E255D8-CCD5-4153-BDC2-567BA277C781}"/>
          </ac:spMkLst>
        </pc:spChg>
      </pc:sldChg>
    </pc:docChg>
  </pc:docChgLst>
  <pc:docChgLst>
    <pc:chgData name="Tegischer Lukas" userId="f78daebb-0565-485c-bd0e-1cd035e796ff" providerId="ADAL" clId="{6040E9FB-F89B-4BDF-B03C-91B71CC3F00D}"/>
    <pc:docChg chg="custSel delSld modSld">
      <pc:chgData name="Tegischer Lukas" userId="f78daebb-0565-485c-bd0e-1cd035e796ff" providerId="ADAL" clId="{6040E9FB-F89B-4BDF-B03C-91B71CC3F00D}" dt="2022-11-04T11:37:36.749" v="11" actId="47"/>
      <pc:docMkLst>
        <pc:docMk/>
      </pc:docMkLst>
      <pc:sldChg chg="delSp mod delAnim">
        <pc:chgData name="Tegischer Lukas" userId="f78daebb-0565-485c-bd0e-1cd035e796ff" providerId="ADAL" clId="{6040E9FB-F89B-4BDF-B03C-91B71CC3F00D}" dt="2022-11-04T11:37:16.317" v="1" actId="478"/>
        <pc:sldMkLst>
          <pc:docMk/>
          <pc:sldMk cId="336392357" sldId="256"/>
        </pc:sldMkLst>
        <pc:spChg chg="del">
          <ac:chgData name="Tegischer Lukas" userId="f78daebb-0565-485c-bd0e-1cd035e796ff" providerId="ADAL" clId="{6040E9FB-F89B-4BDF-B03C-91B71CC3F00D}" dt="2022-11-04T11:37:16.317" v="1" actId="478"/>
          <ac:spMkLst>
            <pc:docMk/>
            <pc:sldMk cId="336392357" sldId="256"/>
            <ac:spMk id="4" creationId="{05F5701B-5420-4454-B15F-8E1E586146BC}"/>
          </ac:spMkLst>
        </pc:spChg>
        <pc:picChg chg="del">
          <ac:chgData name="Tegischer Lukas" userId="f78daebb-0565-485c-bd0e-1cd035e796ff" providerId="ADAL" clId="{6040E9FB-F89B-4BDF-B03C-91B71CC3F00D}" dt="2022-11-04T11:37:15.897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6040E9FB-F89B-4BDF-B03C-91B71CC3F00D}" dt="2022-11-04T11:37:36.749" v="11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6040E9FB-F89B-4BDF-B03C-91B71CC3F00D}" dt="2022-11-04T11:37:20.356" v="2" actId="478"/>
        <pc:sldMkLst>
          <pc:docMk/>
          <pc:sldMk cId="4284013726" sldId="431"/>
        </pc:sldMkLst>
        <pc:inkChg chg="del">
          <ac:chgData name="Tegischer Lukas" userId="f78daebb-0565-485c-bd0e-1cd035e796ff" providerId="ADAL" clId="{6040E9FB-F89B-4BDF-B03C-91B71CC3F00D}" dt="2022-11-04T11:37:20.356" v="2" actId="478"/>
          <ac:inkMkLst>
            <pc:docMk/>
            <pc:sldMk cId="4284013726" sldId="431"/>
            <ac:inkMk id="2" creationId="{70717521-3988-0368-CC7B-DA2B750CF145}"/>
          </ac:inkMkLst>
        </pc:inkChg>
      </pc:sldChg>
      <pc:sldChg chg="delSp mod">
        <pc:chgData name="Tegischer Lukas" userId="f78daebb-0565-485c-bd0e-1cd035e796ff" providerId="ADAL" clId="{6040E9FB-F89B-4BDF-B03C-91B71CC3F00D}" dt="2022-11-04T11:37:22.004" v="3" actId="478"/>
        <pc:sldMkLst>
          <pc:docMk/>
          <pc:sldMk cId="2034134332" sldId="434"/>
        </pc:sldMkLst>
        <pc:inkChg chg="del">
          <ac:chgData name="Tegischer Lukas" userId="f78daebb-0565-485c-bd0e-1cd035e796ff" providerId="ADAL" clId="{6040E9FB-F89B-4BDF-B03C-91B71CC3F00D}" dt="2022-11-04T11:37:22.004" v="3" actId="478"/>
          <ac:inkMkLst>
            <pc:docMk/>
            <pc:sldMk cId="2034134332" sldId="434"/>
            <ac:inkMk id="5" creationId="{C6F0305F-B303-80DE-AC06-310BD2DB3826}"/>
          </ac:inkMkLst>
        </pc:inkChg>
      </pc:sldChg>
      <pc:sldChg chg="delSp mod">
        <pc:chgData name="Tegischer Lukas" userId="f78daebb-0565-485c-bd0e-1cd035e796ff" providerId="ADAL" clId="{6040E9FB-F89B-4BDF-B03C-91B71CC3F00D}" dt="2022-11-04T11:37:23.008" v="4" actId="478"/>
        <pc:sldMkLst>
          <pc:docMk/>
          <pc:sldMk cId="4072394848" sldId="435"/>
        </pc:sldMkLst>
        <pc:inkChg chg="del">
          <ac:chgData name="Tegischer Lukas" userId="f78daebb-0565-485c-bd0e-1cd035e796ff" providerId="ADAL" clId="{6040E9FB-F89B-4BDF-B03C-91B71CC3F00D}" dt="2022-11-04T11:37:23.008" v="4" actId="478"/>
          <ac:inkMkLst>
            <pc:docMk/>
            <pc:sldMk cId="4072394848" sldId="435"/>
            <ac:inkMk id="2" creationId="{5920A1FB-87CE-A584-FA87-29A1483BF7BA}"/>
          </ac:inkMkLst>
        </pc:inkChg>
      </pc:sldChg>
      <pc:sldChg chg="delSp mod">
        <pc:chgData name="Tegischer Lukas" userId="f78daebb-0565-485c-bd0e-1cd035e796ff" providerId="ADAL" clId="{6040E9FB-F89B-4BDF-B03C-91B71CC3F00D}" dt="2022-11-04T11:37:30.281" v="7" actId="478"/>
        <pc:sldMkLst>
          <pc:docMk/>
          <pc:sldMk cId="3509546498" sldId="436"/>
        </pc:sldMkLst>
        <pc:inkChg chg="del">
          <ac:chgData name="Tegischer Lukas" userId="f78daebb-0565-485c-bd0e-1cd035e796ff" providerId="ADAL" clId="{6040E9FB-F89B-4BDF-B03C-91B71CC3F00D}" dt="2022-11-04T11:37:30.281" v="7" actId="478"/>
          <ac:inkMkLst>
            <pc:docMk/>
            <pc:sldMk cId="3509546498" sldId="436"/>
            <ac:inkMk id="2" creationId="{E46F3D8C-4B0C-3061-A429-F4B42135B8CD}"/>
          </ac:inkMkLst>
        </pc:inkChg>
      </pc:sldChg>
      <pc:sldChg chg="delSp mod">
        <pc:chgData name="Tegischer Lukas" userId="f78daebb-0565-485c-bd0e-1cd035e796ff" providerId="ADAL" clId="{6040E9FB-F89B-4BDF-B03C-91B71CC3F00D}" dt="2022-11-04T11:37:32.102" v="8" actId="478"/>
        <pc:sldMkLst>
          <pc:docMk/>
          <pc:sldMk cId="3230203879" sldId="439"/>
        </pc:sldMkLst>
        <pc:inkChg chg="del">
          <ac:chgData name="Tegischer Lukas" userId="f78daebb-0565-485c-bd0e-1cd035e796ff" providerId="ADAL" clId="{6040E9FB-F89B-4BDF-B03C-91B71CC3F00D}" dt="2022-11-04T11:37:32.102" v="8" actId="478"/>
          <ac:inkMkLst>
            <pc:docMk/>
            <pc:sldMk cId="3230203879" sldId="439"/>
            <ac:inkMk id="7" creationId="{2DC73B8B-A719-2B4B-46C5-8FBE5884BA17}"/>
          </ac:inkMkLst>
        </pc:inkChg>
      </pc:sldChg>
      <pc:sldChg chg="delSp mod">
        <pc:chgData name="Tegischer Lukas" userId="f78daebb-0565-485c-bd0e-1cd035e796ff" providerId="ADAL" clId="{6040E9FB-F89B-4BDF-B03C-91B71CC3F00D}" dt="2022-11-04T11:37:33.550" v="9" actId="478"/>
        <pc:sldMkLst>
          <pc:docMk/>
          <pc:sldMk cId="721821003" sldId="440"/>
        </pc:sldMkLst>
        <pc:inkChg chg="del">
          <ac:chgData name="Tegischer Lukas" userId="f78daebb-0565-485c-bd0e-1cd035e796ff" providerId="ADAL" clId="{6040E9FB-F89B-4BDF-B03C-91B71CC3F00D}" dt="2022-11-04T11:37:33.550" v="9" actId="478"/>
          <ac:inkMkLst>
            <pc:docMk/>
            <pc:sldMk cId="721821003" sldId="440"/>
            <ac:inkMk id="2" creationId="{AB1209D3-6822-3E0E-E1A9-04023A3348A4}"/>
          </ac:inkMkLst>
        </pc:inkChg>
      </pc:sldChg>
      <pc:sldChg chg="delSp mod">
        <pc:chgData name="Tegischer Lukas" userId="f78daebb-0565-485c-bd0e-1cd035e796ff" providerId="ADAL" clId="{6040E9FB-F89B-4BDF-B03C-91B71CC3F00D}" dt="2022-11-04T11:37:26.696" v="6" actId="478"/>
        <pc:sldMkLst>
          <pc:docMk/>
          <pc:sldMk cId="115038955" sldId="441"/>
        </pc:sldMkLst>
        <pc:inkChg chg="del">
          <ac:chgData name="Tegischer Lukas" userId="f78daebb-0565-485c-bd0e-1cd035e796ff" providerId="ADAL" clId="{6040E9FB-F89B-4BDF-B03C-91B71CC3F00D}" dt="2022-11-04T11:37:24.051" v="5" actId="478"/>
          <ac:inkMkLst>
            <pc:docMk/>
            <pc:sldMk cId="115038955" sldId="441"/>
            <ac:inkMk id="2" creationId="{D0C0D777-ED59-55AE-E4D3-3EE869E4F11F}"/>
          </ac:inkMkLst>
        </pc:inkChg>
        <pc:inkChg chg="del">
          <ac:chgData name="Tegischer Lukas" userId="f78daebb-0565-485c-bd0e-1cd035e796ff" providerId="ADAL" clId="{6040E9FB-F89B-4BDF-B03C-91B71CC3F00D}" dt="2022-11-04T11:37:26.696" v="6" actId="478"/>
          <ac:inkMkLst>
            <pc:docMk/>
            <pc:sldMk cId="115038955" sldId="441"/>
            <ac:inkMk id="9" creationId="{D22E4CE6-7BA4-7CA8-95BD-87E495F16B93}"/>
          </ac:inkMkLst>
        </pc:inkChg>
      </pc:sldChg>
      <pc:sldChg chg="delSp mod">
        <pc:chgData name="Tegischer Lukas" userId="f78daebb-0565-485c-bd0e-1cd035e796ff" providerId="ADAL" clId="{6040E9FB-F89B-4BDF-B03C-91B71CC3F00D}" dt="2022-11-04T11:37:34.738" v="10" actId="478"/>
        <pc:sldMkLst>
          <pc:docMk/>
          <pc:sldMk cId="2414398656" sldId="442"/>
        </pc:sldMkLst>
        <pc:inkChg chg="del">
          <ac:chgData name="Tegischer Lukas" userId="f78daebb-0565-485c-bd0e-1cd035e796ff" providerId="ADAL" clId="{6040E9FB-F89B-4BDF-B03C-91B71CC3F00D}" dt="2022-11-04T11:37:34.738" v="10" actId="478"/>
          <ac:inkMkLst>
            <pc:docMk/>
            <pc:sldMk cId="2414398656" sldId="442"/>
            <ac:inkMk id="6" creationId="{9FB0B120-6BF6-EEED-C209-D1C424BEC3C8}"/>
          </ac:inkMkLst>
        </pc:ink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512445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6837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37867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03048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0937494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04050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095316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137935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24793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150.png"/><Relationship Id="rId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7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0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0.png"/><Relationship Id="rId5" Type="http://schemas.openxmlformats.org/officeDocument/2006/relationships/image" Target="../media/image130.png"/><Relationship Id="rId4" Type="http://schemas.microsoft.com/office/2007/relationships/hdphoto" Target="../media/hdphoto3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0.png"/><Relationship Id="rId5" Type="http://schemas.openxmlformats.org/officeDocument/2006/relationships/image" Target="../media/image160.png"/><Relationship Id="rId4" Type="http://schemas.microsoft.com/office/2007/relationships/hdphoto" Target="../media/hdphoto3.wdp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0.png"/><Relationship Id="rId3" Type="http://schemas.openxmlformats.org/officeDocument/2006/relationships/image" Target="../media/image9.png"/><Relationship Id="rId7" Type="http://schemas.openxmlformats.org/officeDocument/2006/relationships/image" Target="../media/image17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0.png"/><Relationship Id="rId5" Type="http://schemas.openxmlformats.org/officeDocument/2006/relationships/image" Target="../media/image160.png"/><Relationship Id="rId4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02001" y="1132960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Stetige Zufallsvariable</a:t>
            </a:r>
            <a:br>
              <a:rPr lang="de-AT" sz="4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44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Dichtefunktion - Beispiel</a:t>
            </a:r>
            <a:endParaRPr lang="de-AT" sz="2400" b="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>
            <a:extLst>
              <a:ext uri="{FF2B5EF4-FFF2-40B4-BE49-F238E27FC236}">
                <a16:creationId xmlns:a16="http://schemas.microsoft.com/office/drawing/2014/main" id="{217A8B05-6238-56BB-6C24-9A4AA823789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15186" b="45189"/>
          <a:stretch/>
        </p:blipFill>
        <p:spPr bwMode="auto">
          <a:xfrm>
            <a:off x="5596743" y="764086"/>
            <a:ext cx="5722990" cy="27665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38BE035F-3D4F-9830-0CE6-6A23D9D098F2}"/>
              </a:ext>
            </a:extLst>
          </p:cNvPr>
          <p:cNvSpPr txBox="1"/>
          <p:nvPr/>
        </p:nvSpPr>
        <p:spPr>
          <a:xfrm>
            <a:off x="276225" y="169772"/>
            <a:ext cx="111061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759450" algn="r"/>
              </a:tabLs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1b)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Zeichne den Graphen von f. Entspricht die Funktion f einer Dichtefunktion einer stetigen Zufallsvariable X? Falls ja, berechne die gesuchten Wahrscheinlichkeiten.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5481ADC2-3D3F-FC5F-67A5-D341594751AB}"/>
              </a:ext>
            </a:extLst>
          </p:cNvPr>
          <p:cNvCxnSpPr>
            <a:cxnSpLocks/>
          </p:cNvCxnSpPr>
          <p:nvPr/>
        </p:nvCxnSpPr>
        <p:spPr>
          <a:xfrm>
            <a:off x="5275009" y="3117104"/>
            <a:ext cx="130525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1E70BAF1-76B2-3F4F-8100-349A0F5697BE}"/>
                  </a:ext>
                </a:extLst>
              </p:cNvPr>
              <p:cNvSpPr txBox="1"/>
              <p:nvPr/>
            </p:nvSpPr>
            <p:spPr>
              <a:xfrm>
                <a:off x="-345811" y="953474"/>
                <a:ext cx="6134100" cy="17414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;       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&lt;0       </m:t>
                              </m:r>
                            </m:e>
                            <m:e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;      0≤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≤4</m:t>
                              </m:r>
                            </m:e>
                            <m:e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&amp;−</m:t>
                              </m:r>
                              <m:f>
                                <m:f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+0,5   ; 4≤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≤8</m:t>
                              </m:r>
                            </m:e>
                            <m:e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  ;       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&gt;8      </m:t>
                              </m:r>
                            </m:e>
                          </m:eqArr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1E70BAF1-76B2-3F4F-8100-349A0F5697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45811" y="953474"/>
                <a:ext cx="6134100" cy="174143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740061D0-AFC5-F7EE-51CF-8DA92716B1E9}"/>
              </a:ext>
            </a:extLst>
          </p:cNvPr>
          <p:cNvCxnSpPr>
            <a:cxnSpLocks/>
          </p:cNvCxnSpPr>
          <p:nvPr/>
        </p:nvCxnSpPr>
        <p:spPr>
          <a:xfrm>
            <a:off x="9829800" y="3106208"/>
            <a:ext cx="130525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42B95384-F369-8403-57BE-7F0C92456E88}"/>
              </a:ext>
            </a:extLst>
          </p:cNvPr>
          <p:cNvCxnSpPr>
            <a:cxnSpLocks/>
          </p:cNvCxnSpPr>
          <p:nvPr/>
        </p:nvCxnSpPr>
        <p:spPr>
          <a:xfrm flipV="1">
            <a:off x="6558043" y="2094441"/>
            <a:ext cx="1646991" cy="10226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3701CF50-A495-3A15-CAAC-71B06D454B36}"/>
              </a:ext>
            </a:extLst>
          </p:cNvPr>
          <p:cNvCxnSpPr>
            <a:cxnSpLocks/>
          </p:cNvCxnSpPr>
          <p:nvPr/>
        </p:nvCxnSpPr>
        <p:spPr>
          <a:xfrm>
            <a:off x="8205034" y="2094441"/>
            <a:ext cx="1646991" cy="10226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>
            <a:extLst>
              <a:ext uri="{FF2B5EF4-FFF2-40B4-BE49-F238E27FC236}">
                <a16:creationId xmlns:a16="http://schemas.microsoft.com/office/drawing/2014/main" id="{FB8394B8-EF79-6020-FC22-3A2720347EDD}"/>
              </a:ext>
            </a:extLst>
          </p:cNvPr>
          <p:cNvSpPr txBox="1"/>
          <p:nvPr/>
        </p:nvSpPr>
        <p:spPr>
          <a:xfrm>
            <a:off x="276225" y="3236944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tabLst>
                <a:tab pos="5759450" algn="r"/>
              </a:tabLs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Gesuchte WSK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8D8DB39D-B1F7-F781-A2D7-3AA8CF46A5FE}"/>
                  </a:ext>
                </a:extLst>
              </p:cNvPr>
              <p:cNvSpPr txBox="1"/>
              <p:nvPr/>
            </p:nvSpPr>
            <p:spPr>
              <a:xfrm>
                <a:off x="462043" y="378590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2≤</m:t>
                          </m:r>
                          <m: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≤6</m:t>
                          </m:r>
                        </m:e>
                      </m:d>
                      <m: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Textfeld 4">
                <a:extLst>
                  <a:ext uri="{FF2B5EF4-FFF2-40B4-BE49-F238E27FC236}">
                    <a16:creationId xmlns:a16="http://schemas.microsoft.com/office/drawing/2014/main" id="{8D8DB39D-B1F7-F781-A2D7-3AA8CF46A5F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043" y="3785900"/>
                <a:ext cx="6096000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Gerader Verbinder 12">
            <a:extLst>
              <a:ext uri="{FF2B5EF4-FFF2-40B4-BE49-F238E27FC236}">
                <a16:creationId xmlns:a16="http://schemas.microsoft.com/office/drawing/2014/main" id="{B40876DB-09A8-FCC7-9DA8-AD0A760D6BD2}"/>
              </a:ext>
            </a:extLst>
          </p:cNvPr>
          <p:cNvCxnSpPr/>
          <p:nvPr/>
        </p:nvCxnSpPr>
        <p:spPr>
          <a:xfrm>
            <a:off x="7406216" y="2601696"/>
            <a:ext cx="0" cy="5154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Gerader Verbinder 13">
            <a:extLst>
              <a:ext uri="{FF2B5EF4-FFF2-40B4-BE49-F238E27FC236}">
                <a16:creationId xmlns:a16="http://schemas.microsoft.com/office/drawing/2014/main" id="{B428E7F0-AC5F-CE18-A7AC-DA17DC344856}"/>
              </a:ext>
            </a:extLst>
          </p:cNvPr>
          <p:cNvCxnSpPr/>
          <p:nvPr/>
        </p:nvCxnSpPr>
        <p:spPr>
          <a:xfrm>
            <a:off x="9025466" y="2590800"/>
            <a:ext cx="0" cy="5154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4398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23994922-00A3-43FE-A1D2-DC3C43171571}"/>
              </a:ext>
            </a:extLst>
          </p:cNvPr>
          <p:cNvSpPr txBox="1"/>
          <p:nvPr/>
        </p:nvSpPr>
        <p:spPr>
          <a:xfrm>
            <a:off x="782823" y="319560"/>
            <a:ext cx="10626350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sz="24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Dichtefunktion f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0F958A31-D423-1C08-7D92-DBE676470353}"/>
                  </a:ext>
                </a:extLst>
              </p:cNvPr>
              <p:cNvSpPr txBox="1"/>
              <p:nvPr/>
            </p:nvSpPr>
            <p:spPr>
              <a:xfrm>
                <a:off x="1081972" y="1032521"/>
                <a:ext cx="10028052" cy="166962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300"/>
                  </a:spcAft>
                  <a:tabLst>
                    <a:tab pos="5759450" algn="r"/>
                  </a:tabLst>
                </a:pP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 Funktion heißt </a:t>
                </a:r>
                <a:r>
                  <a:rPr lang="de-AT" sz="18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Dichtefunktion</a:t>
                </a:r>
                <a:r>
                  <a:rPr lang="de-AT" sz="18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einer Zufallsvariablen X, wenn folgende Eigenschaften gelten:</a:t>
                </a:r>
                <a:endParaRPr lang="de-AT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lvl="0">
                  <a:lnSpc>
                    <a:spcPct val="115000"/>
                  </a:lnSpc>
                  <a:tabLst>
                    <a:tab pos="5759450" algn="r"/>
                  </a:tabLst>
                </a:pPr>
                <a:r>
                  <a:rPr lang="de-AT" sz="20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(1)   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≥0 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für alle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457200">
                  <a:lnSpc>
                    <a:spcPct val="115000"/>
                  </a:lnSpc>
                  <a:spcAft>
                    <a:spcPts val="1000"/>
                  </a:spcAft>
                  <a:tabLst>
                    <a:tab pos="5759450" algn="r"/>
                  </a:tabLst>
                </a:pPr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r>
                  <a:rPr lang="de-AT" sz="2000" dirty="0">
                    <a:effectLst/>
                    <a:ea typeface="Times New Roman" panose="02020603050405020304" pitchFamily="18" charset="0"/>
                  </a:rPr>
                  <a:t>(2)   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−∞</m:t>
                        </m:r>
                      </m:sub>
                      <m:sup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+∞</m:t>
                        </m:r>
                      </m:sup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nary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Der Flächeninhalt unter der Dichtefunktion ist stets 1 (= 100 %)</a:t>
                </a:r>
                <a:endParaRPr lang="de-AT" sz="2000" dirty="0"/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0F958A31-D423-1C08-7D92-DBE6764703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1972" y="1032521"/>
                <a:ext cx="10028052" cy="1669624"/>
              </a:xfrm>
              <a:prstGeom prst="rect">
                <a:avLst/>
              </a:prstGeom>
              <a:blipFill>
                <a:blip r:embed="rId3"/>
                <a:stretch>
                  <a:fillRect l="-608" t="-1460" b="-5255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8293AF9C-0FD7-BFCF-82C6-892B8BF3957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38084" b="61352"/>
          <a:stretch/>
        </p:blipFill>
        <p:spPr bwMode="auto">
          <a:xfrm>
            <a:off x="3092421" y="3378189"/>
            <a:ext cx="6007153" cy="24472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67019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5F4B987-5281-DDF8-A840-BD46DD0AF54D}"/>
                  </a:ext>
                </a:extLst>
              </p:cNvPr>
              <p:cNvSpPr txBox="1"/>
              <p:nvPr/>
            </p:nvSpPr>
            <p:spPr>
              <a:xfrm>
                <a:off x="276225" y="2608085"/>
                <a:ext cx="6096000" cy="8125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  <a:tabLst>
                    <a:tab pos="5759450" algn="r"/>
                  </a:tabLs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Entspricht f einer Dichtefunktion?</a:t>
                </a: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  <a:tabLst>
                    <a:tab pos="5759450" algn="r"/>
                  </a:tabLst>
                </a:pP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(1)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≥0 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für alle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5F4B987-5281-DDF8-A840-BD46DD0AF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25" y="2608085"/>
                <a:ext cx="6096000" cy="812530"/>
              </a:xfrm>
              <a:prstGeom prst="rect">
                <a:avLst/>
              </a:prstGeom>
              <a:blipFill>
                <a:blip r:embed="rId4"/>
                <a:stretch>
                  <a:fillRect l="-1000" t="-3759" b="-12782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38BE035F-3D4F-9830-0CE6-6A23D9D098F2}"/>
              </a:ext>
            </a:extLst>
          </p:cNvPr>
          <p:cNvSpPr txBox="1"/>
          <p:nvPr/>
        </p:nvSpPr>
        <p:spPr>
          <a:xfrm>
            <a:off x="276225" y="169772"/>
            <a:ext cx="111061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759450" algn="r"/>
              </a:tabLs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1a)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Zeichne den Graphen von f. Entspricht die Funktion f einer Dichtefunktion einer stetigen Zufallsvariable X? Falls ja, berechne die gesuchten Wahrscheinlichkeiten.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9130C8C0-196D-ED8E-6C64-83ABBD781E16}"/>
                  </a:ext>
                </a:extLst>
              </p:cNvPr>
              <p:cNvSpPr txBox="1"/>
              <p:nvPr/>
            </p:nvSpPr>
            <p:spPr>
              <a:xfrm>
                <a:off x="-266700" y="1117395"/>
                <a:ext cx="6096000" cy="10749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;   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&lt;2       </m:t>
                              </m:r>
                            </m:e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&amp;1    ;  2≤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≤3</m:t>
                              </m:r>
                            </m:e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  ; 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&gt;3  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9130C8C0-196D-ED8E-6C64-83ABBD781E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6700" y="1117395"/>
                <a:ext cx="6096000" cy="10749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85935DEE-4931-D9A8-1AFF-71C499F70FCD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43111" b="51053"/>
          <a:stretch/>
        </p:blipFill>
        <p:spPr bwMode="auto">
          <a:xfrm>
            <a:off x="5829300" y="841687"/>
            <a:ext cx="5432425" cy="24603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5481ADC2-3D3F-FC5F-67A5-D341594751AB}"/>
              </a:ext>
            </a:extLst>
          </p:cNvPr>
          <p:cNvCxnSpPr/>
          <p:nvPr/>
        </p:nvCxnSpPr>
        <p:spPr>
          <a:xfrm>
            <a:off x="5873750" y="2730500"/>
            <a:ext cx="31432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4D7D11CD-9CAE-28FD-BF5A-3498BC948F26}"/>
              </a:ext>
            </a:extLst>
          </p:cNvPr>
          <p:cNvSpPr/>
          <p:nvPr/>
        </p:nvSpPr>
        <p:spPr>
          <a:xfrm>
            <a:off x="9032875" y="2644775"/>
            <a:ext cx="117475" cy="1651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754AF28D-D8CB-2128-C4CB-FA7A8ACDF61D}"/>
              </a:ext>
            </a:extLst>
          </p:cNvPr>
          <p:cNvSpPr/>
          <p:nvPr/>
        </p:nvSpPr>
        <p:spPr>
          <a:xfrm>
            <a:off x="9759950" y="2641600"/>
            <a:ext cx="117475" cy="1651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604A38E9-2543-FAF2-FF36-BC097215EB0E}"/>
              </a:ext>
            </a:extLst>
          </p:cNvPr>
          <p:cNvCxnSpPr>
            <a:cxnSpLocks/>
          </p:cNvCxnSpPr>
          <p:nvPr/>
        </p:nvCxnSpPr>
        <p:spPr>
          <a:xfrm>
            <a:off x="9877425" y="2727325"/>
            <a:ext cx="13424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682C1716-2F02-3099-37F4-3AEAD7D53EB9}"/>
              </a:ext>
            </a:extLst>
          </p:cNvPr>
          <p:cNvCxnSpPr>
            <a:cxnSpLocks/>
          </p:cNvCxnSpPr>
          <p:nvPr/>
        </p:nvCxnSpPr>
        <p:spPr>
          <a:xfrm>
            <a:off x="9147439" y="1285875"/>
            <a:ext cx="58711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e 19">
            <a:extLst>
              <a:ext uri="{FF2B5EF4-FFF2-40B4-BE49-F238E27FC236}">
                <a16:creationId xmlns:a16="http://schemas.microsoft.com/office/drawing/2014/main" id="{0D4A1AF9-6334-94FB-BB57-9B03E7663B47}"/>
              </a:ext>
            </a:extLst>
          </p:cNvPr>
          <p:cNvSpPr/>
          <p:nvPr/>
        </p:nvSpPr>
        <p:spPr>
          <a:xfrm>
            <a:off x="9734550" y="1203325"/>
            <a:ext cx="117475" cy="165100"/>
          </a:xfrm>
          <a:prstGeom prst="ellips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112A3BBE-FA19-1CA3-35A9-333852ECE8E5}"/>
              </a:ext>
            </a:extLst>
          </p:cNvPr>
          <p:cNvSpPr/>
          <p:nvPr/>
        </p:nvSpPr>
        <p:spPr>
          <a:xfrm>
            <a:off x="9032874" y="1203325"/>
            <a:ext cx="117475" cy="165100"/>
          </a:xfrm>
          <a:prstGeom prst="ellips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401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4" grpId="0" animBg="1"/>
      <p:bldP spid="20" grpId="0" animBg="1"/>
      <p:bldP spid="2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5F4B987-5281-DDF8-A840-BD46DD0AF54D}"/>
                  </a:ext>
                </a:extLst>
              </p:cNvPr>
              <p:cNvSpPr txBox="1"/>
              <p:nvPr/>
            </p:nvSpPr>
            <p:spPr>
              <a:xfrm>
                <a:off x="276225" y="2608085"/>
                <a:ext cx="6096000" cy="9507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  <a:tabLst>
                    <a:tab pos="5759450" algn="r"/>
                  </a:tabLs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Entspricht f einer Dichtefunktion?</a:t>
                </a: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  <a:tabLst>
                    <a:tab pos="5759450" algn="r"/>
                  </a:tabLst>
                </a:pPr>
                <a:r>
                  <a:rPr lang="de-AT" sz="20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(2)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−∞</m:t>
                        </m:r>
                      </m:sub>
                      <m:sup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+∞</m:t>
                        </m:r>
                      </m:sup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nary>
                  </m:oMath>
                </a14:m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5F4B987-5281-DDF8-A840-BD46DD0AF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25" y="2608085"/>
                <a:ext cx="6096000" cy="950709"/>
              </a:xfrm>
              <a:prstGeom prst="rect">
                <a:avLst/>
              </a:prstGeom>
              <a:blipFill>
                <a:blip r:embed="rId3"/>
                <a:stretch>
                  <a:fillRect l="-1200" t="-14103" b="-9294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38BE035F-3D4F-9830-0CE6-6A23D9D098F2}"/>
              </a:ext>
            </a:extLst>
          </p:cNvPr>
          <p:cNvSpPr txBox="1"/>
          <p:nvPr/>
        </p:nvSpPr>
        <p:spPr>
          <a:xfrm>
            <a:off x="276225" y="169772"/>
            <a:ext cx="111061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759450" algn="r"/>
              </a:tabLs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1a)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Zeichne den Graphen von f. Entspricht die Funktion f einer Dichtefunktion einer stetigen Zufallsvariable X? Falls ja, berechne die gesuchten Wahrscheinlichkeiten.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9130C8C0-196D-ED8E-6C64-83ABBD781E16}"/>
                  </a:ext>
                </a:extLst>
              </p:cNvPr>
              <p:cNvSpPr txBox="1"/>
              <p:nvPr/>
            </p:nvSpPr>
            <p:spPr>
              <a:xfrm>
                <a:off x="-266700" y="1117395"/>
                <a:ext cx="6096000" cy="10749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;   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&lt;2       </m:t>
                              </m:r>
                            </m:e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&amp;1    ;  2≤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≤3</m:t>
                              </m:r>
                            </m:e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  ; 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&gt;3  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9130C8C0-196D-ED8E-6C64-83ABBD781E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6700" y="1117395"/>
                <a:ext cx="6096000" cy="10749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85935DEE-4931-D9A8-1AFF-71C499F70FC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3111" b="51053"/>
          <a:stretch/>
        </p:blipFill>
        <p:spPr bwMode="auto">
          <a:xfrm>
            <a:off x="5829300" y="841687"/>
            <a:ext cx="5432425" cy="24603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5481ADC2-3D3F-FC5F-67A5-D341594751AB}"/>
              </a:ext>
            </a:extLst>
          </p:cNvPr>
          <p:cNvCxnSpPr/>
          <p:nvPr/>
        </p:nvCxnSpPr>
        <p:spPr>
          <a:xfrm>
            <a:off x="5873750" y="2730500"/>
            <a:ext cx="31432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4D7D11CD-9CAE-28FD-BF5A-3498BC948F26}"/>
              </a:ext>
            </a:extLst>
          </p:cNvPr>
          <p:cNvSpPr/>
          <p:nvPr/>
        </p:nvSpPr>
        <p:spPr>
          <a:xfrm>
            <a:off x="9032875" y="2644775"/>
            <a:ext cx="117475" cy="1651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754AF28D-D8CB-2128-C4CB-FA7A8ACDF61D}"/>
              </a:ext>
            </a:extLst>
          </p:cNvPr>
          <p:cNvSpPr/>
          <p:nvPr/>
        </p:nvSpPr>
        <p:spPr>
          <a:xfrm>
            <a:off x="9759950" y="2641600"/>
            <a:ext cx="117475" cy="1651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604A38E9-2543-FAF2-FF36-BC097215EB0E}"/>
              </a:ext>
            </a:extLst>
          </p:cNvPr>
          <p:cNvCxnSpPr>
            <a:cxnSpLocks/>
          </p:cNvCxnSpPr>
          <p:nvPr/>
        </p:nvCxnSpPr>
        <p:spPr>
          <a:xfrm>
            <a:off x="9877425" y="2727325"/>
            <a:ext cx="13424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682C1716-2F02-3099-37F4-3AEAD7D53EB9}"/>
              </a:ext>
            </a:extLst>
          </p:cNvPr>
          <p:cNvCxnSpPr>
            <a:cxnSpLocks/>
          </p:cNvCxnSpPr>
          <p:nvPr/>
        </p:nvCxnSpPr>
        <p:spPr>
          <a:xfrm>
            <a:off x="9147439" y="1285875"/>
            <a:ext cx="58711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e 19">
            <a:extLst>
              <a:ext uri="{FF2B5EF4-FFF2-40B4-BE49-F238E27FC236}">
                <a16:creationId xmlns:a16="http://schemas.microsoft.com/office/drawing/2014/main" id="{0D4A1AF9-6334-94FB-BB57-9B03E7663B47}"/>
              </a:ext>
            </a:extLst>
          </p:cNvPr>
          <p:cNvSpPr/>
          <p:nvPr/>
        </p:nvSpPr>
        <p:spPr>
          <a:xfrm>
            <a:off x="9734550" y="1203325"/>
            <a:ext cx="117475" cy="165100"/>
          </a:xfrm>
          <a:prstGeom prst="ellips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112A3BBE-FA19-1CA3-35A9-333852ECE8E5}"/>
              </a:ext>
            </a:extLst>
          </p:cNvPr>
          <p:cNvSpPr/>
          <p:nvPr/>
        </p:nvSpPr>
        <p:spPr>
          <a:xfrm>
            <a:off x="9032874" y="1203325"/>
            <a:ext cx="117475" cy="165100"/>
          </a:xfrm>
          <a:prstGeom prst="ellips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99ABF862-9D59-E3EC-8179-8F0B93736CE9}"/>
              </a:ext>
            </a:extLst>
          </p:cNvPr>
          <p:cNvSpPr/>
          <p:nvPr/>
        </p:nvSpPr>
        <p:spPr>
          <a:xfrm>
            <a:off x="9080501" y="1285875"/>
            <a:ext cx="723900" cy="1441427"/>
          </a:xfrm>
          <a:prstGeom prst="rect">
            <a:avLst/>
          </a:prstGeom>
          <a:solidFill>
            <a:srgbClr val="0F6FC6">
              <a:alpha val="2588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C6BE61BD-4D5A-7BE9-1D51-6181DC99D0DA}"/>
              </a:ext>
            </a:extLst>
          </p:cNvPr>
          <p:cNvSpPr txBox="1"/>
          <p:nvPr/>
        </p:nvSpPr>
        <p:spPr>
          <a:xfrm>
            <a:off x="276225" y="3695627"/>
            <a:ext cx="4603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 1: </a:t>
            </a:r>
            <a:r>
              <a:rPr lang="de-D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Berechnung über den Flächeninhalt</a:t>
            </a:r>
            <a:endParaRPr lang="de-AT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13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5F4B987-5281-DDF8-A840-BD46DD0AF54D}"/>
                  </a:ext>
                </a:extLst>
              </p:cNvPr>
              <p:cNvSpPr txBox="1"/>
              <p:nvPr/>
            </p:nvSpPr>
            <p:spPr>
              <a:xfrm>
                <a:off x="276225" y="2608085"/>
                <a:ext cx="6096000" cy="9507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  <a:tabLst>
                    <a:tab pos="5759450" algn="r"/>
                  </a:tabLs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Entspricht f einer Dichtefunktion?</a:t>
                </a: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  <a:tabLst>
                    <a:tab pos="5759450" algn="r"/>
                  </a:tabLst>
                </a:pPr>
                <a:r>
                  <a:rPr lang="de-AT" sz="20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(2)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−∞</m:t>
                        </m:r>
                      </m:sub>
                      <m:sup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+∞</m:t>
                        </m:r>
                      </m:sup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nary>
                  </m:oMath>
                </a14:m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5F4B987-5281-DDF8-A840-BD46DD0AF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6225" y="2608085"/>
                <a:ext cx="6096000" cy="950709"/>
              </a:xfrm>
              <a:prstGeom prst="rect">
                <a:avLst/>
              </a:prstGeom>
              <a:blipFill>
                <a:blip r:embed="rId3"/>
                <a:stretch>
                  <a:fillRect l="-1200" t="-14103" b="-9294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38BE035F-3D4F-9830-0CE6-6A23D9D098F2}"/>
              </a:ext>
            </a:extLst>
          </p:cNvPr>
          <p:cNvSpPr txBox="1"/>
          <p:nvPr/>
        </p:nvSpPr>
        <p:spPr>
          <a:xfrm>
            <a:off x="276225" y="169772"/>
            <a:ext cx="111061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759450" algn="r"/>
              </a:tabLs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1a)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Zeichne den Graphen von f. Entspricht die Funktion f einer Dichtefunktion einer stetigen Zufallsvariable X? Falls ja, berechne die gesuchten Wahrscheinlichkeiten.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9130C8C0-196D-ED8E-6C64-83ABBD781E16}"/>
                  </a:ext>
                </a:extLst>
              </p:cNvPr>
              <p:cNvSpPr txBox="1"/>
              <p:nvPr/>
            </p:nvSpPr>
            <p:spPr>
              <a:xfrm>
                <a:off x="-266700" y="1117395"/>
                <a:ext cx="6096000" cy="10749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;   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&lt;2       </m:t>
                              </m:r>
                            </m:e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&amp;1    ;  2≤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≤3</m:t>
                              </m:r>
                            </m:e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  ; 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&gt;3  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9130C8C0-196D-ED8E-6C64-83ABBD781E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6700" y="1117395"/>
                <a:ext cx="6096000" cy="10749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85935DEE-4931-D9A8-1AFF-71C499F70FC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3111" b="51053"/>
          <a:stretch/>
        </p:blipFill>
        <p:spPr bwMode="auto">
          <a:xfrm>
            <a:off x="5829300" y="841687"/>
            <a:ext cx="5432425" cy="24603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5481ADC2-3D3F-FC5F-67A5-D341594751AB}"/>
              </a:ext>
            </a:extLst>
          </p:cNvPr>
          <p:cNvCxnSpPr/>
          <p:nvPr/>
        </p:nvCxnSpPr>
        <p:spPr>
          <a:xfrm>
            <a:off x="5873750" y="2730500"/>
            <a:ext cx="31432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4D7D11CD-9CAE-28FD-BF5A-3498BC948F26}"/>
              </a:ext>
            </a:extLst>
          </p:cNvPr>
          <p:cNvSpPr/>
          <p:nvPr/>
        </p:nvSpPr>
        <p:spPr>
          <a:xfrm>
            <a:off x="9032875" y="2644775"/>
            <a:ext cx="117475" cy="1651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754AF28D-D8CB-2128-C4CB-FA7A8ACDF61D}"/>
              </a:ext>
            </a:extLst>
          </p:cNvPr>
          <p:cNvSpPr/>
          <p:nvPr/>
        </p:nvSpPr>
        <p:spPr>
          <a:xfrm>
            <a:off x="9759950" y="2641600"/>
            <a:ext cx="117475" cy="1651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604A38E9-2543-FAF2-FF36-BC097215EB0E}"/>
              </a:ext>
            </a:extLst>
          </p:cNvPr>
          <p:cNvCxnSpPr>
            <a:cxnSpLocks/>
          </p:cNvCxnSpPr>
          <p:nvPr/>
        </p:nvCxnSpPr>
        <p:spPr>
          <a:xfrm>
            <a:off x="9877425" y="2727325"/>
            <a:ext cx="13424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682C1716-2F02-3099-37F4-3AEAD7D53EB9}"/>
              </a:ext>
            </a:extLst>
          </p:cNvPr>
          <p:cNvCxnSpPr>
            <a:cxnSpLocks/>
          </p:cNvCxnSpPr>
          <p:nvPr/>
        </p:nvCxnSpPr>
        <p:spPr>
          <a:xfrm>
            <a:off x="9147439" y="1285875"/>
            <a:ext cx="58711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e 19">
            <a:extLst>
              <a:ext uri="{FF2B5EF4-FFF2-40B4-BE49-F238E27FC236}">
                <a16:creationId xmlns:a16="http://schemas.microsoft.com/office/drawing/2014/main" id="{0D4A1AF9-6334-94FB-BB57-9B03E7663B47}"/>
              </a:ext>
            </a:extLst>
          </p:cNvPr>
          <p:cNvSpPr/>
          <p:nvPr/>
        </p:nvSpPr>
        <p:spPr>
          <a:xfrm>
            <a:off x="9734550" y="1203325"/>
            <a:ext cx="117475" cy="165100"/>
          </a:xfrm>
          <a:prstGeom prst="ellips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112A3BBE-FA19-1CA3-35A9-333852ECE8E5}"/>
              </a:ext>
            </a:extLst>
          </p:cNvPr>
          <p:cNvSpPr/>
          <p:nvPr/>
        </p:nvSpPr>
        <p:spPr>
          <a:xfrm>
            <a:off x="9032874" y="1203325"/>
            <a:ext cx="117475" cy="165100"/>
          </a:xfrm>
          <a:prstGeom prst="ellips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9CFCB991-490F-7263-D161-311E97F50675}"/>
              </a:ext>
            </a:extLst>
          </p:cNvPr>
          <p:cNvSpPr txBox="1"/>
          <p:nvPr/>
        </p:nvSpPr>
        <p:spPr>
          <a:xfrm>
            <a:off x="476250" y="3746427"/>
            <a:ext cx="4958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 2: </a:t>
            </a:r>
            <a:r>
              <a:rPr lang="de-D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Berechnung über das bestimmte Integral</a:t>
            </a:r>
            <a:endParaRPr lang="de-AT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43F02FEB-62A7-035C-2D23-6348B8B67ED7}"/>
                  </a:ext>
                </a:extLst>
              </p:cNvPr>
              <p:cNvSpPr txBox="1"/>
              <p:nvPr/>
            </p:nvSpPr>
            <p:spPr>
              <a:xfrm>
                <a:off x="476250" y="4259647"/>
                <a:ext cx="6096000" cy="781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43F02FEB-62A7-035C-2D23-6348B8B67E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250" y="4259647"/>
                <a:ext cx="6096000" cy="78117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2394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75F4B987-5281-DDF8-A840-BD46DD0AF54D}"/>
              </a:ext>
            </a:extLst>
          </p:cNvPr>
          <p:cNvSpPr txBox="1"/>
          <p:nvPr/>
        </p:nvSpPr>
        <p:spPr>
          <a:xfrm>
            <a:off x="276225" y="3002615"/>
            <a:ext cx="6096000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  <a:tabLst>
                <a:tab pos="5759450" algn="r"/>
              </a:tabLst>
            </a:pPr>
            <a:r>
              <a:rPr lang="de-AT" sz="20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Gesuchte WSK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8BE035F-3D4F-9830-0CE6-6A23D9D098F2}"/>
              </a:ext>
            </a:extLst>
          </p:cNvPr>
          <p:cNvSpPr txBox="1"/>
          <p:nvPr/>
        </p:nvSpPr>
        <p:spPr>
          <a:xfrm>
            <a:off x="276225" y="169772"/>
            <a:ext cx="111061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759450" algn="r"/>
              </a:tabLs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1a)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Zeichne den Graphen von f. Entspricht die Funktion f einer Dichtefunktion einer stetigen Zufallsvariable X? Falls ja, berechne die gesuchten Wahrscheinlichkeiten.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9130C8C0-196D-ED8E-6C64-83ABBD781E16}"/>
                  </a:ext>
                </a:extLst>
              </p:cNvPr>
              <p:cNvSpPr txBox="1"/>
              <p:nvPr/>
            </p:nvSpPr>
            <p:spPr>
              <a:xfrm>
                <a:off x="-266700" y="1117395"/>
                <a:ext cx="6096000" cy="10749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de-AT" sz="20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;   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&lt;2       </m:t>
                              </m:r>
                            </m:e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&amp;1    ;  2≤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≤3</m:t>
                              </m:r>
                            </m:e>
                            <m:e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  ;  </m:t>
                              </m:r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sz="2000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&gt;3        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feld 5">
                <a:extLst>
                  <a:ext uri="{FF2B5EF4-FFF2-40B4-BE49-F238E27FC236}">
                    <a16:creationId xmlns:a16="http://schemas.microsoft.com/office/drawing/2014/main" id="{9130C8C0-196D-ED8E-6C64-83ABBD781E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66700" y="1117395"/>
                <a:ext cx="6096000" cy="10749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Grafik 7">
            <a:extLst>
              <a:ext uri="{FF2B5EF4-FFF2-40B4-BE49-F238E27FC236}">
                <a16:creationId xmlns:a16="http://schemas.microsoft.com/office/drawing/2014/main" id="{85935DEE-4931-D9A8-1AFF-71C499F70FCD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3111" b="51053"/>
          <a:stretch/>
        </p:blipFill>
        <p:spPr bwMode="auto">
          <a:xfrm>
            <a:off x="5829300" y="841687"/>
            <a:ext cx="5432425" cy="246030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5481ADC2-3D3F-FC5F-67A5-D341594751AB}"/>
              </a:ext>
            </a:extLst>
          </p:cNvPr>
          <p:cNvCxnSpPr/>
          <p:nvPr/>
        </p:nvCxnSpPr>
        <p:spPr>
          <a:xfrm>
            <a:off x="5873750" y="2730500"/>
            <a:ext cx="314325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Ellipse 12">
            <a:extLst>
              <a:ext uri="{FF2B5EF4-FFF2-40B4-BE49-F238E27FC236}">
                <a16:creationId xmlns:a16="http://schemas.microsoft.com/office/drawing/2014/main" id="{4D7D11CD-9CAE-28FD-BF5A-3498BC948F26}"/>
              </a:ext>
            </a:extLst>
          </p:cNvPr>
          <p:cNvSpPr/>
          <p:nvPr/>
        </p:nvSpPr>
        <p:spPr>
          <a:xfrm>
            <a:off x="9032875" y="2644775"/>
            <a:ext cx="117475" cy="1651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754AF28D-D8CB-2128-C4CB-FA7A8ACDF61D}"/>
              </a:ext>
            </a:extLst>
          </p:cNvPr>
          <p:cNvSpPr/>
          <p:nvPr/>
        </p:nvSpPr>
        <p:spPr>
          <a:xfrm>
            <a:off x="9759950" y="2641600"/>
            <a:ext cx="117475" cy="165100"/>
          </a:xfrm>
          <a:prstGeom prst="ellipse">
            <a:avLst/>
          </a:prstGeom>
          <a:solidFill>
            <a:schemeClr val="bg1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604A38E9-2543-FAF2-FF36-BC097215EB0E}"/>
              </a:ext>
            </a:extLst>
          </p:cNvPr>
          <p:cNvCxnSpPr>
            <a:cxnSpLocks/>
          </p:cNvCxnSpPr>
          <p:nvPr/>
        </p:nvCxnSpPr>
        <p:spPr>
          <a:xfrm>
            <a:off x="9877425" y="2727325"/>
            <a:ext cx="134249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682C1716-2F02-3099-37F4-3AEAD7D53EB9}"/>
              </a:ext>
            </a:extLst>
          </p:cNvPr>
          <p:cNvCxnSpPr>
            <a:cxnSpLocks/>
          </p:cNvCxnSpPr>
          <p:nvPr/>
        </p:nvCxnSpPr>
        <p:spPr>
          <a:xfrm>
            <a:off x="9147439" y="1285875"/>
            <a:ext cx="58711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e 19">
            <a:extLst>
              <a:ext uri="{FF2B5EF4-FFF2-40B4-BE49-F238E27FC236}">
                <a16:creationId xmlns:a16="http://schemas.microsoft.com/office/drawing/2014/main" id="{0D4A1AF9-6334-94FB-BB57-9B03E7663B47}"/>
              </a:ext>
            </a:extLst>
          </p:cNvPr>
          <p:cNvSpPr/>
          <p:nvPr/>
        </p:nvSpPr>
        <p:spPr>
          <a:xfrm>
            <a:off x="9734550" y="1203325"/>
            <a:ext cx="117475" cy="165100"/>
          </a:xfrm>
          <a:prstGeom prst="ellips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21" name="Ellipse 20">
            <a:extLst>
              <a:ext uri="{FF2B5EF4-FFF2-40B4-BE49-F238E27FC236}">
                <a16:creationId xmlns:a16="http://schemas.microsoft.com/office/drawing/2014/main" id="{112A3BBE-FA19-1CA3-35A9-333852ECE8E5}"/>
              </a:ext>
            </a:extLst>
          </p:cNvPr>
          <p:cNvSpPr/>
          <p:nvPr/>
        </p:nvSpPr>
        <p:spPr>
          <a:xfrm>
            <a:off x="9032874" y="1203325"/>
            <a:ext cx="117475" cy="165100"/>
          </a:xfrm>
          <a:prstGeom prst="ellipse">
            <a:avLst/>
          </a:prstGeom>
          <a:solidFill>
            <a:srgbClr val="FF000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43F02FEB-62A7-035C-2D23-6348B8B67ED7}"/>
                  </a:ext>
                </a:extLst>
              </p:cNvPr>
              <p:cNvSpPr txBox="1"/>
              <p:nvPr/>
            </p:nvSpPr>
            <p:spPr>
              <a:xfrm>
                <a:off x="492152" y="3690530"/>
                <a:ext cx="6096000" cy="4001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𝑋</m:t>
                          </m:r>
                          <m:r>
                            <a:rPr lang="de-DE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≤2,5</m:t>
                          </m:r>
                        </m:e>
                      </m:d>
                      <m:r>
                        <a:rPr lang="de-DE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Textfeld 6">
                <a:extLst>
                  <a:ext uri="{FF2B5EF4-FFF2-40B4-BE49-F238E27FC236}">
                    <a16:creationId xmlns:a16="http://schemas.microsoft.com/office/drawing/2014/main" id="{43F02FEB-62A7-035C-2D23-6348B8B67E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152" y="3690530"/>
                <a:ext cx="60960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hteck 2">
            <a:extLst>
              <a:ext uri="{FF2B5EF4-FFF2-40B4-BE49-F238E27FC236}">
                <a16:creationId xmlns:a16="http://schemas.microsoft.com/office/drawing/2014/main" id="{E3693819-3880-A84B-65B6-90905E2FF3B8}"/>
              </a:ext>
            </a:extLst>
          </p:cNvPr>
          <p:cNvSpPr/>
          <p:nvPr/>
        </p:nvSpPr>
        <p:spPr>
          <a:xfrm>
            <a:off x="9080500" y="1285875"/>
            <a:ext cx="377950" cy="1441447"/>
          </a:xfrm>
          <a:prstGeom prst="rect">
            <a:avLst/>
          </a:prstGeom>
          <a:solidFill>
            <a:srgbClr val="0F6FC6">
              <a:alpha val="5098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5038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>
            <a:extLst>
              <a:ext uri="{FF2B5EF4-FFF2-40B4-BE49-F238E27FC236}">
                <a16:creationId xmlns:a16="http://schemas.microsoft.com/office/drawing/2014/main" id="{217A8B05-6238-56BB-6C24-9A4AA823789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15186" b="45189"/>
          <a:stretch/>
        </p:blipFill>
        <p:spPr bwMode="auto">
          <a:xfrm>
            <a:off x="5596743" y="764086"/>
            <a:ext cx="5722990" cy="27665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5F4B987-5281-DDF8-A840-BD46DD0AF54D}"/>
                  </a:ext>
                </a:extLst>
              </p:cNvPr>
              <p:cNvSpPr txBox="1"/>
              <p:nvPr/>
            </p:nvSpPr>
            <p:spPr>
              <a:xfrm>
                <a:off x="248548" y="2806700"/>
                <a:ext cx="6096000" cy="8125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  <a:tabLst>
                    <a:tab pos="5759450" algn="r"/>
                  </a:tabLs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Entspricht f einer Dichtefunktion?</a:t>
                </a:r>
              </a:p>
              <a:p>
                <a:pPr>
                  <a:lnSpc>
                    <a:spcPct val="107000"/>
                  </a:lnSpc>
                  <a:spcAft>
                    <a:spcPts val="600"/>
                  </a:spcAft>
                  <a:tabLst>
                    <a:tab pos="5759450" algn="r"/>
                  </a:tabLst>
                </a:pP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(1)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𝑓</m:t>
                    </m:r>
                    <m:d>
                      <m:dPr>
                        <m:ctrlP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de-AT" sz="20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≥0  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für alle </a:t>
                </a:r>
                <a14:m>
                  <m:oMath xmlns:m="http://schemas.openxmlformats.org/officeDocument/2006/math"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de-AT" sz="20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de-AT" sz="2000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endParaRPr lang="de-AT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5F4B987-5281-DDF8-A840-BD46DD0AF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548" y="2806700"/>
                <a:ext cx="6096000" cy="812530"/>
              </a:xfrm>
              <a:prstGeom prst="rect">
                <a:avLst/>
              </a:prstGeom>
              <a:blipFill>
                <a:blip r:embed="rId5"/>
                <a:stretch>
                  <a:fillRect l="-1100" t="-2985" b="-1194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38BE035F-3D4F-9830-0CE6-6A23D9D098F2}"/>
              </a:ext>
            </a:extLst>
          </p:cNvPr>
          <p:cNvSpPr txBox="1"/>
          <p:nvPr/>
        </p:nvSpPr>
        <p:spPr>
          <a:xfrm>
            <a:off x="276225" y="169772"/>
            <a:ext cx="111061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759450" algn="r"/>
              </a:tabLs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1b)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Zeichne den Graphen von f. Entspricht die Funktion f einer Dichtefunktion einer stetigen Zufallsvariable X? Falls ja, berechne die gesuchten Wahrscheinlichkeiten.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5481ADC2-3D3F-FC5F-67A5-D341594751AB}"/>
              </a:ext>
            </a:extLst>
          </p:cNvPr>
          <p:cNvCxnSpPr>
            <a:cxnSpLocks/>
          </p:cNvCxnSpPr>
          <p:nvPr/>
        </p:nvCxnSpPr>
        <p:spPr>
          <a:xfrm>
            <a:off x="5275009" y="3117104"/>
            <a:ext cx="130525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r Verbinder 14">
            <a:extLst>
              <a:ext uri="{FF2B5EF4-FFF2-40B4-BE49-F238E27FC236}">
                <a16:creationId xmlns:a16="http://schemas.microsoft.com/office/drawing/2014/main" id="{604A38E9-2543-FAF2-FF36-BC097215EB0E}"/>
              </a:ext>
            </a:extLst>
          </p:cNvPr>
          <p:cNvCxnSpPr>
            <a:cxnSpLocks/>
          </p:cNvCxnSpPr>
          <p:nvPr/>
        </p:nvCxnSpPr>
        <p:spPr>
          <a:xfrm>
            <a:off x="6580268" y="1082675"/>
            <a:ext cx="3249532" cy="202353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682C1716-2F02-3099-37F4-3AEAD7D53EB9}"/>
              </a:ext>
            </a:extLst>
          </p:cNvPr>
          <p:cNvCxnSpPr>
            <a:cxnSpLocks/>
          </p:cNvCxnSpPr>
          <p:nvPr/>
        </p:nvCxnSpPr>
        <p:spPr>
          <a:xfrm flipV="1">
            <a:off x="6581591" y="1083733"/>
            <a:ext cx="3270434" cy="202247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1E70BAF1-76B2-3F4F-8100-349A0F5697BE}"/>
                  </a:ext>
                </a:extLst>
              </p:cNvPr>
              <p:cNvSpPr txBox="1"/>
              <p:nvPr/>
            </p:nvSpPr>
            <p:spPr>
              <a:xfrm>
                <a:off x="-345811" y="953474"/>
                <a:ext cx="6134100" cy="17414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;       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&lt;0       </m:t>
                              </m:r>
                            </m:e>
                            <m:e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;      0≤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≤4</m:t>
                              </m:r>
                            </m:e>
                            <m:e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&amp;−</m:t>
                              </m:r>
                              <m:f>
                                <m:f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+0,5   ; 4≤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≤8</m:t>
                              </m:r>
                            </m:e>
                            <m:e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  ;       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&gt;8      </m:t>
                              </m:r>
                            </m:e>
                          </m:eqArr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1E70BAF1-76B2-3F4F-8100-349A0F5697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45811" y="953474"/>
                <a:ext cx="6134100" cy="17414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740061D0-AFC5-F7EE-51CF-8DA92716B1E9}"/>
              </a:ext>
            </a:extLst>
          </p:cNvPr>
          <p:cNvCxnSpPr>
            <a:cxnSpLocks/>
          </p:cNvCxnSpPr>
          <p:nvPr/>
        </p:nvCxnSpPr>
        <p:spPr>
          <a:xfrm>
            <a:off x="9829800" y="3106208"/>
            <a:ext cx="130525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42B95384-F369-8403-57BE-7F0C92456E88}"/>
              </a:ext>
            </a:extLst>
          </p:cNvPr>
          <p:cNvCxnSpPr>
            <a:cxnSpLocks/>
          </p:cNvCxnSpPr>
          <p:nvPr/>
        </p:nvCxnSpPr>
        <p:spPr>
          <a:xfrm flipV="1">
            <a:off x="6558043" y="2094441"/>
            <a:ext cx="1646991" cy="10226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3701CF50-A495-3A15-CAAC-71B06D454B36}"/>
              </a:ext>
            </a:extLst>
          </p:cNvPr>
          <p:cNvCxnSpPr>
            <a:cxnSpLocks/>
          </p:cNvCxnSpPr>
          <p:nvPr/>
        </p:nvCxnSpPr>
        <p:spPr>
          <a:xfrm>
            <a:off x="8205034" y="2094441"/>
            <a:ext cx="1646991" cy="10226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954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>
            <a:extLst>
              <a:ext uri="{FF2B5EF4-FFF2-40B4-BE49-F238E27FC236}">
                <a16:creationId xmlns:a16="http://schemas.microsoft.com/office/drawing/2014/main" id="{217A8B05-6238-56BB-6C24-9A4AA823789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15186" b="45189"/>
          <a:stretch/>
        </p:blipFill>
        <p:spPr bwMode="auto">
          <a:xfrm>
            <a:off x="5596743" y="764086"/>
            <a:ext cx="5722990" cy="27665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5F4B987-5281-DDF8-A840-BD46DD0AF54D}"/>
                  </a:ext>
                </a:extLst>
              </p:cNvPr>
              <p:cNvSpPr txBox="1"/>
              <p:nvPr/>
            </p:nvSpPr>
            <p:spPr>
              <a:xfrm>
                <a:off x="248548" y="2806700"/>
                <a:ext cx="6096000" cy="9507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  <a:tabLst>
                    <a:tab pos="5759450" algn="r"/>
                  </a:tabLs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Entspricht f einer Dichtefunktion?</a:t>
                </a: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  <a:tabLst>
                    <a:tab pos="5759450" algn="r"/>
                  </a:tabLst>
                </a:pPr>
                <a:r>
                  <a:rPr lang="de-AT" sz="20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(2)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−∞</m:t>
                        </m:r>
                      </m:sub>
                      <m:sup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+∞</m:t>
                        </m:r>
                      </m:sup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nary>
                  </m:oMath>
                </a14:m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5F4B987-5281-DDF8-A840-BD46DD0AF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548" y="2806700"/>
                <a:ext cx="6096000" cy="950709"/>
              </a:xfrm>
              <a:prstGeom prst="rect">
                <a:avLst/>
              </a:prstGeom>
              <a:blipFill>
                <a:blip r:embed="rId5"/>
                <a:stretch>
                  <a:fillRect l="-1300" t="-14103" b="-9294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38BE035F-3D4F-9830-0CE6-6A23D9D098F2}"/>
              </a:ext>
            </a:extLst>
          </p:cNvPr>
          <p:cNvSpPr txBox="1"/>
          <p:nvPr/>
        </p:nvSpPr>
        <p:spPr>
          <a:xfrm>
            <a:off x="276225" y="169772"/>
            <a:ext cx="111061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759450" algn="r"/>
              </a:tabLs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1b)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Zeichne den Graphen von f. Entspricht die Funktion f einer Dichtefunktion einer stetigen Zufallsvariable X? Falls ja, berechne die gesuchten Wahrscheinlichkeiten.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5481ADC2-3D3F-FC5F-67A5-D341594751AB}"/>
              </a:ext>
            </a:extLst>
          </p:cNvPr>
          <p:cNvCxnSpPr>
            <a:cxnSpLocks/>
          </p:cNvCxnSpPr>
          <p:nvPr/>
        </p:nvCxnSpPr>
        <p:spPr>
          <a:xfrm>
            <a:off x="5275009" y="3117104"/>
            <a:ext cx="130525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1E70BAF1-76B2-3F4F-8100-349A0F5697BE}"/>
                  </a:ext>
                </a:extLst>
              </p:cNvPr>
              <p:cNvSpPr txBox="1"/>
              <p:nvPr/>
            </p:nvSpPr>
            <p:spPr>
              <a:xfrm>
                <a:off x="-345811" y="953474"/>
                <a:ext cx="6134100" cy="17414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;       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&lt;0       </m:t>
                              </m:r>
                            </m:e>
                            <m:e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;      0≤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≤4</m:t>
                              </m:r>
                            </m:e>
                            <m:e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&amp;−</m:t>
                              </m:r>
                              <m:f>
                                <m:f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+0,5   ; 4≤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≤8</m:t>
                              </m:r>
                            </m:e>
                            <m:e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  ;       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&gt;8      </m:t>
                              </m:r>
                            </m:e>
                          </m:eqArr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1E70BAF1-76B2-3F4F-8100-349A0F5697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45811" y="953474"/>
                <a:ext cx="6134100" cy="17414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740061D0-AFC5-F7EE-51CF-8DA92716B1E9}"/>
              </a:ext>
            </a:extLst>
          </p:cNvPr>
          <p:cNvCxnSpPr>
            <a:cxnSpLocks/>
          </p:cNvCxnSpPr>
          <p:nvPr/>
        </p:nvCxnSpPr>
        <p:spPr>
          <a:xfrm>
            <a:off x="9829800" y="3106208"/>
            <a:ext cx="130525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42B95384-F369-8403-57BE-7F0C92456E88}"/>
              </a:ext>
            </a:extLst>
          </p:cNvPr>
          <p:cNvCxnSpPr>
            <a:cxnSpLocks/>
          </p:cNvCxnSpPr>
          <p:nvPr/>
        </p:nvCxnSpPr>
        <p:spPr>
          <a:xfrm flipV="1">
            <a:off x="6558043" y="2094441"/>
            <a:ext cx="1646991" cy="10226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3701CF50-A495-3A15-CAAC-71B06D454B36}"/>
              </a:ext>
            </a:extLst>
          </p:cNvPr>
          <p:cNvCxnSpPr>
            <a:cxnSpLocks/>
          </p:cNvCxnSpPr>
          <p:nvPr/>
        </p:nvCxnSpPr>
        <p:spPr>
          <a:xfrm>
            <a:off x="8205034" y="2094441"/>
            <a:ext cx="1646991" cy="10226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feld 1">
            <a:extLst>
              <a:ext uri="{FF2B5EF4-FFF2-40B4-BE49-F238E27FC236}">
                <a16:creationId xmlns:a16="http://schemas.microsoft.com/office/drawing/2014/main" id="{E3CD685A-1EBC-0248-3B3D-86A8E671EABA}"/>
              </a:ext>
            </a:extLst>
          </p:cNvPr>
          <p:cNvSpPr txBox="1"/>
          <p:nvPr/>
        </p:nvSpPr>
        <p:spPr>
          <a:xfrm>
            <a:off x="248548" y="3943277"/>
            <a:ext cx="4603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 1: </a:t>
            </a:r>
            <a:r>
              <a:rPr lang="de-D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Berechnung über den Flächeninhalt</a:t>
            </a:r>
            <a:endParaRPr lang="de-AT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htwinkliges Dreieck 4">
            <a:extLst>
              <a:ext uri="{FF2B5EF4-FFF2-40B4-BE49-F238E27FC236}">
                <a16:creationId xmlns:a16="http://schemas.microsoft.com/office/drawing/2014/main" id="{59523F65-E05E-6880-F07C-2DD4E1B72307}"/>
              </a:ext>
            </a:extLst>
          </p:cNvPr>
          <p:cNvSpPr/>
          <p:nvPr/>
        </p:nvSpPr>
        <p:spPr>
          <a:xfrm rot="16200000">
            <a:off x="6881319" y="1793387"/>
            <a:ext cx="1022663" cy="1624766"/>
          </a:xfrm>
          <a:prstGeom prst="rtTriangle">
            <a:avLst/>
          </a:prstGeom>
          <a:solidFill>
            <a:srgbClr val="0F6FC6">
              <a:alpha val="3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winkliges Dreieck 5">
            <a:extLst>
              <a:ext uri="{FF2B5EF4-FFF2-40B4-BE49-F238E27FC236}">
                <a16:creationId xmlns:a16="http://schemas.microsoft.com/office/drawing/2014/main" id="{15C9BC12-1075-B91B-CDB0-F681BE11FFC3}"/>
              </a:ext>
            </a:extLst>
          </p:cNvPr>
          <p:cNvSpPr/>
          <p:nvPr/>
        </p:nvSpPr>
        <p:spPr>
          <a:xfrm rot="16200000" flipV="1">
            <a:off x="8506085" y="1793385"/>
            <a:ext cx="1022663" cy="1624765"/>
          </a:xfrm>
          <a:prstGeom prst="rtTriangle">
            <a:avLst/>
          </a:prstGeom>
          <a:solidFill>
            <a:srgbClr val="FFC000">
              <a:alpha val="3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30203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fik 15">
            <a:extLst>
              <a:ext uri="{FF2B5EF4-FFF2-40B4-BE49-F238E27FC236}">
                <a16:creationId xmlns:a16="http://schemas.microsoft.com/office/drawing/2014/main" id="{217A8B05-6238-56BB-6C24-9A4AA823789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</a:extLst>
          </a:blip>
          <a:srcRect l="15186" b="45189"/>
          <a:stretch/>
        </p:blipFill>
        <p:spPr bwMode="auto">
          <a:xfrm>
            <a:off x="5596743" y="764086"/>
            <a:ext cx="5722990" cy="27665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5F4B987-5281-DDF8-A840-BD46DD0AF54D}"/>
                  </a:ext>
                </a:extLst>
              </p:cNvPr>
              <p:cNvSpPr txBox="1"/>
              <p:nvPr/>
            </p:nvSpPr>
            <p:spPr>
              <a:xfrm>
                <a:off x="248548" y="2806700"/>
                <a:ext cx="6096000" cy="95070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07000"/>
                  </a:lnSpc>
                  <a:spcAft>
                    <a:spcPts val="600"/>
                  </a:spcAft>
                  <a:tabLst>
                    <a:tab pos="5759450" algn="r"/>
                  </a:tabLst>
                </a:pPr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Entspricht f einer Dichtefunktion?</a:t>
                </a:r>
              </a:p>
              <a:p>
                <a:pPr lvl="0">
                  <a:lnSpc>
                    <a:spcPct val="115000"/>
                  </a:lnSpc>
                  <a:spcAft>
                    <a:spcPts val="1000"/>
                  </a:spcAft>
                  <a:tabLst>
                    <a:tab pos="5759450" algn="r"/>
                  </a:tabLst>
                </a:pPr>
                <a:r>
                  <a:rPr lang="de-AT" sz="2000" dirty="0"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(2) </a:t>
                </a:r>
                <a14:m>
                  <m:oMath xmlns:m="http://schemas.openxmlformats.org/officeDocument/2006/math">
                    <m:nary>
                      <m:naryPr>
                        <m:limLoc m:val="subSup"/>
                        <m:ctrlP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−∞</m:t>
                        </m:r>
                      </m:sub>
                      <m:sup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+∞</m:t>
                        </m:r>
                      </m:sup>
                      <m:e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de-AT" sz="2000" i="1"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𝑑𝑥</m:t>
                        </m:r>
                        <m:r>
                          <a:rPr lang="de-AT" sz="2000" i="1"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=1</m:t>
                        </m:r>
                      </m:e>
                    </m:nary>
                  </m:oMath>
                </a14:m>
                <a:endParaRPr lang="de-AT" sz="2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1" name="Textfeld 10">
                <a:extLst>
                  <a:ext uri="{FF2B5EF4-FFF2-40B4-BE49-F238E27FC236}">
                    <a16:creationId xmlns:a16="http://schemas.microsoft.com/office/drawing/2014/main" id="{75F4B987-5281-DDF8-A840-BD46DD0AF5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548" y="2806700"/>
                <a:ext cx="6096000" cy="950709"/>
              </a:xfrm>
              <a:prstGeom prst="rect">
                <a:avLst/>
              </a:prstGeom>
              <a:blipFill>
                <a:blip r:embed="rId5"/>
                <a:stretch>
                  <a:fillRect l="-1300" t="-14103" b="-92949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feld 3">
            <a:extLst>
              <a:ext uri="{FF2B5EF4-FFF2-40B4-BE49-F238E27FC236}">
                <a16:creationId xmlns:a16="http://schemas.microsoft.com/office/drawing/2014/main" id="{38BE035F-3D4F-9830-0CE6-6A23D9D098F2}"/>
              </a:ext>
            </a:extLst>
          </p:cNvPr>
          <p:cNvSpPr txBox="1"/>
          <p:nvPr/>
        </p:nvSpPr>
        <p:spPr>
          <a:xfrm>
            <a:off x="276225" y="169772"/>
            <a:ext cx="11106150" cy="671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5759450" algn="r"/>
              </a:tabLst>
            </a:pPr>
            <a:r>
              <a:rPr lang="de-AT" sz="18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Bsp. 1b)</a:t>
            </a:r>
            <a:r>
              <a:rPr lang="de-A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Zeichne den Graphen von f. Entspricht die Funktion f einer Dichtefunktion einer stetigen Zufallsvariable X? Falls ja, berechne die gesuchten Wahrscheinlichkeiten.</a:t>
            </a:r>
            <a:endParaRPr lang="de-A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2" name="Gerader Verbinder 11">
            <a:extLst>
              <a:ext uri="{FF2B5EF4-FFF2-40B4-BE49-F238E27FC236}">
                <a16:creationId xmlns:a16="http://schemas.microsoft.com/office/drawing/2014/main" id="{5481ADC2-3D3F-FC5F-67A5-D341594751AB}"/>
              </a:ext>
            </a:extLst>
          </p:cNvPr>
          <p:cNvCxnSpPr>
            <a:cxnSpLocks/>
          </p:cNvCxnSpPr>
          <p:nvPr/>
        </p:nvCxnSpPr>
        <p:spPr>
          <a:xfrm>
            <a:off x="5275009" y="3117104"/>
            <a:ext cx="130525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1E70BAF1-76B2-3F4F-8100-349A0F5697BE}"/>
                  </a:ext>
                </a:extLst>
              </p:cNvPr>
              <p:cNvSpPr txBox="1"/>
              <p:nvPr/>
            </p:nvSpPr>
            <p:spPr>
              <a:xfrm>
                <a:off x="-345811" y="953474"/>
                <a:ext cx="6134100" cy="17414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;       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&lt;0       </m:t>
                              </m:r>
                            </m:e>
                            <m:e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</m:t>
                              </m:r>
                              <m:f>
                                <m:f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;      0≤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≤4</m:t>
                              </m:r>
                            </m:e>
                            <m:e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&amp;−</m:t>
                              </m:r>
                              <m:f>
                                <m:fPr>
                                  <m:ctrlPr>
                                    <a:rPr lang="de-AT" i="1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de-AT" i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16</m:t>
                                  </m:r>
                                </m:den>
                              </m:f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+0,5   ; 4≤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≤8</m:t>
                              </m:r>
                            </m:e>
                            <m:e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&amp;0        ;       </m:t>
                              </m:r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&gt;8      </m:t>
                              </m:r>
                            </m:e>
                          </m:eqArr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Textfeld 2">
                <a:extLst>
                  <a:ext uri="{FF2B5EF4-FFF2-40B4-BE49-F238E27FC236}">
                    <a16:creationId xmlns:a16="http://schemas.microsoft.com/office/drawing/2014/main" id="{1E70BAF1-76B2-3F4F-8100-349A0F5697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45811" y="953474"/>
                <a:ext cx="6134100" cy="17414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Gerader Verbinder 23">
            <a:extLst>
              <a:ext uri="{FF2B5EF4-FFF2-40B4-BE49-F238E27FC236}">
                <a16:creationId xmlns:a16="http://schemas.microsoft.com/office/drawing/2014/main" id="{740061D0-AFC5-F7EE-51CF-8DA92716B1E9}"/>
              </a:ext>
            </a:extLst>
          </p:cNvPr>
          <p:cNvCxnSpPr>
            <a:cxnSpLocks/>
          </p:cNvCxnSpPr>
          <p:nvPr/>
        </p:nvCxnSpPr>
        <p:spPr>
          <a:xfrm>
            <a:off x="9829800" y="3106208"/>
            <a:ext cx="130525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Gerader Verbinder 24">
            <a:extLst>
              <a:ext uri="{FF2B5EF4-FFF2-40B4-BE49-F238E27FC236}">
                <a16:creationId xmlns:a16="http://schemas.microsoft.com/office/drawing/2014/main" id="{42B95384-F369-8403-57BE-7F0C92456E88}"/>
              </a:ext>
            </a:extLst>
          </p:cNvPr>
          <p:cNvCxnSpPr>
            <a:cxnSpLocks/>
          </p:cNvCxnSpPr>
          <p:nvPr/>
        </p:nvCxnSpPr>
        <p:spPr>
          <a:xfrm flipV="1">
            <a:off x="6558043" y="2094441"/>
            <a:ext cx="1646991" cy="10226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Gerader Verbinder 26">
            <a:extLst>
              <a:ext uri="{FF2B5EF4-FFF2-40B4-BE49-F238E27FC236}">
                <a16:creationId xmlns:a16="http://schemas.microsoft.com/office/drawing/2014/main" id="{3701CF50-A495-3A15-CAAC-71B06D454B36}"/>
              </a:ext>
            </a:extLst>
          </p:cNvPr>
          <p:cNvCxnSpPr>
            <a:cxnSpLocks/>
          </p:cNvCxnSpPr>
          <p:nvPr/>
        </p:nvCxnSpPr>
        <p:spPr>
          <a:xfrm>
            <a:off x="8205034" y="2094441"/>
            <a:ext cx="1646991" cy="1022663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E55B7E3A-BE0E-939F-BCE3-8F7BE1602FEB}"/>
              </a:ext>
            </a:extLst>
          </p:cNvPr>
          <p:cNvSpPr txBox="1"/>
          <p:nvPr/>
        </p:nvSpPr>
        <p:spPr>
          <a:xfrm>
            <a:off x="316216" y="3826431"/>
            <a:ext cx="49587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Option 2: </a:t>
            </a:r>
            <a:r>
              <a:rPr lang="de-DE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Berechnung über das bestimmte Integral</a:t>
            </a:r>
            <a:endParaRPr lang="de-AT" dirty="0">
              <a:solidFill>
                <a:srgbClr val="00B0F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6B61048-C4A1-C33D-AFFC-397D3CDACF83}"/>
                  </a:ext>
                </a:extLst>
              </p:cNvPr>
              <p:cNvSpPr txBox="1"/>
              <p:nvPr/>
            </p:nvSpPr>
            <p:spPr>
              <a:xfrm>
                <a:off x="316216" y="4283656"/>
                <a:ext cx="6096000" cy="781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1"/>
                            </m:rP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Textfeld 7">
                <a:extLst>
                  <a:ext uri="{FF2B5EF4-FFF2-40B4-BE49-F238E27FC236}">
                    <a16:creationId xmlns:a16="http://schemas.microsoft.com/office/drawing/2014/main" id="{E6B61048-C4A1-C33D-AFFC-397D3CDACF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6216" y="4283656"/>
                <a:ext cx="6096000" cy="7811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6709566B-1E25-E1DF-DD0A-CF65EBCE228A}"/>
                  </a:ext>
                </a:extLst>
              </p:cNvPr>
              <p:cNvSpPr txBox="1"/>
              <p:nvPr/>
            </p:nvSpPr>
            <p:spPr>
              <a:xfrm>
                <a:off x="248548" y="5208720"/>
                <a:ext cx="6096000" cy="781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nary>
                        <m:naryPr>
                          <m:limLoc m:val="subSup"/>
                          <m:ctrlPr>
                            <a:rPr lang="de-AT" sz="20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1"/>
                            </m:rP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  <m:sup>
                          <m:r>
                            <a:rPr lang="de-DE" sz="2000" b="0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sup>
                        <m:e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de-AT" sz="2000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de-AT" sz="2000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sz="20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  <m:r>
                        <a:rPr lang="de-DE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feld 8">
                <a:extLst>
                  <a:ext uri="{FF2B5EF4-FFF2-40B4-BE49-F238E27FC236}">
                    <a16:creationId xmlns:a16="http://schemas.microsoft.com/office/drawing/2014/main" id="{6709566B-1E25-E1DF-DD0A-CF65EBCE22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548" y="5208720"/>
                <a:ext cx="6096000" cy="78117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218210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439</Words>
  <Application>Microsoft Office PowerPoint</Application>
  <PresentationFormat>Breitbild</PresentationFormat>
  <Paragraphs>55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6" baseType="lpstr">
      <vt:lpstr>Calibri</vt:lpstr>
      <vt:lpstr>Cambria Math</vt:lpstr>
      <vt:lpstr>Georgia</vt:lpstr>
      <vt:lpstr>Trebuchet MS</vt:lpstr>
      <vt:lpstr>Wingdings</vt:lpstr>
      <vt:lpstr>Holzart</vt:lpstr>
      <vt:lpstr>Stetige Zufallsvariable Dichtefunktion - Beispiel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112</cp:revision>
  <dcterms:created xsi:type="dcterms:W3CDTF">2020-04-09T06:13:57Z</dcterms:created>
  <dcterms:modified xsi:type="dcterms:W3CDTF">2022-11-04T11:37:38Z</dcterms:modified>
</cp:coreProperties>
</file>