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429" r:id="rId3"/>
    <p:sldId id="431" r:id="rId4"/>
    <p:sldId id="434" r:id="rId5"/>
    <p:sldId id="435" r:id="rId6"/>
    <p:sldId id="441" r:id="rId7"/>
    <p:sldId id="436" r:id="rId8"/>
    <p:sldId id="439" r:id="rId9"/>
    <p:sldId id="440" r:id="rId10"/>
    <p:sldId id="442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6FC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99AD6016-2B7B-4BE1-B987-AE3D560F6E58}"/>
    <pc:docChg chg="undo custSel addSld delSld modSld">
      <pc:chgData name="Tegischer Lukas" userId="f78daebb-0565-485c-bd0e-1cd035e796ff" providerId="ADAL" clId="{99AD6016-2B7B-4BE1-B987-AE3D560F6E58}" dt="2022-10-18T08:40:27.212" v="305" actId="1076"/>
      <pc:docMkLst>
        <pc:docMk/>
      </pc:docMkLst>
      <pc:sldChg chg="modSp mod">
        <pc:chgData name="Tegischer Lukas" userId="f78daebb-0565-485c-bd0e-1cd035e796ff" providerId="ADAL" clId="{99AD6016-2B7B-4BE1-B987-AE3D560F6E58}" dt="2022-10-15T06:05:57.732" v="2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9AD6016-2B7B-4BE1-B987-AE3D560F6E58}" dt="2022-10-15T06:05:57.732" v="2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99AD6016-2B7B-4BE1-B987-AE3D560F6E58}" dt="2022-10-15T06:06:03.477" v="25" actId="47"/>
        <pc:sldMkLst>
          <pc:docMk/>
          <pc:sldMk cId="1318793251" sldId="410"/>
        </pc:sldMkLst>
      </pc:sldChg>
      <pc:sldChg chg="del">
        <pc:chgData name="Tegischer Lukas" userId="f78daebb-0565-485c-bd0e-1cd035e796ff" providerId="ADAL" clId="{99AD6016-2B7B-4BE1-B987-AE3D560F6E58}" dt="2022-10-15T06:06:03.477" v="25" actId="47"/>
        <pc:sldMkLst>
          <pc:docMk/>
          <pc:sldMk cId="514235757" sldId="428"/>
        </pc:sldMkLst>
      </pc:sldChg>
      <pc:sldChg chg="add del">
        <pc:chgData name="Tegischer Lukas" userId="f78daebb-0565-485c-bd0e-1cd035e796ff" providerId="ADAL" clId="{99AD6016-2B7B-4BE1-B987-AE3D560F6E58}" dt="2022-10-15T06:06:21.444" v="28" actId="47"/>
        <pc:sldMkLst>
          <pc:docMk/>
          <pc:sldMk cId="421885953" sldId="430"/>
        </pc:sldMkLst>
      </pc:sldChg>
      <pc:sldChg chg="addSp delSp modSp add del mod delAnim modAnim">
        <pc:chgData name="Tegischer Lukas" userId="f78daebb-0565-485c-bd0e-1cd035e796ff" providerId="ADAL" clId="{99AD6016-2B7B-4BE1-B987-AE3D560F6E58}" dt="2022-10-18T08:31:43.414" v="293"/>
        <pc:sldMkLst>
          <pc:docMk/>
          <pc:sldMk cId="4284013726" sldId="431"/>
        </pc:sldMkLst>
        <pc:spChg chg="del">
          <ac:chgData name="Tegischer Lukas" userId="f78daebb-0565-485c-bd0e-1cd035e796ff" providerId="ADAL" clId="{99AD6016-2B7B-4BE1-B987-AE3D560F6E58}" dt="2022-10-15T06:06:33.354" v="29" actId="478"/>
          <ac:spMkLst>
            <pc:docMk/>
            <pc:sldMk cId="4284013726" sldId="431"/>
            <ac:spMk id="3" creationId="{C7D5F0A8-E094-FB10-7ECA-C94ECF582660}"/>
          </ac:spMkLst>
        </pc:spChg>
        <pc:spChg chg="add mod">
          <ac:chgData name="Tegischer Lukas" userId="f78daebb-0565-485c-bd0e-1cd035e796ff" providerId="ADAL" clId="{99AD6016-2B7B-4BE1-B987-AE3D560F6E58}" dt="2022-10-15T06:48:13.602" v="234" actId="20577"/>
          <ac:spMkLst>
            <pc:docMk/>
            <pc:sldMk cId="4284013726" sldId="431"/>
            <ac:spMk id="4" creationId="{38BE035F-3D4F-9830-0CE6-6A23D9D098F2}"/>
          </ac:spMkLst>
        </pc:spChg>
        <pc:spChg chg="add mod">
          <ac:chgData name="Tegischer Lukas" userId="f78daebb-0565-485c-bd0e-1cd035e796ff" providerId="ADAL" clId="{99AD6016-2B7B-4BE1-B987-AE3D560F6E58}" dt="2022-10-15T06:07:52.097" v="41" actId="1076"/>
          <ac:spMkLst>
            <pc:docMk/>
            <pc:sldMk cId="4284013726" sldId="431"/>
            <ac:spMk id="6" creationId="{9130C8C0-196D-ED8E-6C64-83ABBD781E16}"/>
          </ac:spMkLst>
        </pc:spChg>
        <pc:spChg chg="del">
          <ac:chgData name="Tegischer Lukas" userId="f78daebb-0565-485c-bd0e-1cd035e796ff" providerId="ADAL" clId="{99AD6016-2B7B-4BE1-B987-AE3D560F6E58}" dt="2022-10-15T06:07:34.477" v="35" actId="478"/>
          <ac:spMkLst>
            <pc:docMk/>
            <pc:sldMk cId="4284013726" sldId="431"/>
            <ac:spMk id="7" creationId="{EAE1AD86-7510-3EED-451E-2D16C24F17DB}"/>
          </ac:spMkLst>
        </pc:spChg>
        <pc:spChg chg="add mod">
          <ac:chgData name="Tegischer Lukas" userId="f78daebb-0565-485c-bd0e-1cd035e796ff" providerId="ADAL" clId="{99AD6016-2B7B-4BE1-B987-AE3D560F6E58}" dt="2022-10-15T06:08:33.969" v="52" actId="1582"/>
          <ac:spMkLst>
            <pc:docMk/>
            <pc:sldMk cId="4284013726" sldId="431"/>
            <ac:spMk id="13" creationId="{4D7D11CD-9CAE-28FD-BF5A-3498BC948F26}"/>
          </ac:spMkLst>
        </pc:spChg>
        <pc:spChg chg="add mod">
          <ac:chgData name="Tegischer Lukas" userId="f78daebb-0565-485c-bd0e-1cd035e796ff" providerId="ADAL" clId="{99AD6016-2B7B-4BE1-B987-AE3D560F6E58}" dt="2022-10-15T06:09:25.203" v="64" actId="1076"/>
          <ac:spMkLst>
            <pc:docMk/>
            <pc:sldMk cId="4284013726" sldId="431"/>
            <ac:spMk id="14" creationId="{754AF28D-D8CB-2128-C4CB-FA7A8ACDF61D}"/>
          </ac:spMkLst>
        </pc:spChg>
        <pc:spChg chg="add mod">
          <ac:chgData name="Tegischer Lukas" userId="f78daebb-0565-485c-bd0e-1cd035e796ff" providerId="ADAL" clId="{99AD6016-2B7B-4BE1-B987-AE3D560F6E58}" dt="2022-10-15T06:09:48.430" v="71" actId="207"/>
          <ac:spMkLst>
            <pc:docMk/>
            <pc:sldMk cId="4284013726" sldId="431"/>
            <ac:spMk id="20" creationId="{0D4A1AF9-6334-94FB-BB57-9B03E7663B47}"/>
          </ac:spMkLst>
        </pc:spChg>
        <pc:spChg chg="add mod">
          <ac:chgData name="Tegischer Lukas" userId="f78daebb-0565-485c-bd0e-1cd035e796ff" providerId="ADAL" clId="{99AD6016-2B7B-4BE1-B987-AE3D560F6E58}" dt="2022-10-15T06:09:51.994" v="73" actId="1076"/>
          <ac:spMkLst>
            <pc:docMk/>
            <pc:sldMk cId="4284013726" sldId="431"/>
            <ac:spMk id="21" creationId="{112A3BBE-FA19-1CA3-35A9-333852ECE8E5}"/>
          </ac:spMkLst>
        </pc:spChg>
        <pc:picChg chg="add mod">
          <ac:chgData name="Tegischer Lukas" userId="f78daebb-0565-485c-bd0e-1cd035e796ff" providerId="ADAL" clId="{99AD6016-2B7B-4BE1-B987-AE3D560F6E58}" dt="2022-10-15T06:08:01.097" v="46" actId="1076"/>
          <ac:picMkLst>
            <pc:docMk/>
            <pc:sldMk cId="4284013726" sldId="431"/>
            <ac:picMk id="8" creationId="{85935DEE-4931-D9A8-1AFF-71C499F70FCD}"/>
          </ac:picMkLst>
        </pc:picChg>
        <pc:picChg chg="del">
          <ac:chgData name="Tegischer Lukas" userId="f78daebb-0565-485c-bd0e-1cd035e796ff" providerId="ADAL" clId="{99AD6016-2B7B-4BE1-B987-AE3D560F6E58}" dt="2022-10-15T06:07:53.088" v="42" actId="478"/>
          <ac:picMkLst>
            <pc:docMk/>
            <pc:sldMk cId="4284013726" sldId="431"/>
            <ac:picMk id="9" creationId="{25D4E535-F90D-CBE9-20EE-F8557815790C}"/>
          </ac:picMkLst>
        </pc:picChg>
        <pc:inkChg chg="add">
          <ac:chgData name="Tegischer Lukas" userId="f78daebb-0565-485c-bd0e-1cd035e796ff" providerId="ADAL" clId="{99AD6016-2B7B-4BE1-B987-AE3D560F6E58}" dt="2022-10-18T08:31:43.414" v="293"/>
          <ac:inkMkLst>
            <pc:docMk/>
            <pc:sldMk cId="4284013726" sldId="431"/>
            <ac:inkMk id="2" creationId="{70717521-3988-0368-CC7B-DA2B750CF145}"/>
          </ac:inkMkLst>
        </pc:inkChg>
        <pc:cxnChg chg="add mod">
          <ac:chgData name="Tegischer Lukas" userId="f78daebb-0565-485c-bd0e-1cd035e796ff" providerId="ADAL" clId="{99AD6016-2B7B-4BE1-B987-AE3D560F6E58}" dt="2022-10-15T06:08:38.999" v="54" actId="1582"/>
          <ac:cxnSpMkLst>
            <pc:docMk/>
            <pc:sldMk cId="4284013726" sldId="431"/>
            <ac:cxnSpMk id="12" creationId="{5481ADC2-3D3F-FC5F-67A5-D341594751AB}"/>
          </ac:cxnSpMkLst>
        </pc:cxnChg>
        <pc:cxnChg chg="add mod">
          <ac:chgData name="Tegischer Lukas" userId="f78daebb-0565-485c-bd0e-1cd035e796ff" providerId="ADAL" clId="{99AD6016-2B7B-4BE1-B987-AE3D560F6E58}" dt="2022-10-15T06:09:22.913" v="63" actId="14100"/>
          <ac:cxnSpMkLst>
            <pc:docMk/>
            <pc:sldMk cId="4284013726" sldId="431"/>
            <ac:cxnSpMk id="15" creationId="{604A38E9-2543-FAF2-FF36-BC097215EB0E}"/>
          </ac:cxnSpMkLst>
        </pc:cxnChg>
        <pc:cxnChg chg="add mod">
          <ac:chgData name="Tegischer Lukas" userId="f78daebb-0565-485c-bd0e-1cd035e796ff" providerId="ADAL" clId="{99AD6016-2B7B-4BE1-B987-AE3D560F6E58}" dt="2022-10-15T06:09:39.937" v="68" actId="14100"/>
          <ac:cxnSpMkLst>
            <pc:docMk/>
            <pc:sldMk cId="4284013726" sldId="431"/>
            <ac:cxnSpMk id="18" creationId="{682C1716-2F02-3099-37F4-3AEAD7D53EB9}"/>
          </ac:cxnSpMkLst>
        </pc:cxnChg>
      </pc:sldChg>
      <pc:sldChg chg="modSp add del mod">
        <pc:chgData name="Tegischer Lukas" userId="f78daebb-0565-485c-bd0e-1cd035e796ff" providerId="ADAL" clId="{99AD6016-2B7B-4BE1-B987-AE3D560F6E58}" dt="2022-10-15T06:11:45.271" v="99" actId="47"/>
        <pc:sldMkLst>
          <pc:docMk/>
          <pc:sldMk cId="3904929904" sldId="432"/>
        </pc:sldMkLst>
        <pc:spChg chg="mod">
          <ac:chgData name="Tegischer Lukas" userId="f78daebb-0565-485c-bd0e-1cd035e796ff" providerId="ADAL" clId="{99AD6016-2B7B-4BE1-B987-AE3D560F6E58}" dt="2022-10-15T06:10:31.793" v="79" actId="21"/>
          <ac:spMkLst>
            <pc:docMk/>
            <pc:sldMk cId="3904929904" sldId="432"/>
            <ac:spMk id="11" creationId="{75F4B987-5281-DDF8-A840-BD46DD0AF54D}"/>
          </ac:spMkLst>
        </pc:spChg>
      </pc:sldChg>
      <pc:sldChg chg="del">
        <pc:chgData name="Tegischer Lukas" userId="f78daebb-0565-485c-bd0e-1cd035e796ff" providerId="ADAL" clId="{99AD6016-2B7B-4BE1-B987-AE3D560F6E58}" dt="2022-10-15T06:12:17.280" v="107" actId="47"/>
        <pc:sldMkLst>
          <pc:docMk/>
          <pc:sldMk cId="1115461300" sldId="433"/>
        </pc:sldMkLst>
      </pc:sldChg>
      <pc:sldChg chg="addSp modSp add mod modAnim">
        <pc:chgData name="Tegischer Lukas" userId="f78daebb-0565-485c-bd0e-1cd035e796ff" providerId="ADAL" clId="{99AD6016-2B7B-4BE1-B987-AE3D560F6E58}" dt="2022-10-18T08:31:43.414" v="293"/>
        <pc:sldMkLst>
          <pc:docMk/>
          <pc:sldMk cId="2034134332" sldId="434"/>
        </pc:sldMkLst>
        <pc:spChg chg="add mod">
          <ac:chgData name="Tegischer Lukas" userId="f78daebb-0565-485c-bd0e-1cd035e796ff" providerId="ADAL" clId="{99AD6016-2B7B-4BE1-B987-AE3D560F6E58}" dt="2022-10-15T06:11:14.726" v="92" actId="207"/>
          <ac:spMkLst>
            <pc:docMk/>
            <pc:sldMk cId="2034134332" sldId="434"/>
            <ac:spMk id="2" creationId="{99ABF862-9D59-E3EC-8179-8F0B93736CE9}"/>
          </ac:spMkLst>
        </pc:spChg>
        <pc:spChg chg="add mod">
          <ac:chgData name="Tegischer Lukas" userId="f78daebb-0565-485c-bd0e-1cd035e796ff" providerId="ADAL" clId="{99AD6016-2B7B-4BE1-B987-AE3D560F6E58}" dt="2022-10-15T06:11:35.418" v="95" actId="1076"/>
          <ac:spMkLst>
            <pc:docMk/>
            <pc:sldMk cId="2034134332" sldId="434"/>
            <ac:spMk id="3" creationId="{C6BE61BD-4D5A-7BE9-1D51-6181DC99D0DA}"/>
          </ac:spMkLst>
        </pc:spChg>
        <pc:spChg chg="mod">
          <ac:chgData name="Tegischer Lukas" userId="f78daebb-0565-485c-bd0e-1cd035e796ff" providerId="ADAL" clId="{99AD6016-2B7B-4BE1-B987-AE3D560F6E58}" dt="2022-10-15T06:48:15.864" v="235" actId="20577"/>
          <ac:spMkLst>
            <pc:docMk/>
            <pc:sldMk cId="2034134332" sldId="434"/>
            <ac:spMk id="4" creationId="{38BE035F-3D4F-9830-0CE6-6A23D9D098F2}"/>
          </ac:spMkLst>
        </pc:spChg>
        <pc:spChg chg="mod">
          <ac:chgData name="Tegischer Lukas" userId="f78daebb-0565-485c-bd0e-1cd035e796ff" providerId="ADAL" clId="{99AD6016-2B7B-4BE1-B987-AE3D560F6E58}" dt="2022-10-15T06:10:34.244" v="80"/>
          <ac:spMkLst>
            <pc:docMk/>
            <pc:sldMk cId="2034134332" sldId="434"/>
            <ac:spMk id="11" creationId="{75F4B987-5281-DDF8-A840-BD46DD0AF54D}"/>
          </ac:spMkLst>
        </pc:spChg>
        <pc:inkChg chg="add">
          <ac:chgData name="Tegischer Lukas" userId="f78daebb-0565-485c-bd0e-1cd035e796ff" providerId="ADAL" clId="{99AD6016-2B7B-4BE1-B987-AE3D560F6E58}" dt="2022-10-18T08:31:43.414" v="293"/>
          <ac:inkMkLst>
            <pc:docMk/>
            <pc:sldMk cId="2034134332" sldId="434"/>
            <ac:inkMk id="5" creationId="{C6F0305F-B303-80DE-AC06-310BD2DB3826}"/>
          </ac:inkMkLst>
        </pc:inkChg>
      </pc:sldChg>
      <pc:sldChg chg="addSp delSp modSp add mod delAnim">
        <pc:chgData name="Tegischer Lukas" userId="f78daebb-0565-485c-bd0e-1cd035e796ff" providerId="ADAL" clId="{99AD6016-2B7B-4BE1-B987-AE3D560F6E58}" dt="2022-10-18T08:31:43.414" v="293"/>
        <pc:sldMkLst>
          <pc:docMk/>
          <pc:sldMk cId="4072394848" sldId="435"/>
        </pc:sldMkLst>
        <pc:spChg chg="del">
          <ac:chgData name="Tegischer Lukas" userId="f78daebb-0565-485c-bd0e-1cd035e796ff" providerId="ADAL" clId="{99AD6016-2B7B-4BE1-B987-AE3D560F6E58}" dt="2022-10-15T06:11:54.190" v="102" actId="478"/>
          <ac:spMkLst>
            <pc:docMk/>
            <pc:sldMk cId="4072394848" sldId="435"/>
            <ac:spMk id="2" creationId="{99ABF862-9D59-E3EC-8179-8F0B93736CE9}"/>
          </ac:spMkLst>
        </pc:spChg>
        <pc:spChg chg="del">
          <ac:chgData name="Tegischer Lukas" userId="f78daebb-0565-485c-bd0e-1cd035e796ff" providerId="ADAL" clId="{99AD6016-2B7B-4BE1-B987-AE3D560F6E58}" dt="2022-10-15T06:11:50.892" v="100" actId="478"/>
          <ac:spMkLst>
            <pc:docMk/>
            <pc:sldMk cId="4072394848" sldId="435"/>
            <ac:spMk id="3" creationId="{C6BE61BD-4D5A-7BE9-1D51-6181DC99D0DA}"/>
          </ac:spMkLst>
        </pc:spChg>
        <pc:spChg chg="mod">
          <ac:chgData name="Tegischer Lukas" userId="f78daebb-0565-485c-bd0e-1cd035e796ff" providerId="ADAL" clId="{99AD6016-2B7B-4BE1-B987-AE3D560F6E58}" dt="2022-10-15T06:48:17.601" v="236" actId="20577"/>
          <ac:spMkLst>
            <pc:docMk/>
            <pc:sldMk cId="4072394848" sldId="435"/>
            <ac:spMk id="4" creationId="{38BE035F-3D4F-9830-0CE6-6A23D9D098F2}"/>
          </ac:spMkLst>
        </pc:spChg>
        <pc:spChg chg="add mod">
          <ac:chgData name="Tegischer Lukas" userId="f78daebb-0565-485c-bd0e-1cd035e796ff" providerId="ADAL" clId="{99AD6016-2B7B-4BE1-B987-AE3D560F6E58}" dt="2022-10-15T06:11:51.160" v="101"/>
          <ac:spMkLst>
            <pc:docMk/>
            <pc:sldMk cId="4072394848" sldId="435"/>
            <ac:spMk id="5" creationId="{9CFCB991-490F-7263-D161-311E97F50675}"/>
          </ac:spMkLst>
        </pc:spChg>
        <pc:spChg chg="add mod">
          <ac:chgData name="Tegischer Lukas" userId="f78daebb-0565-485c-bd0e-1cd035e796ff" providerId="ADAL" clId="{99AD6016-2B7B-4BE1-B987-AE3D560F6E58}" dt="2022-10-15T06:12:02.660" v="106" actId="6549"/>
          <ac:spMkLst>
            <pc:docMk/>
            <pc:sldMk cId="4072394848" sldId="435"/>
            <ac:spMk id="7" creationId="{43F02FEB-62A7-035C-2D23-6348B8B67ED7}"/>
          </ac:spMkLst>
        </pc:spChg>
        <pc:inkChg chg="add">
          <ac:chgData name="Tegischer Lukas" userId="f78daebb-0565-485c-bd0e-1cd035e796ff" providerId="ADAL" clId="{99AD6016-2B7B-4BE1-B987-AE3D560F6E58}" dt="2022-10-18T08:31:43.414" v="293"/>
          <ac:inkMkLst>
            <pc:docMk/>
            <pc:sldMk cId="4072394848" sldId="435"/>
            <ac:inkMk id="2" creationId="{5920A1FB-87CE-A584-FA87-29A1483BF7BA}"/>
          </ac:inkMkLst>
        </pc:inkChg>
      </pc:sldChg>
      <pc:sldChg chg="addSp delSp modSp add mod delAnim modAnim">
        <pc:chgData name="Tegischer Lukas" userId="f78daebb-0565-485c-bd0e-1cd035e796ff" providerId="ADAL" clId="{99AD6016-2B7B-4BE1-B987-AE3D560F6E58}" dt="2022-10-18T08:39:50.977" v="300"/>
        <pc:sldMkLst>
          <pc:docMk/>
          <pc:sldMk cId="3509546498" sldId="436"/>
        </pc:sldMkLst>
        <pc:spChg chg="add mod">
          <ac:chgData name="Tegischer Lukas" userId="f78daebb-0565-485c-bd0e-1cd035e796ff" providerId="ADAL" clId="{99AD6016-2B7B-4BE1-B987-AE3D560F6E58}" dt="2022-10-15T06:13:08.127" v="114" actId="1076"/>
          <ac:spMkLst>
            <pc:docMk/>
            <pc:sldMk cId="3509546498" sldId="436"/>
            <ac:spMk id="3" creationId="{1E70BAF1-76B2-3F4F-8100-349A0F5697BE}"/>
          </ac:spMkLst>
        </pc:spChg>
        <pc:spChg chg="mod">
          <ac:chgData name="Tegischer Lukas" userId="f78daebb-0565-485c-bd0e-1cd035e796ff" providerId="ADAL" clId="{99AD6016-2B7B-4BE1-B987-AE3D560F6E58}" dt="2022-10-15T06:48:20.099" v="237" actId="20577"/>
          <ac:spMkLst>
            <pc:docMk/>
            <pc:sldMk cId="3509546498" sldId="436"/>
            <ac:spMk id="4" creationId="{38BE035F-3D4F-9830-0CE6-6A23D9D098F2}"/>
          </ac:spMkLst>
        </pc:spChg>
        <pc:spChg chg="del">
          <ac:chgData name="Tegischer Lukas" userId="f78daebb-0565-485c-bd0e-1cd035e796ff" providerId="ADAL" clId="{99AD6016-2B7B-4BE1-B987-AE3D560F6E58}" dt="2022-10-15T06:12:55.693" v="109" actId="478"/>
          <ac:spMkLst>
            <pc:docMk/>
            <pc:sldMk cId="3509546498" sldId="436"/>
            <ac:spMk id="6" creationId="{9130C8C0-196D-ED8E-6C64-83ABBD781E16}"/>
          </ac:spMkLst>
        </pc:spChg>
        <pc:spChg chg="mod">
          <ac:chgData name="Tegischer Lukas" userId="f78daebb-0565-485c-bd0e-1cd035e796ff" providerId="ADAL" clId="{99AD6016-2B7B-4BE1-B987-AE3D560F6E58}" dt="2022-10-15T06:14:24.008" v="130" actId="1076"/>
          <ac:spMkLst>
            <pc:docMk/>
            <pc:sldMk cId="3509546498" sldId="436"/>
            <ac:spMk id="11" creationId="{75F4B987-5281-DDF8-A840-BD46DD0AF54D}"/>
          </ac:spMkLst>
        </pc:spChg>
        <pc:spChg chg="del mod">
          <ac:chgData name="Tegischer Lukas" userId="f78daebb-0565-485c-bd0e-1cd035e796ff" providerId="ADAL" clId="{99AD6016-2B7B-4BE1-B987-AE3D560F6E58}" dt="2022-10-15T06:43:04.893" v="158" actId="478"/>
          <ac:spMkLst>
            <pc:docMk/>
            <pc:sldMk cId="3509546498" sldId="436"/>
            <ac:spMk id="13" creationId="{4D7D11CD-9CAE-28FD-BF5A-3498BC948F26}"/>
          </ac:spMkLst>
        </pc:spChg>
        <pc:spChg chg="del mod">
          <ac:chgData name="Tegischer Lukas" userId="f78daebb-0565-485c-bd0e-1cd035e796ff" providerId="ADAL" clId="{99AD6016-2B7B-4BE1-B987-AE3D560F6E58}" dt="2022-10-15T06:42:34.666" v="150" actId="478"/>
          <ac:spMkLst>
            <pc:docMk/>
            <pc:sldMk cId="3509546498" sldId="436"/>
            <ac:spMk id="14" creationId="{754AF28D-D8CB-2128-C4CB-FA7A8ACDF61D}"/>
          </ac:spMkLst>
        </pc:spChg>
        <pc:spChg chg="del">
          <ac:chgData name="Tegischer Lukas" userId="f78daebb-0565-485c-bd0e-1cd035e796ff" providerId="ADAL" clId="{99AD6016-2B7B-4BE1-B987-AE3D560F6E58}" dt="2022-10-15T06:42:32.720" v="148" actId="478"/>
          <ac:spMkLst>
            <pc:docMk/>
            <pc:sldMk cId="3509546498" sldId="436"/>
            <ac:spMk id="20" creationId="{0D4A1AF9-6334-94FB-BB57-9B03E7663B47}"/>
          </ac:spMkLst>
        </pc:spChg>
        <pc:spChg chg="del">
          <ac:chgData name="Tegischer Lukas" userId="f78daebb-0565-485c-bd0e-1cd035e796ff" providerId="ADAL" clId="{99AD6016-2B7B-4BE1-B987-AE3D560F6E58}" dt="2022-10-15T06:42:32.981" v="149" actId="478"/>
          <ac:spMkLst>
            <pc:docMk/>
            <pc:sldMk cId="3509546498" sldId="436"/>
            <ac:spMk id="21" creationId="{112A3BBE-FA19-1CA3-35A9-333852ECE8E5}"/>
          </ac:spMkLst>
        </pc:spChg>
        <pc:picChg chg="add del mod ord">
          <ac:chgData name="Tegischer Lukas" userId="f78daebb-0565-485c-bd0e-1cd035e796ff" providerId="ADAL" clId="{99AD6016-2B7B-4BE1-B987-AE3D560F6E58}" dt="2022-10-15T06:14:16.939" v="125" actId="478"/>
          <ac:picMkLst>
            <pc:docMk/>
            <pc:sldMk cId="3509546498" sldId="436"/>
            <ac:picMk id="5" creationId="{6046FFEC-33AE-C315-034D-5E2FBC2B0F82}"/>
          </ac:picMkLst>
        </pc:picChg>
        <pc:picChg chg="del">
          <ac:chgData name="Tegischer Lukas" userId="f78daebb-0565-485c-bd0e-1cd035e796ff" providerId="ADAL" clId="{99AD6016-2B7B-4BE1-B987-AE3D560F6E58}" dt="2022-10-15T06:13:19.866" v="115" actId="478"/>
          <ac:picMkLst>
            <pc:docMk/>
            <pc:sldMk cId="3509546498" sldId="436"/>
            <ac:picMk id="8" creationId="{85935DEE-4931-D9A8-1AFF-71C499F70FCD}"/>
          </ac:picMkLst>
        </pc:picChg>
        <pc:picChg chg="add del mod ord">
          <ac:chgData name="Tegischer Lukas" userId="f78daebb-0565-485c-bd0e-1cd035e796ff" providerId="ADAL" clId="{99AD6016-2B7B-4BE1-B987-AE3D560F6E58}" dt="2022-10-15T06:41:52.546" v="137" actId="478"/>
          <ac:picMkLst>
            <pc:docMk/>
            <pc:sldMk cId="3509546498" sldId="436"/>
            <ac:picMk id="9" creationId="{A4A9661F-EC45-E906-329B-29EBBB15DAAD}"/>
          </ac:picMkLst>
        </pc:picChg>
        <pc:picChg chg="add mod ord">
          <ac:chgData name="Tegischer Lukas" userId="f78daebb-0565-485c-bd0e-1cd035e796ff" providerId="ADAL" clId="{99AD6016-2B7B-4BE1-B987-AE3D560F6E58}" dt="2022-10-15T06:42:06.389" v="144" actId="167"/>
          <ac:picMkLst>
            <pc:docMk/>
            <pc:sldMk cId="3509546498" sldId="436"/>
            <ac:picMk id="16" creationId="{217A8B05-6238-56BB-6C24-9A4AA823789B}"/>
          </ac:picMkLst>
        </pc:picChg>
        <pc:inkChg chg="add">
          <ac:chgData name="Tegischer Lukas" userId="f78daebb-0565-485c-bd0e-1cd035e796ff" providerId="ADAL" clId="{99AD6016-2B7B-4BE1-B987-AE3D560F6E58}" dt="2022-10-18T08:39:50.977" v="300"/>
          <ac:inkMkLst>
            <pc:docMk/>
            <pc:sldMk cId="3509546498" sldId="436"/>
            <ac:inkMk id="2" creationId="{E46F3D8C-4B0C-3061-A429-F4B42135B8CD}"/>
          </ac:inkMkLst>
        </pc:inkChg>
        <pc:cxnChg chg="mod">
          <ac:chgData name="Tegischer Lukas" userId="f78daebb-0565-485c-bd0e-1cd035e796ff" providerId="ADAL" clId="{99AD6016-2B7B-4BE1-B987-AE3D560F6E58}" dt="2022-10-15T06:45:44.343" v="182" actId="1076"/>
          <ac:cxnSpMkLst>
            <pc:docMk/>
            <pc:sldMk cId="3509546498" sldId="436"/>
            <ac:cxnSpMk id="12" creationId="{5481ADC2-3D3F-FC5F-67A5-D341594751AB}"/>
          </ac:cxnSpMkLst>
        </pc:cxnChg>
        <pc:cxnChg chg="mod">
          <ac:chgData name="Tegischer Lukas" userId="f78daebb-0565-485c-bd0e-1cd035e796ff" providerId="ADAL" clId="{99AD6016-2B7B-4BE1-B987-AE3D560F6E58}" dt="2022-10-15T06:42:55.569" v="154" actId="14100"/>
          <ac:cxnSpMkLst>
            <pc:docMk/>
            <pc:sldMk cId="3509546498" sldId="436"/>
            <ac:cxnSpMk id="15" creationId="{604A38E9-2543-FAF2-FF36-BC097215EB0E}"/>
          </ac:cxnSpMkLst>
        </pc:cxnChg>
        <pc:cxnChg chg="mod">
          <ac:chgData name="Tegischer Lukas" userId="f78daebb-0565-485c-bd0e-1cd035e796ff" providerId="ADAL" clId="{99AD6016-2B7B-4BE1-B987-AE3D560F6E58}" dt="2022-10-15T06:42:30.632" v="147" actId="14100"/>
          <ac:cxnSpMkLst>
            <pc:docMk/>
            <pc:sldMk cId="3509546498" sldId="436"/>
            <ac:cxnSpMk id="18" creationId="{682C1716-2F02-3099-37F4-3AEAD7D53EB9}"/>
          </ac:cxnSpMkLst>
        </pc:cxnChg>
        <pc:cxnChg chg="add mod">
          <ac:chgData name="Tegischer Lukas" userId="f78daebb-0565-485c-bd0e-1cd035e796ff" providerId="ADAL" clId="{99AD6016-2B7B-4BE1-B987-AE3D560F6E58}" dt="2022-10-15T06:43:02.056" v="157" actId="1076"/>
          <ac:cxnSpMkLst>
            <pc:docMk/>
            <pc:sldMk cId="3509546498" sldId="436"/>
            <ac:cxnSpMk id="24" creationId="{740061D0-AFC5-F7EE-51CF-8DA92716B1E9}"/>
          </ac:cxnSpMkLst>
        </pc:cxnChg>
        <pc:cxnChg chg="add mod">
          <ac:chgData name="Tegischer Lukas" userId="f78daebb-0565-485c-bd0e-1cd035e796ff" providerId="ADAL" clId="{99AD6016-2B7B-4BE1-B987-AE3D560F6E58}" dt="2022-10-15T06:43:35.664" v="166" actId="14100"/>
          <ac:cxnSpMkLst>
            <pc:docMk/>
            <pc:sldMk cId="3509546498" sldId="436"/>
            <ac:cxnSpMk id="25" creationId="{42B95384-F369-8403-57BE-7F0C92456E88}"/>
          </ac:cxnSpMkLst>
        </pc:cxnChg>
        <pc:cxnChg chg="add mod">
          <ac:chgData name="Tegischer Lukas" userId="f78daebb-0565-485c-bd0e-1cd035e796ff" providerId="ADAL" clId="{99AD6016-2B7B-4BE1-B987-AE3D560F6E58}" dt="2022-10-15T06:45:32.520" v="181" actId="14100"/>
          <ac:cxnSpMkLst>
            <pc:docMk/>
            <pc:sldMk cId="3509546498" sldId="436"/>
            <ac:cxnSpMk id="27" creationId="{3701CF50-A495-3A15-CAAC-71B06D454B36}"/>
          </ac:cxnSpMkLst>
        </pc:cxnChg>
      </pc:sldChg>
      <pc:sldChg chg="add del">
        <pc:chgData name="Tegischer Lukas" userId="f78daebb-0565-485c-bd0e-1cd035e796ff" providerId="ADAL" clId="{99AD6016-2B7B-4BE1-B987-AE3D560F6E58}" dt="2022-10-15T06:48:32.035" v="240" actId="47"/>
        <pc:sldMkLst>
          <pc:docMk/>
          <pc:sldMk cId="118772205" sldId="437"/>
        </pc:sldMkLst>
      </pc:sldChg>
      <pc:sldChg chg="add del">
        <pc:chgData name="Tegischer Lukas" userId="f78daebb-0565-485c-bd0e-1cd035e796ff" providerId="ADAL" clId="{99AD6016-2B7B-4BE1-B987-AE3D560F6E58}" dt="2022-10-15T06:48:32.035" v="240" actId="47"/>
        <pc:sldMkLst>
          <pc:docMk/>
          <pc:sldMk cId="2261552223" sldId="438"/>
        </pc:sldMkLst>
      </pc:sldChg>
      <pc:sldChg chg="addSp delSp modSp add mod delAnim modAnim">
        <pc:chgData name="Tegischer Lukas" userId="f78daebb-0565-485c-bd0e-1cd035e796ff" providerId="ADAL" clId="{99AD6016-2B7B-4BE1-B987-AE3D560F6E58}" dt="2022-10-18T08:39:50.977" v="300"/>
        <pc:sldMkLst>
          <pc:docMk/>
          <pc:sldMk cId="3230203879" sldId="439"/>
        </pc:sldMkLst>
        <pc:spChg chg="add mod">
          <ac:chgData name="Tegischer Lukas" userId="f78daebb-0565-485c-bd0e-1cd035e796ff" providerId="ADAL" clId="{99AD6016-2B7B-4BE1-B987-AE3D560F6E58}" dt="2022-10-15T06:46:12.711" v="192" actId="1076"/>
          <ac:spMkLst>
            <pc:docMk/>
            <pc:sldMk cId="3230203879" sldId="439"/>
            <ac:spMk id="2" creationId="{E3CD685A-1EBC-0248-3B3D-86A8E671EABA}"/>
          </ac:spMkLst>
        </pc:spChg>
        <pc:spChg chg="mod">
          <ac:chgData name="Tegischer Lukas" userId="f78daebb-0565-485c-bd0e-1cd035e796ff" providerId="ADAL" clId="{99AD6016-2B7B-4BE1-B987-AE3D560F6E58}" dt="2022-10-15T06:48:22.014" v="238" actId="20577"/>
          <ac:spMkLst>
            <pc:docMk/>
            <pc:sldMk cId="3230203879" sldId="439"/>
            <ac:spMk id="4" creationId="{38BE035F-3D4F-9830-0CE6-6A23D9D098F2}"/>
          </ac:spMkLst>
        </pc:spChg>
        <pc:spChg chg="add mod">
          <ac:chgData name="Tegischer Lukas" userId="f78daebb-0565-485c-bd0e-1cd035e796ff" providerId="ADAL" clId="{99AD6016-2B7B-4BE1-B987-AE3D560F6E58}" dt="2022-10-15T06:47:00.481" v="202" actId="14100"/>
          <ac:spMkLst>
            <pc:docMk/>
            <pc:sldMk cId="3230203879" sldId="439"/>
            <ac:spMk id="5" creationId="{59523F65-E05E-6880-F07C-2DD4E1B72307}"/>
          </ac:spMkLst>
        </pc:spChg>
        <pc:spChg chg="add mod">
          <ac:chgData name="Tegischer Lukas" userId="f78daebb-0565-485c-bd0e-1cd035e796ff" providerId="ADAL" clId="{99AD6016-2B7B-4BE1-B987-AE3D560F6E58}" dt="2022-10-15T06:47:18.838" v="210" actId="207"/>
          <ac:spMkLst>
            <pc:docMk/>
            <pc:sldMk cId="3230203879" sldId="439"/>
            <ac:spMk id="6" creationId="{15C9BC12-1075-B91B-CDB0-F681BE11FFC3}"/>
          </ac:spMkLst>
        </pc:spChg>
        <pc:spChg chg="mod">
          <ac:chgData name="Tegischer Lukas" userId="f78daebb-0565-485c-bd0e-1cd035e796ff" providerId="ADAL" clId="{99AD6016-2B7B-4BE1-B987-AE3D560F6E58}" dt="2022-10-15T06:46:06.650" v="190"/>
          <ac:spMkLst>
            <pc:docMk/>
            <pc:sldMk cId="3230203879" sldId="439"/>
            <ac:spMk id="11" creationId="{75F4B987-5281-DDF8-A840-BD46DD0AF54D}"/>
          </ac:spMkLst>
        </pc:spChg>
        <pc:picChg chg="mod">
          <ac:chgData name="Tegischer Lukas" userId="f78daebb-0565-485c-bd0e-1cd035e796ff" providerId="ADAL" clId="{99AD6016-2B7B-4BE1-B987-AE3D560F6E58}" dt="2022-10-15T06:47:05.175" v="206" actId="1076"/>
          <ac:picMkLst>
            <pc:docMk/>
            <pc:sldMk cId="3230203879" sldId="439"/>
            <ac:picMk id="16" creationId="{217A8B05-6238-56BB-6C24-9A4AA823789B}"/>
          </ac:picMkLst>
        </pc:picChg>
        <pc:inkChg chg="add">
          <ac:chgData name="Tegischer Lukas" userId="f78daebb-0565-485c-bd0e-1cd035e796ff" providerId="ADAL" clId="{99AD6016-2B7B-4BE1-B987-AE3D560F6E58}" dt="2022-10-18T08:39:50.977" v="300"/>
          <ac:inkMkLst>
            <pc:docMk/>
            <pc:sldMk cId="3230203879" sldId="439"/>
            <ac:inkMk id="7" creationId="{2DC73B8B-A719-2B4B-46C5-8FBE5884BA17}"/>
          </ac:inkMkLst>
        </pc:inkChg>
        <pc:cxnChg chg="del">
          <ac:chgData name="Tegischer Lukas" userId="f78daebb-0565-485c-bd0e-1cd035e796ff" providerId="ADAL" clId="{99AD6016-2B7B-4BE1-B987-AE3D560F6E58}" dt="2022-10-15T06:45:55.404" v="184" actId="478"/>
          <ac:cxnSpMkLst>
            <pc:docMk/>
            <pc:sldMk cId="3230203879" sldId="439"/>
            <ac:cxnSpMk id="15" creationId="{604A38E9-2543-FAF2-FF36-BC097215EB0E}"/>
          </ac:cxnSpMkLst>
        </pc:cxnChg>
        <pc:cxnChg chg="del">
          <ac:chgData name="Tegischer Lukas" userId="f78daebb-0565-485c-bd0e-1cd035e796ff" providerId="ADAL" clId="{99AD6016-2B7B-4BE1-B987-AE3D560F6E58}" dt="2022-10-15T06:45:57.023" v="185" actId="478"/>
          <ac:cxnSpMkLst>
            <pc:docMk/>
            <pc:sldMk cId="3230203879" sldId="439"/>
            <ac:cxnSpMk id="18" creationId="{682C1716-2F02-3099-37F4-3AEAD7D53EB9}"/>
          </ac:cxnSpMkLst>
        </pc:cxnChg>
      </pc:sldChg>
      <pc:sldChg chg="addSp delSp modSp add mod delAnim">
        <pc:chgData name="Tegischer Lukas" userId="f78daebb-0565-485c-bd0e-1cd035e796ff" providerId="ADAL" clId="{99AD6016-2B7B-4BE1-B987-AE3D560F6E58}" dt="2022-10-18T08:39:50.977" v="300"/>
        <pc:sldMkLst>
          <pc:docMk/>
          <pc:sldMk cId="721821003" sldId="440"/>
        </pc:sldMkLst>
        <pc:spChg chg="del">
          <ac:chgData name="Tegischer Lukas" userId="f78daebb-0565-485c-bd0e-1cd035e796ff" providerId="ADAL" clId="{99AD6016-2B7B-4BE1-B987-AE3D560F6E58}" dt="2022-10-15T06:47:38.730" v="214" actId="478"/>
          <ac:spMkLst>
            <pc:docMk/>
            <pc:sldMk cId="721821003" sldId="440"/>
            <ac:spMk id="2" creationId="{E3CD685A-1EBC-0248-3B3D-86A8E671EABA}"/>
          </ac:spMkLst>
        </pc:spChg>
        <pc:spChg chg="mod">
          <ac:chgData name="Tegischer Lukas" userId="f78daebb-0565-485c-bd0e-1cd035e796ff" providerId="ADAL" clId="{99AD6016-2B7B-4BE1-B987-AE3D560F6E58}" dt="2022-10-15T06:48:24.203" v="239" actId="20577"/>
          <ac:spMkLst>
            <pc:docMk/>
            <pc:sldMk cId="721821003" sldId="440"/>
            <ac:spMk id="4" creationId="{38BE035F-3D4F-9830-0CE6-6A23D9D098F2}"/>
          </ac:spMkLst>
        </pc:spChg>
        <pc:spChg chg="del">
          <ac:chgData name="Tegischer Lukas" userId="f78daebb-0565-485c-bd0e-1cd035e796ff" providerId="ADAL" clId="{99AD6016-2B7B-4BE1-B987-AE3D560F6E58}" dt="2022-10-15T06:48:05.306" v="232" actId="478"/>
          <ac:spMkLst>
            <pc:docMk/>
            <pc:sldMk cId="721821003" sldId="440"/>
            <ac:spMk id="5" creationId="{59523F65-E05E-6880-F07C-2DD4E1B72307}"/>
          </ac:spMkLst>
        </pc:spChg>
        <pc:spChg chg="del">
          <ac:chgData name="Tegischer Lukas" userId="f78daebb-0565-485c-bd0e-1cd035e796ff" providerId="ADAL" clId="{99AD6016-2B7B-4BE1-B987-AE3D560F6E58}" dt="2022-10-15T06:48:05.617" v="233" actId="478"/>
          <ac:spMkLst>
            <pc:docMk/>
            <pc:sldMk cId="721821003" sldId="440"/>
            <ac:spMk id="6" creationId="{15C9BC12-1075-B91B-CDB0-F681BE11FFC3}"/>
          </ac:spMkLst>
        </pc:spChg>
        <pc:spChg chg="add mod">
          <ac:chgData name="Tegischer Lukas" userId="f78daebb-0565-485c-bd0e-1cd035e796ff" providerId="ADAL" clId="{99AD6016-2B7B-4BE1-B987-AE3D560F6E58}" dt="2022-10-15T06:48:03.079" v="231" actId="1076"/>
          <ac:spMkLst>
            <pc:docMk/>
            <pc:sldMk cId="721821003" sldId="440"/>
            <ac:spMk id="7" creationId="{E55B7E3A-BE0E-939F-BCE3-8F7BE1602FEB}"/>
          </ac:spMkLst>
        </pc:spChg>
        <pc:spChg chg="add mod">
          <ac:chgData name="Tegischer Lukas" userId="f78daebb-0565-485c-bd0e-1cd035e796ff" providerId="ADAL" clId="{99AD6016-2B7B-4BE1-B987-AE3D560F6E58}" dt="2022-10-15T06:47:52.608" v="224" actId="6549"/>
          <ac:spMkLst>
            <pc:docMk/>
            <pc:sldMk cId="721821003" sldId="440"/>
            <ac:spMk id="8" creationId="{E6B61048-C4A1-C33D-AFFC-397D3CDACF83}"/>
          </ac:spMkLst>
        </pc:spChg>
        <pc:spChg chg="add mod">
          <ac:chgData name="Tegischer Lukas" userId="f78daebb-0565-485c-bd0e-1cd035e796ff" providerId="ADAL" clId="{99AD6016-2B7B-4BE1-B987-AE3D560F6E58}" dt="2022-10-15T06:48:00.280" v="230" actId="6549"/>
          <ac:spMkLst>
            <pc:docMk/>
            <pc:sldMk cId="721821003" sldId="440"/>
            <ac:spMk id="9" creationId="{6709566B-1E25-E1DF-DD0A-CF65EBCE228A}"/>
          </ac:spMkLst>
        </pc:spChg>
        <pc:inkChg chg="add">
          <ac:chgData name="Tegischer Lukas" userId="f78daebb-0565-485c-bd0e-1cd035e796ff" providerId="ADAL" clId="{99AD6016-2B7B-4BE1-B987-AE3D560F6E58}" dt="2022-10-18T08:39:50.977" v="300"/>
          <ac:inkMkLst>
            <pc:docMk/>
            <pc:sldMk cId="721821003" sldId="440"/>
            <ac:inkMk id="2" creationId="{AB1209D3-6822-3E0E-E1A9-04023A3348A4}"/>
          </ac:inkMkLst>
        </pc:inkChg>
      </pc:sldChg>
      <pc:sldChg chg="addSp delSp modSp add mod">
        <pc:chgData name="Tegischer Lukas" userId="f78daebb-0565-485c-bd0e-1cd035e796ff" providerId="ADAL" clId="{99AD6016-2B7B-4BE1-B987-AE3D560F6E58}" dt="2022-10-18T08:39:50.977" v="300"/>
        <pc:sldMkLst>
          <pc:docMk/>
          <pc:sldMk cId="115038955" sldId="441"/>
        </pc:sldMkLst>
        <pc:spChg chg="add mod">
          <ac:chgData name="Tegischer Lukas" userId="f78daebb-0565-485c-bd0e-1cd035e796ff" providerId="ADAL" clId="{99AD6016-2B7B-4BE1-B987-AE3D560F6E58}" dt="2022-10-18T08:32:28.258" v="299" actId="207"/>
          <ac:spMkLst>
            <pc:docMk/>
            <pc:sldMk cId="115038955" sldId="441"/>
            <ac:spMk id="3" creationId="{E3693819-3880-A84B-65B6-90905E2FF3B8}"/>
          </ac:spMkLst>
        </pc:spChg>
        <pc:spChg chg="del">
          <ac:chgData name="Tegischer Lukas" userId="f78daebb-0565-485c-bd0e-1cd035e796ff" providerId="ADAL" clId="{99AD6016-2B7B-4BE1-B987-AE3D560F6E58}" dt="2022-10-18T08:26:11.433" v="257" actId="478"/>
          <ac:spMkLst>
            <pc:docMk/>
            <pc:sldMk cId="115038955" sldId="441"/>
            <ac:spMk id="5" creationId="{9CFCB991-490F-7263-D161-311E97F50675}"/>
          </ac:spMkLst>
        </pc:spChg>
        <pc:spChg chg="mod">
          <ac:chgData name="Tegischer Lukas" userId="f78daebb-0565-485c-bd0e-1cd035e796ff" providerId="ADAL" clId="{99AD6016-2B7B-4BE1-B987-AE3D560F6E58}" dt="2022-10-18T08:26:30.304" v="276" actId="20577"/>
          <ac:spMkLst>
            <pc:docMk/>
            <pc:sldMk cId="115038955" sldId="441"/>
            <ac:spMk id="7" creationId="{43F02FEB-62A7-035C-2D23-6348B8B67ED7}"/>
          </ac:spMkLst>
        </pc:spChg>
        <pc:spChg chg="mod">
          <ac:chgData name="Tegischer Lukas" userId="f78daebb-0565-485c-bd0e-1cd035e796ff" providerId="ADAL" clId="{99AD6016-2B7B-4BE1-B987-AE3D560F6E58}" dt="2022-10-18T08:26:43.652" v="282" actId="1076"/>
          <ac:spMkLst>
            <pc:docMk/>
            <pc:sldMk cId="115038955" sldId="441"/>
            <ac:spMk id="11" creationId="{75F4B987-5281-DDF8-A840-BD46DD0AF54D}"/>
          </ac:spMkLst>
        </pc:spChg>
        <pc:inkChg chg="add">
          <ac:chgData name="Tegischer Lukas" userId="f78daebb-0565-485c-bd0e-1cd035e796ff" providerId="ADAL" clId="{99AD6016-2B7B-4BE1-B987-AE3D560F6E58}" dt="2022-10-18T08:31:43.414" v="293"/>
          <ac:inkMkLst>
            <pc:docMk/>
            <pc:sldMk cId="115038955" sldId="441"/>
            <ac:inkMk id="2" creationId="{D0C0D777-ED59-55AE-E4D3-3EE869E4F11F}"/>
          </ac:inkMkLst>
        </pc:inkChg>
        <pc:inkChg chg="add">
          <ac:chgData name="Tegischer Lukas" userId="f78daebb-0565-485c-bd0e-1cd035e796ff" providerId="ADAL" clId="{99AD6016-2B7B-4BE1-B987-AE3D560F6E58}" dt="2022-10-18T08:39:50.977" v="300"/>
          <ac:inkMkLst>
            <pc:docMk/>
            <pc:sldMk cId="115038955" sldId="441"/>
            <ac:inkMk id="9" creationId="{D22E4CE6-7BA4-7CA8-95BD-87E495F16B93}"/>
          </ac:inkMkLst>
        </pc:inkChg>
      </pc:sldChg>
      <pc:sldChg chg="addSp delSp modSp add mod">
        <pc:chgData name="Tegischer Lukas" userId="f78daebb-0565-485c-bd0e-1cd035e796ff" providerId="ADAL" clId="{99AD6016-2B7B-4BE1-B987-AE3D560F6E58}" dt="2022-10-18T08:40:27.212" v="305" actId="1076"/>
        <pc:sldMkLst>
          <pc:docMk/>
          <pc:sldMk cId="2414398656" sldId="442"/>
        </pc:sldMkLst>
        <pc:spChg chg="add mod">
          <ac:chgData name="Tegischer Lukas" userId="f78daebb-0565-485c-bd0e-1cd035e796ff" providerId="ADAL" clId="{99AD6016-2B7B-4BE1-B987-AE3D560F6E58}" dt="2022-10-18T08:26:47.557" v="284" actId="1076"/>
          <ac:spMkLst>
            <pc:docMk/>
            <pc:sldMk cId="2414398656" sldId="442"/>
            <ac:spMk id="2" creationId="{FB8394B8-EF79-6020-FC22-3A2720347EDD}"/>
          </ac:spMkLst>
        </pc:spChg>
        <pc:spChg chg="add mod">
          <ac:chgData name="Tegischer Lukas" userId="f78daebb-0565-485c-bd0e-1cd035e796ff" providerId="ADAL" clId="{99AD6016-2B7B-4BE1-B987-AE3D560F6E58}" dt="2022-10-18T08:27:06.877" v="292" actId="1076"/>
          <ac:spMkLst>
            <pc:docMk/>
            <pc:sldMk cId="2414398656" sldId="442"/>
            <ac:spMk id="5" creationId="{8D8DB39D-B1F7-F781-A2D7-3AA8CF46A5FE}"/>
          </ac:spMkLst>
        </pc:spChg>
        <pc:spChg chg="del">
          <ac:chgData name="Tegischer Lukas" userId="f78daebb-0565-485c-bd0e-1cd035e796ff" providerId="ADAL" clId="{99AD6016-2B7B-4BE1-B987-AE3D560F6E58}" dt="2022-10-18T08:26:39.436" v="280" actId="478"/>
          <ac:spMkLst>
            <pc:docMk/>
            <pc:sldMk cId="2414398656" sldId="442"/>
            <ac:spMk id="7" creationId="{E55B7E3A-BE0E-939F-BCE3-8F7BE1602FEB}"/>
          </ac:spMkLst>
        </pc:spChg>
        <pc:spChg chg="del">
          <ac:chgData name="Tegischer Lukas" userId="f78daebb-0565-485c-bd0e-1cd035e796ff" providerId="ADAL" clId="{99AD6016-2B7B-4BE1-B987-AE3D560F6E58}" dt="2022-10-18T08:26:38.412" v="278" actId="478"/>
          <ac:spMkLst>
            <pc:docMk/>
            <pc:sldMk cId="2414398656" sldId="442"/>
            <ac:spMk id="8" creationId="{E6B61048-C4A1-C33D-AFFC-397D3CDACF83}"/>
          </ac:spMkLst>
        </pc:spChg>
        <pc:spChg chg="del">
          <ac:chgData name="Tegischer Lukas" userId="f78daebb-0565-485c-bd0e-1cd035e796ff" providerId="ADAL" clId="{99AD6016-2B7B-4BE1-B987-AE3D560F6E58}" dt="2022-10-18T08:26:38.824" v="279" actId="478"/>
          <ac:spMkLst>
            <pc:docMk/>
            <pc:sldMk cId="2414398656" sldId="442"/>
            <ac:spMk id="9" creationId="{6709566B-1E25-E1DF-DD0A-CF65EBCE228A}"/>
          </ac:spMkLst>
        </pc:spChg>
        <pc:spChg chg="del">
          <ac:chgData name="Tegischer Lukas" userId="f78daebb-0565-485c-bd0e-1cd035e796ff" providerId="ADAL" clId="{99AD6016-2B7B-4BE1-B987-AE3D560F6E58}" dt="2022-10-18T08:26:39.915" v="281" actId="478"/>
          <ac:spMkLst>
            <pc:docMk/>
            <pc:sldMk cId="2414398656" sldId="442"/>
            <ac:spMk id="11" creationId="{75F4B987-5281-DDF8-A840-BD46DD0AF54D}"/>
          </ac:spMkLst>
        </pc:spChg>
        <pc:inkChg chg="add">
          <ac:chgData name="Tegischer Lukas" userId="f78daebb-0565-485c-bd0e-1cd035e796ff" providerId="ADAL" clId="{99AD6016-2B7B-4BE1-B987-AE3D560F6E58}" dt="2022-10-18T08:39:50.977" v="300"/>
          <ac:inkMkLst>
            <pc:docMk/>
            <pc:sldMk cId="2414398656" sldId="442"/>
            <ac:inkMk id="6" creationId="{9FB0B120-6BF6-EEED-C209-D1C424BEC3C8}"/>
          </ac:inkMkLst>
        </pc:inkChg>
        <pc:cxnChg chg="add mod">
          <ac:chgData name="Tegischer Lukas" userId="f78daebb-0565-485c-bd0e-1cd035e796ff" providerId="ADAL" clId="{99AD6016-2B7B-4BE1-B987-AE3D560F6E58}" dt="2022-10-18T08:40:20.907" v="303" actId="1582"/>
          <ac:cxnSpMkLst>
            <pc:docMk/>
            <pc:sldMk cId="2414398656" sldId="442"/>
            <ac:cxnSpMk id="13" creationId="{B40876DB-09A8-FCC7-9DA8-AD0A760D6BD2}"/>
          </ac:cxnSpMkLst>
        </pc:cxnChg>
        <pc:cxnChg chg="add mod">
          <ac:chgData name="Tegischer Lukas" userId="f78daebb-0565-485c-bd0e-1cd035e796ff" providerId="ADAL" clId="{99AD6016-2B7B-4BE1-B987-AE3D560F6E58}" dt="2022-10-18T08:40:27.212" v="305" actId="1076"/>
          <ac:cxnSpMkLst>
            <pc:docMk/>
            <pc:sldMk cId="2414398656" sldId="442"/>
            <ac:cxnSpMk id="14" creationId="{B428E7F0-AC5F-CE18-A7AC-DA17DC344856}"/>
          </ac:cxnSpMkLst>
        </pc:cxn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3378398F-0DF0-4674-89FA-B85BC7716A24}"/>
    <pc:docChg chg="undo custSel addSld delSld modSld sldOrd">
      <pc:chgData name="Tegischer Lukas" userId="f78daebb-0565-485c-bd0e-1cd035e796ff" providerId="ADAL" clId="{3378398F-0DF0-4674-89FA-B85BC7716A24}" dt="2022-10-14T17:12:57.771" v="407" actId="47"/>
      <pc:docMkLst>
        <pc:docMk/>
      </pc:docMkLst>
      <pc:sldChg chg="modSp mod">
        <pc:chgData name="Tegischer Lukas" userId="f78daebb-0565-485c-bd0e-1cd035e796ff" providerId="ADAL" clId="{3378398F-0DF0-4674-89FA-B85BC7716A24}" dt="2022-10-14T17:03:33.636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378398F-0DF0-4674-89FA-B85BC7716A24}" dt="2022-10-14T17:03:33.636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3378398F-0DF0-4674-89FA-B85BC7716A24}" dt="2022-10-14T17:06:03.227" v="126" actId="20577"/>
        <pc:sldMkLst>
          <pc:docMk/>
          <pc:sldMk cId="1318793251" sldId="410"/>
        </pc:sldMkLst>
        <pc:spChg chg="del">
          <ac:chgData name="Tegischer Lukas" userId="f78daebb-0565-485c-bd0e-1cd035e796ff" providerId="ADAL" clId="{3378398F-0DF0-4674-89FA-B85BC7716A24}" dt="2022-10-14T17:03:45.720" v="47" actId="478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3378398F-0DF0-4674-89FA-B85BC7716A24}" dt="2022-10-14T17:05:24.483" v="112" actId="20577"/>
          <ac:spMkLst>
            <pc:docMk/>
            <pc:sldMk cId="1318793251" sldId="410"/>
            <ac:spMk id="4" creationId="{23994922-00A3-43FE-A1D2-DC3C43171571}"/>
          </ac:spMkLst>
        </pc:spChg>
        <pc:spChg chg="add del mod">
          <ac:chgData name="Tegischer Lukas" userId="f78daebb-0565-485c-bd0e-1cd035e796ff" providerId="ADAL" clId="{3378398F-0DF0-4674-89FA-B85BC7716A24}" dt="2022-10-14T17:05:15.416" v="79" actId="478"/>
          <ac:spMkLst>
            <pc:docMk/>
            <pc:sldMk cId="1318793251" sldId="410"/>
            <ac:spMk id="5" creationId="{790A8C78-CD4E-58A7-5F3D-DA13AFFA2E14}"/>
          </ac:spMkLst>
        </pc:spChg>
        <pc:spChg chg="add mod">
          <ac:chgData name="Tegischer Lukas" userId="f78daebb-0565-485c-bd0e-1cd035e796ff" providerId="ADAL" clId="{3378398F-0DF0-4674-89FA-B85BC7716A24}" dt="2022-10-14T17:05:28.483" v="114" actId="1076"/>
          <ac:spMkLst>
            <pc:docMk/>
            <pc:sldMk cId="1318793251" sldId="410"/>
            <ac:spMk id="7" creationId="{03926B87-4EFF-7BDC-D5E1-56036986FE3C}"/>
          </ac:spMkLst>
        </pc:spChg>
        <pc:spChg chg="add mod">
          <ac:chgData name="Tegischer Lukas" userId="f78daebb-0565-485c-bd0e-1cd035e796ff" providerId="ADAL" clId="{3378398F-0DF0-4674-89FA-B85BC7716A24}" dt="2022-10-14T17:06:03.227" v="126" actId="20577"/>
          <ac:spMkLst>
            <pc:docMk/>
            <pc:sldMk cId="1318793251" sldId="410"/>
            <ac:spMk id="9" creationId="{3B0AE8D6-9410-0D63-D87C-4E0CBDE0349E}"/>
          </ac:spMkLst>
        </pc:spChg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894701210" sldId="420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797636677" sldId="421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289630694" sldId="427"/>
        </pc:sldMkLst>
      </pc:sldChg>
      <pc:sldChg chg="modSp add mod ord modAnim">
        <pc:chgData name="Tegischer Lukas" userId="f78daebb-0565-485c-bd0e-1cd035e796ff" providerId="ADAL" clId="{3378398F-0DF0-4674-89FA-B85BC7716A24}" dt="2022-10-14T17:05:44.974" v="119"/>
        <pc:sldMkLst>
          <pc:docMk/>
          <pc:sldMk cId="514235757" sldId="428"/>
        </pc:sldMkLst>
        <pc:spChg chg="mod">
          <ac:chgData name="Tegischer Lukas" userId="f78daebb-0565-485c-bd0e-1cd035e796ff" providerId="ADAL" clId="{3378398F-0DF0-4674-89FA-B85BC7716A24}" dt="2022-10-14T17:05:08.930" v="74" actId="1076"/>
          <ac:spMkLst>
            <pc:docMk/>
            <pc:sldMk cId="514235757" sldId="428"/>
            <ac:spMk id="4" creationId="{23994922-00A3-43FE-A1D2-DC3C43171571}"/>
          </ac:spMkLst>
        </pc:spChg>
        <pc:spChg chg="mod">
          <ac:chgData name="Tegischer Lukas" userId="f78daebb-0565-485c-bd0e-1cd035e796ff" providerId="ADAL" clId="{3378398F-0DF0-4674-89FA-B85BC7716A24}" dt="2022-10-14T17:05:05.956" v="73" actId="1076"/>
          <ac:spMkLst>
            <pc:docMk/>
            <pc:sldMk cId="514235757" sldId="428"/>
            <ac:spMk id="5" creationId="{790A8C78-CD4E-58A7-5F3D-DA13AFFA2E14}"/>
          </ac:spMkLst>
        </pc:spChg>
        <pc:spChg chg="mod">
          <ac:chgData name="Tegischer Lukas" userId="f78daebb-0565-485c-bd0e-1cd035e796ff" providerId="ADAL" clId="{3378398F-0DF0-4674-89FA-B85BC7716A24}" dt="2022-10-14T17:05:03.965" v="72" actId="1076"/>
          <ac:spMkLst>
            <pc:docMk/>
            <pc:sldMk cId="514235757" sldId="428"/>
            <ac:spMk id="7" creationId="{03926B87-4EFF-7BDC-D5E1-56036986FE3C}"/>
          </ac:spMkLst>
        </pc:spChg>
      </pc:sldChg>
      <pc:sldChg chg="addSp delSp modSp add mod delAnim modAnim">
        <pc:chgData name="Tegischer Lukas" userId="f78daebb-0565-485c-bd0e-1cd035e796ff" providerId="ADAL" clId="{3378398F-0DF0-4674-89FA-B85BC7716A24}" dt="2022-10-14T17:07:49.108" v="212" actId="1076"/>
        <pc:sldMkLst>
          <pc:docMk/>
          <pc:sldMk cId="2670194944" sldId="429"/>
        </pc:sldMkLst>
        <pc:spChg chg="add mod">
          <ac:chgData name="Tegischer Lukas" userId="f78daebb-0565-485c-bd0e-1cd035e796ff" providerId="ADAL" clId="{3378398F-0DF0-4674-89FA-B85BC7716A24}" dt="2022-10-14T17:06:51.611" v="169" actId="1076"/>
          <ac:spMkLst>
            <pc:docMk/>
            <pc:sldMk cId="2670194944" sldId="429"/>
            <ac:spMk id="3" creationId="{0F958A31-D423-1C08-7D92-DBE676470353}"/>
          </ac:spMkLst>
        </pc:spChg>
        <pc:spChg chg="mod">
          <ac:chgData name="Tegischer Lukas" userId="f78daebb-0565-485c-bd0e-1cd035e796ff" providerId="ADAL" clId="{3378398F-0DF0-4674-89FA-B85BC7716A24}" dt="2022-10-14T17:06:09.592" v="143" actId="20577"/>
          <ac:spMkLst>
            <pc:docMk/>
            <pc:sldMk cId="2670194944" sldId="429"/>
            <ac:spMk id="4" creationId="{23994922-00A3-43FE-A1D2-DC3C43171571}"/>
          </ac:spMkLst>
        </pc:spChg>
        <pc:spChg chg="del">
          <ac:chgData name="Tegischer Lukas" userId="f78daebb-0565-485c-bd0e-1cd035e796ff" providerId="ADAL" clId="{3378398F-0DF0-4674-89FA-B85BC7716A24}" dt="2022-10-14T17:06:10.980" v="144" actId="478"/>
          <ac:spMkLst>
            <pc:docMk/>
            <pc:sldMk cId="2670194944" sldId="429"/>
            <ac:spMk id="7" creationId="{03926B87-4EFF-7BDC-D5E1-56036986FE3C}"/>
          </ac:spMkLst>
        </pc:spChg>
        <pc:spChg chg="del">
          <ac:chgData name="Tegischer Lukas" userId="f78daebb-0565-485c-bd0e-1cd035e796ff" providerId="ADAL" clId="{3378398F-0DF0-4674-89FA-B85BC7716A24}" dt="2022-10-14T17:06:11.815" v="145" actId="478"/>
          <ac:spMkLst>
            <pc:docMk/>
            <pc:sldMk cId="2670194944" sldId="429"/>
            <ac:spMk id="9" creationId="{3B0AE8D6-9410-0D63-D87C-4E0CBDE0349E}"/>
          </ac:spMkLst>
        </pc:spChg>
        <pc:picChg chg="add mod">
          <ac:chgData name="Tegischer Lukas" userId="f78daebb-0565-485c-bd0e-1cd035e796ff" providerId="ADAL" clId="{3378398F-0DF0-4674-89FA-B85BC7716A24}" dt="2022-10-14T17:07:49.108" v="212" actId="1076"/>
          <ac:picMkLst>
            <pc:docMk/>
            <pc:sldMk cId="2670194944" sldId="429"/>
            <ac:picMk id="5" creationId="{8293AF9C-0FD7-BFCF-82C6-892B8BF39578}"/>
          </ac:picMkLst>
        </pc:picChg>
      </pc:sldChg>
      <pc:sldChg chg="addSp delSp modSp add mod delAnim modAnim">
        <pc:chgData name="Tegischer Lukas" userId="f78daebb-0565-485c-bd0e-1cd035e796ff" providerId="ADAL" clId="{3378398F-0DF0-4674-89FA-B85BC7716A24}" dt="2022-10-14T17:08:58.558" v="233"/>
        <pc:sldMkLst>
          <pc:docMk/>
          <pc:sldMk cId="421885953" sldId="430"/>
        </pc:sldMkLst>
        <pc:spChg chg="del">
          <ac:chgData name="Tegischer Lukas" userId="f78daebb-0565-485c-bd0e-1cd035e796ff" providerId="ADAL" clId="{3378398F-0DF0-4674-89FA-B85BC7716A24}" dt="2022-10-14T17:07:41.785" v="208" actId="478"/>
          <ac:spMkLst>
            <pc:docMk/>
            <pc:sldMk cId="421885953" sldId="430"/>
            <ac:spMk id="3" creationId="{0F958A31-D423-1C08-7D92-DBE676470353}"/>
          </ac:spMkLst>
        </pc:spChg>
        <pc:spChg chg="mod">
          <ac:chgData name="Tegischer Lukas" userId="f78daebb-0565-485c-bd0e-1cd035e796ff" providerId="ADAL" clId="{3378398F-0DF0-4674-89FA-B85BC7716A24}" dt="2022-10-14T17:08:55.552" v="232" actId="1076"/>
          <ac:spMkLst>
            <pc:docMk/>
            <pc:sldMk cId="421885953" sldId="43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3378398F-0DF0-4674-89FA-B85BC7716A24}" dt="2022-10-14T17:08:54.037" v="231" actId="1076"/>
          <ac:spMkLst>
            <pc:docMk/>
            <pc:sldMk cId="421885953" sldId="430"/>
            <ac:spMk id="6" creationId="{9432B1DE-70E9-52D7-97E8-6E601A4BBD66}"/>
          </ac:spMkLst>
        </pc:spChg>
        <pc:spChg chg="add mod">
          <ac:chgData name="Tegischer Lukas" userId="f78daebb-0565-485c-bd0e-1cd035e796ff" providerId="ADAL" clId="{3378398F-0DF0-4674-89FA-B85BC7716A24}" dt="2022-10-14T17:08:52.612" v="230" actId="1076"/>
          <ac:spMkLst>
            <pc:docMk/>
            <pc:sldMk cId="421885953" sldId="430"/>
            <ac:spMk id="8" creationId="{272D13C1-DDDE-1EBD-876F-303F1D63E88C}"/>
          </ac:spMkLst>
        </pc:spChg>
        <pc:picChg chg="del">
          <ac:chgData name="Tegischer Lukas" userId="f78daebb-0565-485c-bd0e-1cd035e796ff" providerId="ADAL" clId="{3378398F-0DF0-4674-89FA-B85BC7716A24}" dt="2022-10-14T17:07:42.151" v="209" actId="478"/>
          <ac:picMkLst>
            <pc:docMk/>
            <pc:sldMk cId="421885953" sldId="430"/>
            <ac:picMk id="5" creationId="{8293AF9C-0FD7-BFCF-82C6-892B8BF39578}"/>
          </ac:picMkLst>
        </pc:picChg>
      </pc:sldChg>
      <pc:sldChg chg="addSp delSp modSp add mod delAnim modAnim">
        <pc:chgData name="Tegischer Lukas" userId="f78daebb-0565-485c-bd0e-1cd035e796ff" providerId="ADAL" clId="{3378398F-0DF0-4674-89FA-B85BC7716A24}" dt="2022-10-14T17:11:05.292" v="299" actId="1076"/>
        <pc:sldMkLst>
          <pc:docMk/>
          <pc:sldMk cId="4284013726" sldId="431"/>
        </pc:sldMkLst>
        <pc:spChg chg="add mod">
          <ac:chgData name="Tegischer Lukas" userId="f78daebb-0565-485c-bd0e-1cd035e796ff" providerId="ADAL" clId="{3378398F-0DF0-4674-89FA-B85BC7716A24}" dt="2022-10-14T17:09:23.011" v="251" actId="14100"/>
          <ac:spMkLst>
            <pc:docMk/>
            <pc:sldMk cId="4284013726" sldId="431"/>
            <ac:spMk id="3" creationId="{C7D5F0A8-E094-FB10-7ECA-C94ECF582660}"/>
          </ac:spMkLst>
        </pc:spChg>
        <pc:spChg chg="del">
          <ac:chgData name="Tegischer Lukas" userId="f78daebb-0565-485c-bd0e-1cd035e796ff" providerId="ADAL" clId="{3378398F-0DF0-4674-89FA-B85BC7716A24}" dt="2022-10-14T17:09:07.987" v="237" actId="478"/>
          <ac:spMkLst>
            <pc:docMk/>
            <pc:sldMk cId="4284013726" sldId="431"/>
            <ac:spMk id="4" creationId="{23994922-00A3-43FE-A1D2-DC3C43171571}"/>
          </ac:spMkLst>
        </pc:spChg>
        <pc:spChg chg="del">
          <ac:chgData name="Tegischer Lukas" userId="f78daebb-0565-485c-bd0e-1cd035e796ff" providerId="ADAL" clId="{3378398F-0DF0-4674-89FA-B85BC7716A24}" dt="2022-10-14T17:09:07.231" v="236" actId="478"/>
          <ac:spMkLst>
            <pc:docMk/>
            <pc:sldMk cId="4284013726" sldId="431"/>
            <ac:spMk id="6" creationId="{9432B1DE-70E9-52D7-97E8-6E601A4BBD66}"/>
          </ac:spMkLst>
        </pc:spChg>
        <pc:spChg chg="add mod">
          <ac:chgData name="Tegischer Lukas" userId="f78daebb-0565-485c-bd0e-1cd035e796ff" providerId="ADAL" clId="{3378398F-0DF0-4674-89FA-B85BC7716A24}" dt="2022-10-14T17:09:49.945" v="262" actId="1076"/>
          <ac:spMkLst>
            <pc:docMk/>
            <pc:sldMk cId="4284013726" sldId="431"/>
            <ac:spMk id="7" creationId="{EAE1AD86-7510-3EED-451E-2D16C24F17DB}"/>
          </ac:spMkLst>
        </pc:spChg>
        <pc:spChg chg="del">
          <ac:chgData name="Tegischer Lukas" userId="f78daebb-0565-485c-bd0e-1cd035e796ff" providerId="ADAL" clId="{3378398F-0DF0-4674-89FA-B85BC7716A24}" dt="2022-10-14T17:09:06.536" v="235" actId="478"/>
          <ac:spMkLst>
            <pc:docMk/>
            <pc:sldMk cId="4284013726" sldId="431"/>
            <ac:spMk id="8" creationId="{272D13C1-DDDE-1EBD-876F-303F1D63E88C}"/>
          </ac:spMkLst>
        </pc:spChg>
        <pc:spChg chg="add mod">
          <ac:chgData name="Tegischer Lukas" userId="f78daebb-0565-485c-bd0e-1cd035e796ff" providerId="ADAL" clId="{3378398F-0DF0-4674-89FA-B85BC7716A24}" dt="2022-10-14T17:11:05.292" v="299" actId="1076"/>
          <ac:spMkLst>
            <pc:docMk/>
            <pc:sldMk cId="4284013726" sldId="431"/>
            <ac:spMk id="11" creationId="{75F4B987-5281-DDF8-A840-BD46DD0AF54D}"/>
          </ac:spMkLst>
        </pc:spChg>
        <pc:picChg chg="add mod">
          <ac:chgData name="Tegischer Lukas" userId="f78daebb-0565-485c-bd0e-1cd035e796ff" providerId="ADAL" clId="{3378398F-0DF0-4674-89FA-B85BC7716A24}" dt="2022-10-14T17:09:48.274" v="261" actId="1076"/>
          <ac:picMkLst>
            <pc:docMk/>
            <pc:sldMk cId="4284013726" sldId="431"/>
            <ac:picMk id="9" creationId="{25D4E535-F90D-CBE9-20EE-F8557815790C}"/>
          </ac:picMkLst>
        </pc:picChg>
      </pc:sldChg>
      <pc:sldChg chg="addSp modSp add mod modAnim">
        <pc:chgData name="Tegischer Lukas" userId="f78daebb-0565-485c-bd0e-1cd035e796ff" providerId="ADAL" clId="{3378398F-0DF0-4674-89FA-B85BC7716A24}" dt="2022-10-14T17:12:48.598" v="406" actId="207"/>
        <pc:sldMkLst>
          <pc:docMk/>
          <pc:sldMk cId="3904929904" sldId="432"/>
        </pc:sldMkLst>
        <pc:spChg chg="add mod">
          <ac:chgData name="Tegischer Lukas" userId="f78daebb-0565-485c-bd0e-1cd035e796ff" providerId="ADAL" clId="{3378398F-0DF0-4674-89FA-B85BC7716A24}" dt="2022-10-14T17:12:48.598" v="406" actId="207"/>
          <ac:spMkLst>
            <pc:docMk/>
            <pc:sldMk cId="3904929904" sldId="432"/>
            <ac:spMk id="2" creationId="{C850E575-02D5-C9EE-01E5-E25CAF192F89}"/>
          </ac:spMkLst>
        </pc:spChg>
        <pc:spChg chg="mod">
          <ac:chgData name="Tegischer Lukas" userId="f78daebb-0565-485c-bd0e-1cd035e796ff" providerId="ADAL" clId="{3378398F-0DF0-4674-89FA-B85BC7716A24}" dt="2022-10-14T17:11:10.344" v="301" actId="1076"/>
          <ac:spMkLst>
            <pc:docMk/>
            <pc:sldMk cId="3904929904" sldId="432"/>
            <ac:spMk id="11" creationId="{75F4B987-5281-DDF8-A840-BD46DD0AF54D}"/>
          </ac:spMkLst>
        </pc:spChg>
        <pc:picChg chg="add mod">
          <ac:chgData name="Tegischer Lukas" userId="f78daebb-0565-485c-bd0e-1cd035e796ff" providerId="ADAL" clId="{3378398F-0DF0-4674-89FA-B85BC7716A24}" dt="2022-10-14T17:11:39.745" v="353" actId="1076"/>
          <ac:picMkLst>
            <pc:docMk/>
            <pc:sldMk cId="3904929904" sldId="432"/>
            <ac:picMk id="4" creationId="{9AEFAAEC-8FEB-F5F7-A184-D59C148126ED}"/>
          </ac:picMkLst>
        </pc:picChg>
      </pc:sldChg>
      <pc:sldChg chg="addSp delSp modSp add mod">
        <pc:chgData name="Tegischer Lukas" userId="f78daebb-0565-485c-bd0e-1cd035e796ff" providerId="ADAL" clId="{3378398F-0DF0-4674-89FA-B85BC7716A24}" dt="2022-10-14T17:12:46.049" v="405" actId="207"/>
        <pc:sldMkLst>
          <pc:docMk/>
          <pc:sldMk cId="1115461300" sldId="433"/>
        </pc:sldMkLst>
        <pc:spChg chg="mod">
          <ac:chgData name="Tegischer Lukas" userId="f78daebb-0565-485c-bd0e-1cd035e796ff" providerId="ADAL" clId="{3378398F-0DF0-4674-89FA-B85BC7716A24}" dt="2022-10-14T17:12:46.049" v="405" actId="207"/>
          <ac:spMkLst>
            <pc:docMk/>
            <pc:sldMk cId="1115461300" sldId="433"/>
            <ac:spMk id="2" creationId="{C850E575-02D5-C9EE-01E5-E25CAF192F89}"/>
          </ac:spMkLst>
        </pc:spChg>
        <pc:spChg chg="add mod">
          <ac:chgData name="Tegischer Lukas" userId="f78daebb-0565-485c-bd0e-1cd035e796ff" providerId="ADAL" clId="{3378398F-0DF0-4674-89FA-B85BC7716A24}" dt="2022-10-14T17:12:11.600" v="402" actId="20577"/>
          <ac:spMkLst>
            <pc:docMk/>
            <pc:sldMk cId="1115461300" sldId="433"/>
            <ac:spMk id="6" creationId="{DD24F809-5F25-6D81-BD63-9EF114ED66BC}"/>
          </ac:spMkLst>
        </pc:spChg>
        <pc:spChg chg="mod">
          <ac:chgData name="Tegischer Lukas" userId="f78daebb-0565-485c-bd0e-1cd035e796ff" providerId="ADAL" clId="{3378398F-0DF0-4674-89FA-B85BC7716A24}" dt="2022-10-14T17:12:14.953" v="403" actId="1076"/>
          <ac:spMkLst>
            <pc:docMk/>
            <pc:sldMk cId="1115461300" sldId="433"/>
            <ac:spMk id="11" creationId="{75F4B987-5281-DDF8-A840-BD46DD0AF54D}"/>
          </ac:spMkLst>
        </pc:spChg>
        <pc:picChg chg="del">
          <ac:chgData name="Tegischer Lukas" userId="f78daebb-0565-485c-bd0e-1cd035e796ff" providerId="ADAL" clId="{3378398F-0DF0-4674-89FA-B85BC7716A24}" dt="2022-10-14T17:11:55.842" v="395" actId="478"/>
          <ac:picMkLst>
            <pc:docMk/>
            <pc:sldMk cId="1115461300" sldId="433"/>
            <ac:picMk id="4" creationId="{9AEFAAEC-8FEB-F5F7-A184-D59C148126ED}"/>
          </ac:picMkLst>
        </pc:picChg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6040E9FB-F89B-4BDF-B03C-91B71CC3F00D}"/>
    <pc:docChg chg="custSel delSld modSld">
      <pc:chgData name="Tegischer Lukas" userId="f78daebb-0565-485c-bd0e-1cd035e796ff" providerId="ADAL" clId="{6040E9FB-F89B-4BDF-B03C-91B71CC3F00D}" dt="2022-11-04T11:37:36.749" v="11" actId="47"/>
      <pc:docMkLst>
        <pc:docMk/>
      </pc:docMkLst>
      <pc:sldChg chg="delSp mod delAnim">
        <pc:chgData name="Tegischer Lukas" userId="f78daebb-0565-485c-bd0e-1cd035e796ff" providerId="ADAL" clId="{6040E9FB-F89B-4BDF-B03C-91B71CC3F00D}" dt="2022-11-04T11:37:16.317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6040E9FB-F89B-4BDF-B03C-91B71CC3F00D}" dt="2022-11-04T11:37:16.317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6040E9FB-F89B-4BDF-B03C-91B71CC3F00D}" dt="2022-11-04T11:37:15.897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6040E9FB-F89B-4BDF-B03C-91B71CC3F00D}" dt="2022-11-04T11:37:36.749" v="11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6040E9FB-F89B-4BDF-B03C-91B71CC3F00D}" dt="2022-11-04T11:37:20.356" v="2" actId="478"/>
        <pc:sldMkLst>
          <pc:docMk/>
          <pc:sldMk cId="4284013726" sldId="431"/>
        </pc:sldMkLst>
        <pc:inkChg chg="del">
          <ac:chgData name="Tegischer Lukas" userId="f78daebb-0565-485c-bd0e-1cd035e796ff" providerId="ADAL" clId="{6040E9FB-F89B-4BDF-B03C-91B71CC3F00D}" dt="2022-11-04T11:37:20.356" v="2" actId="478"/>
          <ac:inkMkLst>
            <pc:docMk/>
            <pc:sldMk cId="4284013726" sldId="431"/>
            <ac:inkMk id="2" creationId="{70717521-3988-0368-CC7B-DA2B750CF145}"/>
          </ac:inkMkLst>
        </pc:inkChg>
      </pc:sldChg>
      <pc:sldChg chg="delSp mod">
        <pc:chgData name="Tegischer Lukas" userId="f78daebb-0565-485c-bd0e-1cd035e796ff" providerId="ADAL" clId="{6040E9FB-F89B-4BDF-B03C-91B71CC3F00D}" dt="2022-11-04T11:37:22.004" v="3" actId="478"/>
        <pc:sldMkLst>
          <pc:docMk/>
          <pc:sldMk cId="2034134332" sldId="434"/>
        </pc:sldMkLst>
        <pc:inkChg chg="del">
          <ac:chgData name="Tegischer Lukas" userId="f78daebb-0565-485c-bd0e-1cd035e796ff" providerId="ADAL" clId="{6040E9FB-F89B-4BDF-B03C-91B71CC3F00D}" dt="2022-11-04T11:37:22.004" v="3" actId="478"/>
          <ac:inkMkLst>
            <pc:docMk/>
            <pc:sldMk cId="2034134332" sldId="434"/>
            <ac:inkMk id="5" creationId="{C6F0305F-B303-80DE-AC06-310BD2DB3826}"/>
          </ac:inkMkLst>
        </pc:inkChg>
      </pc:sldChg>
      <pc:sldChg chg="delSp mod">
        <pc:chgData name="Tegischer Lukas" userId="f78daebb-0565-485c-bd0e-1cd035e796ff" providerId="ADAL" clId="{6040E9FB-F89B-4BDF-B03C-91B71CC3F00D}" dt="2022-11-04T11:37:23.008" v="4" actId="478"/>
        <pc:sldMkLst>
          <pc:docMk/>
          <pc:sldMk cId="4072394848" sldId="435"/>
        </pc:sldMkLst>
        <pc:inkChg chg="del">
          <ac:chgData name="Tegischer Lukas" userId="f78daebb-0565-485c-bd0e-1cd035e796ff" providerId="ADAL" clId="{6040E9FB-F89B-4BDF-B03C-91B71CC3F00D}" dt="2022-11-04T11:37:23.008" v="4" actId="478"/>
          <ac:inkMkLst>
            <pc:docMk/>
            <pc:sldMk cId="4072394848" sldId="435"/>
            <ac:inkMk id="2" creationId="{5920A1FB-87CE-A584-FA87-29A1483BF7BA}"/>
          </ac:inkMkLst>
        </pc:inkChg>
      </pc:sldChg>
      <pc:sldChg chg="delSp mod">
        <pc:chgData name="Tegischer Lukas" userId="f78daebb-0565-485c-bd0e-1cd035e796ff" providerId="ADAL" clId="{6040E9FB-F89B-4BDF-B03C-91B71CC3F00D}" dt="2022-11-04T11:37:30.281" v="7" actId="478"/>
        <pc:sldMkLst>
          <pc:docMk/>
          <pc:sldMk cId="3509546498" sldId="436"/>
        </pc:sldMkLst>
        <pc:inkChg chg="del">
          <ac:chgData name="Tegischer Lukas" userId="f78daebb-0565-485c-bd0e-1cd035e796ff" providerId="ADAL" clId="{6040E9FB-F89B-4BDF-B03C-91B71CC3F00D}" dt="2022-11-04T11:37:30.281" v="7" actId="478"/>
          <ac:inkMkLst>
            <pc:docMk/>
            <pc:sldMk cId="3509546498" sldId="436"/>
            <ac:inkMk id="2" creationId="{E46F3D8C-4B0C-3061-A429-F4B42135B8CD}"/>
          </ac:inkMkLst>
        </pc:inkChg>
      </pc:sldChg>
      <pc:sldChg chg="delSp mod">
        <pc:chgData name="Tegischer Lukas" userId="f78daebb-0565-485c-bd0e-1cd035e796ff" providerId="ADAL" clId="{6040E9FB-F89B-4BDF-B03C-91B71CC3F00D}" dt="2022-11-04T11:37:32.102" v="8" actId="478"/>
        <pc:sldMkLst>
          <pc:docMk/>
          <pc:sldMk cId="3230203879" sldId="439"/>
        </pc:sldMkLst>
        <pc:inkChg chg="del">
          <ac:chgData name="Tegischer Lukas" userId="f78daebb-0565-485c-bd0e-1cd035e796ff" providerId="ADAL" clId="{6040E9FB-F89B-4BDF-B03C-91B71CC3F00D}" dt="2022-11-04T11:37:32.102" v="8" actId="478"/>
          <ac:inkMkLst>
            <pc:docMk/>
            <pc:sldMk cId="3230203879" sldId="439"/>
            <ac:inkMk id="7" creationId="{2DC73B8B-A719-2B4B-46C5-8FBE5884BA17}"/>
          </ac:inkMkLst>
        </pc:inkChg>
      </pc:sldChg>
      <pc:sldChg chg="delSp mod">
        <pc:chgData name="Tegischer Lukas" userId="f78daebb-0565-485c-bd0e-1cd035e796ff" providerId="ADAL" clId="{6040E9FB-F89B-4BDF-B03C-91B71CC3F00D}" dt="2022-11-04T11:37:33.550" v="9" actId="478"/>
        <pc:sldMkLst>
          <pc:docMk/>
          <pc:sldMk cId="721821003" sldId="440"/>
        </pc:sldMkLst>
        <pc:inkChg chg="del">
          <ac:chgData name="Tegischer Lukas" userId="f78daebb-0565-485c-bd0e-1cd035e796ff" providerId="ADAL" clId="{6040E9FB-F89B-4BDF-B03C-91B71CC3F00D}" dt="2022-11-04T11:37:33.550" v="9" actId="478"/>
          <ac:inkMkLst>
            <pc:docMk/>
            <pc:sldMk cId="721821003" sldId="440"/>
            <ac:inkMk id="2" creationId="{AB1209D3-6822-3E0E-E1A9-04023A3348A4}"/>
          </ac:inkMkLst>
        </pc:inkChg>
      </pc:sldChg>
      <pc:sldChg chg="delSp mod">
        <pc:chgData name="Tegischer Lukas" userId="f78daebb-0565-485c-bd0e-1cd035e796ff" providerId="ADAL" clId="{6040E9FB-F89B-4BDF-B03C-91B71CC3F00D}" dt="2022-11-04T11:37:26.696" v="6" actId="478"/>
        <pc:sldMkLst>
          <pc:docMk/>
          <pc:sldMk cId="115038955" sldId="441"/>
        </pc:sldMkLst>
        <pc:inkChg chg="del">
          <ac:chgData name="Tegischer Lukas" userId="f78daebb-0565-485c-bd0e-1cd035e796ff" providerId="ADAL" clId="{6040E9FB-F89B-4BDF-B03C-91B71CC3F00D}" dt="2022-11-04T11:37:24.051" v="5" actId="478"/>
          <ac:inkMkLst>
            <pc:docMk/>
            <pc:sldMk cId="115038955" sldId="441"/>
            <ac:inkMk id="2" creationId="{D0C0D777-ED59-55AE-E4D3-3EE869E4F11F}"/>
          </ac:inkMkLst>
        </pc:inkChg>
        <pc:inkChg chg="del">
          <ac:chgData name="Tegischer Lukas" userId="f78daebb-0565-485c-bd0e-1cd035e796ff" providerId="ADAL" clId="{6040E9FB-F89B-4BDF-B03C-91B71CC3F00D}" dt="2022-11-04T11:37:26.696" v="6" actId="478"/>
          <ac:inkMkLst>
            <pc:docMk/>
            <pc:sldMk cId="115038955" sldId="441"/>
            <ac:inkMk id="9" creationId="{D22E4CE6-7BA4-7CA8-95BD-87E495F16B93}"/>
          </ac:inkMkLst>
        </pc:inkChg>
      </pc:sldChg>
      <pc:sldChg chg="delSp mod">
        <pc:chgData name="Tegischer Lukas" userId="f78daebb-0565-485c-bd0e-1cd035e796ff" providerId="ADAL" clId="{6040E9FB-F89B-4BDF-B03C-91B71CC3F00D}" dt="2022-11-04T11:37:34.738" v="10" actId="478"/>
        <pc:sldMkLst>
          <pc:docMk/>
          <pc:sldMk cId="2414398656" sldId="442"/>
        </pc:sldMkLst>
        <pc:inkChg chg="del">
          <ac:chgData name="Tegischer Lukas" userId="f78daebb-0565-485c-bd0e-1cd035e796ff" providerId="ADAL" clId="{6040E9FB-F89B-4BDF-B03C-91B71CC3F00D}" dt="2022-11-04T11:37:34.738" v="10" actId="478"/>
          <ac:inkMkLst>
            <pc:docMk/>
            <pc:sldMk cId="2414398656" sldId="442"/>
            <ac:inkMk id="6" creationId="{9FB0B120-6BF6-EEED-C209-D1C424BEC3C8}"/>
          </ac:inkMkLst>
        </pc:ink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51244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86837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37867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0304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93749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04050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09531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13793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24793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150.png"/><Relationship Id="rId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0.png"/><Relationship Id="rId5" Type="http://schemas.openxmlformats.org/officeDocument/2006/relationships/image" Target="../media/image130.png"/><Relationship Id="rId4" Type="http://schemas.microsoft.com/office/2007/relationships/hdphoto" Target="../media/hdphoto3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0.png"/><Relationship Id="rId5" Type="http://schemas.openxmlformats.org/officeDocument/2006/relationships/image" Target="../media/image160.png"/><Relationship Id="rId4" Type="http://schemas.microsoft.com/office/2007/relationships/hdphoto" Target="../media/hdphoto3.wd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png"/><Relationship Id="rId3" Type="http://schemas.openxmlformats.org/officeDocument/2006/relationships/image" Target="../media/image9.png"/><Relationship Id="rId7" Type="http://schemas.openxmlformats.org/officeDocument/2006/relationships/image" Target="../media/image17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0.png"/><Relationship Id="rId5" Type="http://schemas.openxmlformats.org/officeDocument/2006/relationships/image" Target="../media/image160.png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Stetige Zufallsvariable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Dichtefunktion - Beispiel</a:t>
            </a:r>
            <a:endParaRPr lang="de-AT" sz="24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>
            <a:extLst>
              <a:ext uri="{FF2B5EF4-FFF2-40B4-BE49-F238E27FC236}">
                <a16:creationId xmlns:a16="http://schemas.microsoft.com/office/drawing/2014/main" id="{217A8B05-6238-56BB-6C24-9A4AA823789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15186" b="45189"/>
          <a:stretch/>
        </p:blipFill>
        <p:spPr bwMode="auto">
          <a:xfrm>
            <a:off x="5596743" y="764086"/>
            <a:ext cx="5722990" cy="27665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38BE035F-3D4F-9830-0CE6-6A23D9D098F2}"/>
              </a:ext>
            </a:extLst>
          </p:cNvPr>
          <p:cNvSpPr txBox="1"/>
          <p:nvPr/>
        </p:nvSpPr>
        <p:spPr>
          <a:xfrm>
            <a:off x="276225" y="169772"/>
            <a:ext cx="1110615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759450" algn="r"/>
              </a:tabLs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1b)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Zeichne den Graphen von f. Entspricht die Funktion f einer Dichtefunktion einer stetigen Zufallsvariable X? Falls ja, berechne die gesuchten Wahrscheinlichkeiten.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5481ADC2-3D3F-FC5F-67A5-D341594751AB}"/>
              </a:ext>
            </a:extLst>
          </p:cNvPr>
          <p:cNvCxnSpPr>
            <a:cxnSpLocks/>
          </p:cNvCxnSpPr>
          <p:nvPr/>
        </p:nvCxnSpPr>
        <p:spPr>
          <a:xfrm>
            <a:off x="5275009" y="3117104"/>
            <a:ext cx="130525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1E70BAF1-76B2-3F4F-8100-349A0F5697BE}"/>
                  </a:ext>
                </a:extLst>
              </p:cNvPr>
              <p:cNvSpPr txBox="1"/>
              <p:nvPr/>
            </p:nvSpPr>
            <p:spPr>
              <a:xfrm>
                <a:off x="-345811" y="953474"/>
                <a:ext cx="6134100" cy="17414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&amp;0      ;       </m:t>
                              </m:r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&lt;0       </m:t>
                              </m:r>
                            </m:e>
                            <m:e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de-AT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den>
                              </m:f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;      0≤</m:t>
                              </m:r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≤4</m:t>
                              </m:r>
                            </m:e>
                            <m:e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&amp;−</m:t>
                              </m:r>
                              <m:f>
                                <m:fPr>
                                  <m:ctrlP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de-AT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den>
                              </m:f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+0,5   ; 4≤</m:t>
                              </m:r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≤8</m:t>
                              </m:r>
                            </m:e>
                            <m:e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&amp;0        ;       </m:t>
                              </m:r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&gt;8      </m:t>
                              </m:r>
                            </m:e>
                          </m:eqArr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1E70BAF1-76B2-3F4F-8100-349A0F5697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45811" y="953474"/>
                <a:ext cx="6134100" cy="174143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740061D0-AFC5-F7EE-51CF-8DA92716B1E9}"/>
              </a:ext>
            </a:extLst>
          </p:cNvPr>
          <p:cNvCxnSpPr>
            <a:cxnSpLocks/>
          </p:cNvCxnSpPr>
          <p:nvPr/>
        </p:nvCxnSpPr>
        <p:spPr>
          <a:xfrm>
            <a:off x="9829800" y="3106208"/>
            <a:ext cx="130525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42B95384-F369-8403-57BE-7F0C92456E88}"/>
              </a:ext>
            </a:extLst>
          </p:cNvPr>
          <p:cNvCxnSpPr>
            <a:cxnSpLocks/>
          </p:cNvCxnSpPr>
          <p:nvPr/>
        </p:nvCxnSpPr>
        <p:spPr>
          <a:xfrm flipV="1">
            <a:off x="6558043" y="2094441"/>
            <a:ext cx="1646991" cy="10226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3701CF50-A495-3A15-CAAC-71B06D454B36}"/>
              </a:ext>
            </a:extLst>
          </p:cNvPr>
          <p:cNvCxnSpPr>
            <a:cxnSpLocks/>
          </p:cNvCxnSpPr>
          <p:nvPr/>
        </p:nvCxnSpPr>
        <p:spPr>
          <a:xfrm>
            <a:off x="8205034" y="2094441"/>
            <a:ext cx="1646991" cy="10226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FB8394B8-EF79-6020-FC22-3A2720347EDD}"/>
              </a:ext>
            </a:extLst>
          </p:cNvPr>
          <p:cNvSpPr txBox="1"/>
          <p:nvPr/>
        </p:nvSpPr>
        <p:spPr>
          <a:xfrm>
            <a:off x="276225" y="3236944"/>
            <a:ext cx="609600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tabLst>
                <a:tab pos="5759450" algn="r"/>
              </a:tabLs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Gesuchte WSK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8D8DB39D-B1F7-F781-A2D7-3AA8CF46A5FE}"/>
                  </a:ext>
                </a:extLst>
              </p:cNvPr>
              <p:cNvSpPr txBox="1"/>
              <p:nvPr/>
            </p:nvSpPr>
            <p:spPr>
              <a:xfrm>
                <a:off x="462043" y="3785900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2≤</m:t>
                          </m:r>
                          <m: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≤6</m:t>
                          </m:r>
                        </m:e>
                      </m:d>
                      <m: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8D8DB39D-B1F7-F781-A2D7-3AA8CF46A5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43" y="3785900"/>
                <a:ext cx="6096000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B40876DB-09A8-FCC7-9DA8-AD0A760D6BD2}"/>
              </a:ext>
            </a:extLst>
          </p:cNvPr>
          <p:cNvCxnSpPr/>
          <p:nvPr/>
        </p:nvCxnSpPr>
        <p:spPr>
          <a:xfrm>
            <a:off x="7406216" y="2601696"/>
            <a:ext cx="0" cy="5154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B428E7F0-AC5F-CE18-A7AC-DA17DC344856}"/>
              </a:ext>
            </a:extLst>
          </p:cNvPr>
          <p:cNvCxnSpPr/>
          <p:nvPr/>
        </p:nvCxnSpPr>
        <p:spPr>
          <a:xfrm>
            <a:off x="9025466" y="2590800"/>
            <a:ext cx="0" cy="5154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4398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3" y="319560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Dichtefunktion 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0F958A31-D423-1C08-7D92-DBE676470353}"/>
                  </a:ext>
                </a:extLst>
              </p:cNvPr>
              <p:cNvSpPr txBox="1"/>
              <p:nvPr/>
            </p:nvSpPr>
            <p:spPr>
              <a:xfrm>
                <a:off x="1081972" y="1032521"/>
                <a:ext cx="10028052" cy="16696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300"/>
                  </a:spcAft>
                  <a:tabLst>
                    <a:tab pos="5759450" algn="r"/>
                  </a:tabLs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 Funktion heißt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Dichtefunktion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einer Zufallsvariablen X, wenn folgende Eigenschaften gelten: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tabLst>
                    <a:tab pos="5759450" algn="r"/>
                  </a:tabLst>
                </a:pPr>
                <a:r>
                  <a:rPr lang="de-AT" sz="20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(1)   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≥0  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für alle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  <a:tabLst>
                    <a:tab pos="5759450" algn="r"/>
                  </a:tabLs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de-AT" sz="2000" dirty="0">
                    <a:effectLst/>
                    <a:ea typeface="Times New Roman" panose="02020603050405020304" pitchFamily="18" charset="0"/>
                  </a:rPr>
                  <a:t>(2)   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−∞</m:t>
                        </m:r>
                      </m:sub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+∞</m:t>
                        </m:r>
                      </m:sup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nary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Der Flächeninhalt unter der Dichtefunktion ist stets 1 (= 100 %)</a:t>
                </a:r>
                <a:endParaRPr lang="de-AT" sz="20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0F958A31-D423-1C08-7D92-DBE6764703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972" y="1032521"/>
                <a:ext cx="10028052" cy="1669624"/>
              </a:xfrm>
              <a:prstGeom prst="rect">
                <a:avLst/>
              </a:prstGeom>
              <a:blipFill>
                <a:blip r:embed="rId3"/>
                <a:stretch>
                  <a:fillRect l="-608" t="-1460" b="-5255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>
            <a:extLst>
              <a:ext uri="{FF2B5EF4-FFF2-40B4-BE49-F238E27FC236}">
                <a16:creationId xmlns:a16="http://schemas.microsoft.com/office/drawing/2014/main" id="{8293AF9C-0FD7-BFCF-82C6-892B8BF3957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8084" b="61352"/>
          <a:stretch/>
        </p:blipFill>
        <p:spPr bwMode="auto">
          <a:xfrm>
            <a:off x="3092421" y="3378189"/>
            <a:ext cx="6007153" cy="24472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7019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75F4B987-5281-DDF8-A840-BD46DD0AF54D}"/>
                  </a:ext>
                </a:extLst>
              </p:cNvPr>
              <p:cNvSpPr txBox="1"/>
              <p:nvPr/>
            </p:nvSpPr>
            <p:spPr>
              <a:xfrm>
                <a:off x="276225" y="2608085"/>
                <a:ext cx="6096000" cy="8125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  <a:tabLst>
                    <a:tab pos="5759450" algn="r"/>
                  </a:tabLs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Entspricht f einer Dichtefunktion?</a:t>
                </a: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  <a:tabLst>
                    <a:tab pos="5759450" algn="r"/>
                  </a:tabLst>
                </a:pP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(1)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≥0  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für alle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75F4B987-5281-DDF8-A840-BD46DD0AF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25" y="2608085"/>
                <a:ext cx="6096000" cy="812530"/>
              </a:xfrm>
              <a:prstGeom prst="rect">
                <a:avLst/>
              </a:prstGeom>
              <a:blipFill>
                <a:blip r:embed="rId4"/>
                <a:stretch>
                  <a:fillRect l="-1000" t="-3759" b="-1278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>
            <a:extLst>
              <a:ext uri="{FF2B5EF4-FFF2-40B4-BE49-F238E27FC236}">
                <a16:creationId xmlns:a16="http://schemas.microsoft.com/office/drawing/2014/main" id="{38BE035F-3D4F-9830-0CE6-6A23D9D098F2}"/>
              </a:ext>
            </a:extLst>
          </p:cNvPr>
          <p:cNvSpPr txBox="1"/>
          <p:nvPr/>
        </p:nvSpPr>
        <p:spPr>
          <a:xfrm>
            <a:off x="276225" y="169772"/>
            <a:ext cx="1110615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759450" algn="r"/>
              </a:tabLs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1a)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Zeichne den Graphen von f. Entspricht die Funktion f einer Dichtefunktion einer stetigen Zufallsvariable X? Falls ja, berechne die gesuchten Wahrscheinlichkeiten.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9130C8C0-196D-ED8E-6C64-83ABBD781E16}"/>
                  </a:ext>
                </a:extLst>
              </p:cNvPr>
              <p:cNvSpPr txBox="1"/>
              <p:nvPr/>
            </p:nvSpPr>
            <p:spPr>
              <a:xfrm>
                <a:off x="-266700" y="1117395"/>
                <a:ext cx="6096000" cy="10749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&amp;0      ;    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&lt;2       </m:t>
                              </m:r>
                            </m:e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&amp;1    ;  2≤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≤3</m:t>
                              </m:r>
                            </m:e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&amp;0        ;  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&gt;3  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9130C8C0-196D-ED8E-6C64-83ABBD781E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66700" y="1117395"/>
                <a:ext cx="6096000" cy="10749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85935DEE-4931-D9A8-1AFF-71C499F70FC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3111" b="51053"/>
          <a:stretch/>
        </p:blipFill>
        <p:spPr bwMode="auto">
          <a:xfrm>
            <a:off x="5829300" y="841687"/>
            <a:ext cx="5432425" cy="24603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5481ADC2-3D3F-FC5F-67A5-D341594751AB}"/>
              </a:ext>
            </a:extLst>
          </p:cNvPr>
          <p:cNvCxnSpPr/>
          <p:nvPr/>
        </p:nvCxnSpPr>
        <p:spPr>
          <a:xfrm>
            <a:off x="5873750" y="2730500"/>
            <a:ext cx="31432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4D7D11CD-9CAE-28FD-BF5A-3498BC948F26}"/>
              </a:ext>
            </a:extLst>
          </p:cNvPr>
          <p:cNvSpPr/>
          <p:nvPr/>
        </p:nvSpPr>
        <p:spPr>
          <a:xfrm>
            <a:off x="9032875" y="2644775"/>
            <a:ext cx="117475" cy="1651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754AF28D-D8CB-2128-C4CB-FA7A8ACDF61D}"/>
              </a:ext>
            </a:extLst>
          </p:cNvPr>
          <p:cNvSpPr/>
          <p:nvPr/>
        </p:nvSpPr>
        <p:spPr>
          <a:xfrm>
            <a:off x="9759950" y="2641600"/>
            <a:ext cx="117475" cy="1651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604A38E9-2543-FAF2-FF36-BC097215EB0E}"/>
              </a:ext>
            </a:extLst>
          </p:cNvPr>
          <p:cNvCxnSpPr>
            <a:cxnSpLocks/>
          </p:cNvCxnSpPr>
          <p:nvPr/>
        </p:nvCxnSpPr>
        <p:spPr>
          <a:xfrm>
            <a:off x="9877425" y="2727325"/>
            <a:ext cx="13424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682C1716-2F02-3099-37F4-3AEAD7D53EB9}"/>
              </a:ext>
            </a:extLst>
          </p:cNvPr>
          <p:cNvCxnSpPr>
            <a:cxnSpLocks/>
          </p:cNvCxnSpPr>
          <p:nvPr/>
        </p:nvCxnSpPr>
        <p:spPr>
          <a:xfrm>
            <a:off x="9147439" y="1285875"/>
            <a:ext cx="58711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>
            <a:extLst>
              <a:ext uri="{FF2B5EF4-FFF2-40B4-BE49-F238E27FC236}">
                <a16:creationId xmlns:a16="http://schemas.microsoft.com/office/drawing/2014/main" id="{0D4A1AF9-6334-94FB-BB57-9B03E7663B47}"/>
              </a:ext>
            </a:extLst>
          </p:cNvPr>
          <p:cNvSpPr/>
          <p:nvPr/>
        </p:nvSpPr>
        <p:spPr>
          <a:xfrm>
            <a:off x="9734550" y="1203325"/>
            <a:ext cx="117475" cy="16510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112A3BBE-FA19-1CA3-35A9-333852ECE8E5}"/>
              </a:ext>
            </a:extLst>
          </p:cNvPr>
          <p:cNvSpPr/>
          <p:nvPr/>
        </p:nvSpPr>
        <p:spPr>
          <a:xfrm>
            <a:off x="9032874" y="1203325"/>
            <a:ext cx="117475" cy="16510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8401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4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75F4B987-5281-DDF8-A840-BD46DD0AF54D}"/>
                  </a:ext>
                </a:extLst>
              </p:cNvPr>
              <p:cNvSpPr txBox="1"/>
              <p:nvPr/>
            </p:nvSpPr>
            <p:spPr>
              <a:xfrm>
                <a:off x="276225" y="2608085"/>
                <a:ext cx="6096000" cy="9507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  <a:tabLst>
                    <a:tab pos="5759450" algn="r"/>
                  </a:tabLs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Entspricht f einer Dichtefunktion?</a:t>
                </a: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  <a:tabLst>
                    <a:tab pos="5759450" algn="r"/>
                  </a:tabLst>
                </a:pPr>
                <a:r>
                  <a:rPr lang="de-AT" sz="20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(2)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−∞</m:t>
                        </m:r>
                      </m:sub>
                      <m:sup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+∞</m:t>
                        </m:r>
                      </m:sup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nary>
                  </m:oMath>
                </a14:m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75F4B987-5281-DDF8-A840-BD46DD0AF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25" y="2608085"/>
                <a:ext cx="6096000" cy="950709"/>
              </a:xfrm>
              <a:prstGeom prst="rect">
                <a:avLst/>
              </a:prstGeom>
              <a:blipFill>
                <a:blip r:embed="rId3"/>
                <a:stretch>
                  <a:fillRect l="-1200" t="-14103" b="-9294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>
            <a:extLst>
              <a:ext uri="{FF2B5EF4-FFF2-40B4-BE49-F238E27FC236}">
                <a16:creationId xmlns:a16="http://schemas.microsoft.com/office/drawing/2014/main" id="{38BE035F-3D4F-9830-0CE6-6A23D9D098F2}"/>
              </a:ext>
            </a:extLst>
          </p:cNvPr>
          <p:cNvSpPr txBox="1"/>
          <p:nvPr/>
        </p:nvSpPr>
        <p:spPr>
          <a:xfrm>
            <a:off x="276225" y="169772"/>
            <a:ext cx="1110615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759450" algn="r"/>
              </a:tabLs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1a)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Zeichne den Graphen von f. Entspricht die Funktion f einer Dichtefunktion einer stetigen Zufallsvariable X? Falls ja, berechne die gesuchten Wahrscheinlichkeiten.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9130C8C0-196D-ED8E-6C64-83ABBD781E16}"/>
                  </a:ext>
                </a:extLst>
              </p:cNvPr>
              <p:cNvSpPr txBox="1"/>
              <p:nvPr/>
            </p:nvSpPr>
            <p:spPr>
              <a:xfrm>
                <a:off x="-266700" y="1117395"/>
                <a:ext cx="6096000" cy="10749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&amp;0      ;    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&lt;2       </m:t>
                              </m:r>
                            </m:e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&amp;1    ;  2≤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≤3</m:t>
                              </m:r>
                            </m:e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&amp;0        ;  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&gt;3  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9130C8C0-196D-ED8E-6C64-83ABBD781E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66700" y="1117395"/>
                <a:ext cx="6096000" cy="10749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85935DEE-4931-D9A8-1AFF-71C499F70FC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111" b="51053"/>
          <a:stretch/>
        </p:blipFill>
        <p:spPr bwMode="auto">
          <a:xfrm>
            <a:off x="5829300" y="841687"/>
            <a:ext cx="5432425" cy="24603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5481ADC2-3D3F-FC5F-67A5-D341594751AB}"/>
              </a:ext>
            </a:extLst>
          </p:cNvPr>
          <p:cNvCxnSpPr/>
          <p:nvPr/>
        </p:nvCxnSpPr>
        <p:spPr>
          <a:xfrm>
            <a:off x="5873750" y="2730500"/>
            <a:ext cx="31432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4D7D11CD-9CAE-28FD-BF5A-3498BC948F26}"/>
              </a:ext>
            </a:extLst>
          </p:cNvPr>
          <p:cNvSpPr/>
          <p:nvPr/>
        </p:nvSpPr>
        <p:spPr>
          <a:xfrm>
            <a:off x="9032875" y="2644775"/>
            <a:ext cx="117475" cy="1651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754AF28D-D8CB-2128-C4CB-FA7A8ACDF61D}"/>
              </a:ext>
            </a:extLst>
          </p:cNvPr>
          <p:cNvSpPr/>
          <p:nvPr/>
        </p:nvSpPr>
        <p:spPr>
          <a:xfrm>
            <a:off x="9759950" y="2641600"/>
            <a:ext cx="117475" cy="1651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604A38E9-2543-FAF2-FF36-BC097215EB0E}"/>
              </a:ext>
            </a:extLst>
          </p:cNvPr>
          <p:cNvCxnSpPr>
            <a:cxnSpLocks/>
          </p:cNvCxnSpPr>
          <p:nvPr/>
        </p:nvCxnSpPr>
        <p:spPr>
          <a:xfrm>
            <a:off x="9877425" y="2727325"/>
            <a:ext cx="13424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682C1716-2F02-3099-37F4-3AEAD7D53EB9}"/>
              </a:ext>
            </a:extLst>
          </p:cNvPr>
          <p:cNvCxnSpPr>
            <a:cxnSpLocks/>
          </p:cNvCxnSpPr>
          <p:nvPr/>
        </p:nvCxnSpPr>
        <p:spPr>
          <a:xfrm>
            <a:off x="9147439" y="1285875"/>
            <a:ext cx="58711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>
            <a:extLst>
              <a:ext uri="{FF2B5EF4-FFF2-40B4-BE49-F238E27FC236}">
                <a16:creationId xmlns:a16="http://schemas.microsoft.com/office/drawing/2014/main" id="{0D4A1AF9-6334-94FB-BB57-9B03E7663B47}"/>
              </a:ext>
            </a:extLst>
          </p:cNvPr>
          <p:cNvSpPr/>
          <p:nvPr/>
        </p:nvSpPr>
        <p:spPr>
          <a:xfrm>
            <a:off x="9734550" y="1203325"/>
            <a:ext cx="117475" cy="16510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112A3BBE-FA19-1CA3-35A9-333852ECE8E5}"/>
              </a:ext>
            </a:extLst>
          </p:cNvPr>
          <p:cNvSpPr/>
          <p:nvPr/>
        </p:nvSpPr>
        <p:spPr>
          <a:xfrm>
            <a:off x="9032874" y="1203325"/>
            <a:ext cx="117475" cy="16510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99ABF862-9D59-E3EC-8179-8F0B93736CE9}"/>
              </a:ext>
            </a:extLst>
          </p:cNvPr>
          <p:cNvSpPr/>
          <p:nvPr/>
        </p:nvSpPr>
        <p:spPr>
          <a:xfrm>
            <a:off x="9080501" y="1285875"/>
            <a:ext cx="723900" cy="1441427"/>
          </a:xfrm>
          <a:prstGeom prst="rect">
            <a:avLst/>
          </a:prstGeom>
          <a:solidFill>
            <a:srgbClr val="0F6FC6">
              <a:alpha val="2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6BE61BD-4D5A-7BE9-1D51-6181DC99D0DA}"/>
              </a:ext>
            </a:extLst>
          </p:cNvPr>
          <p:cNvSpPr txBox="1"/>
          <p:nvPr/>
        </p:nvSpPr>
        <p:spPr>
          <a:xfrm>
            <a:off x="276225" y="3695627"/>
            <a:ext cx="4603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Option 1: </a:t>
            </a:r>
            <a:r>
              <a:rPr lang="de-D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Berechnung über den Flächeninhalt</a:t>
            </a:r>
            <a:endParaRPr lang="de-AT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13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75F4B987-5281-DDF8-A840-BD46DD0AF54D}"/>
                  </a:ext>
                </a:extLst>
              </p:cNvPr>
              <p:cNvSpPr txBox="1"/>
              <p:nvPr/>
            </p:nvSpPr>
            <p:spPr>
              <a:xfrm>
                <a:off x="276225" y="2608085"/>
                <a:ext cx="6096000" cy="9507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  <a:tabLst>
                    <a:tab pos="5759450" algn="r"/>
                  </a:tabLs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Entspricht f einer Dichtefunktion?</a:t>
                </a: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  <a:tabLst>
                    <a:tab pos="5759450" algn="r"/>
                  </a:tabLst>
                </a:pPr>
                <a:r>
                  <a:rPr lang="de-AT" sz="20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(2)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−∞</m:t>
                        </m:r>
                      </m:sub>
                      <m:sup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+∞</m:t>
                        </m:r>
                      </m:sup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nary>
                  </m:oMath>
                </a14:m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75F4B987-5281-DDF8-A840-BD46DD0AF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25" y="2608085"/>
                <a:ext cx="6096000" cy="950709"/>
              </a:xfrm>
              <a:prstGeom prst="rect">
                <a:avLst/>
              </a:prstGeom>
              <a:blipFill>
                <a:blip r:embed="rId3"/>
                <a:stretch>
                  <a:fillRect l="-1200" t="-14103" b="-9294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>
            <a:extLst>
              <a:ext uri="{FF2B5EF4-FFF2-40B4-BE49-F238E27FC236}">
                <a16:creationId xmlns:a16="http://schemas.microsoft.com/office/drawing/2014/main" id="{38BE035F-3D4F-9830-0CE6-6A23D9D098F2}"/>
              </a:ext>
            </a:extLst>
          </p:cNvPr>
          <p:cNvSpPr txBox="1"/>
          <p:nvPr/>
        </p:nvSpPr>
        <p:spPr>
          <a:xfrm>
            <a:off x="276225" y="169772"/>
            <a:ext cx="1110615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759450" algn="r"/>
              </a:tabLs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1a)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Zeichne den Graphen von f. Entspricht die Funktion f einer Dichtefunktion einer stetigen Zufallsvariable X? Falls ja, berechne die gesuchten Wahrscheinlichkeiten.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9130C8C0-196D-ED8E-6C64-83ABBD781E16}"/>
                  </a:ext>
                </a:extLst>
              </p:cNvPr>
              <p:cNvSpPr txBox="1"/>
              <p:nvPr/>
            </p:nvSpPr>
            <p:spPr>
              <a:xfrm>
                <a:off x="-266700" y="1117395"/>
                <a:ext cx="6096000" cy="10749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&amp;0      ;    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&lt;2       </m:t>
                              </m:r>
                            </m:e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&amp;1    ;  2≤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≤3</m:t>
                              </m:r>
                            </m:e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&amp;0        ;  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&gt;3  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9130C8C0-196D-ED8E-6C64-83ABBD781E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66700" y="1117395"/>
                <a:ext cx="6096000" cy="10749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85935DEE-4931-D9A8-1AFF-71C499F70FC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111" b="51053"/>
          <a:stretch/>
        </p:blipFill>
        <p:spPr bwMode="auto">
          <a:xfrm>
            <a:off x="5829300" y="841687"/>
            <a:ext cx="5432425" cy="24603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5481ADC2-3D3F-FC5F-67A5-D341594751AB}"/>
              </a:ext>
            </a:extLst>
          </p:cNvPr>
          <p:cNvCxnSpPr/>
          <p:nvPr/>
        </p:nvCxnSpPr>
        <p:spPr>
          <a:xfrm>
            <a:off x="5873750" y="2730500"/>
            <a:ext cx="31432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4D7D11CD-9CAE-28FD-BF5A-3498BC948F26}"/>
              </a:ext>
            </a:extLst>
          </p:cNvPr>
          <p:cNvSpPr/>
          <p:nvPr/>
        </p:nvSpPr>
        <p:spPr>
          <a:xfrm>
            <a:off x="9032875" y="2644775"/>
            <a:ext cx="117475" cy="1651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754AF28D-D8CB-2128-C4CB-FA7A8ACDF61D}"/>
              </a:ext>
            </a:extLst>
          </p:cNvPr>
          <p:cNvSpPr/>
          <p:nvPr/>
        </p:nvSpPr>
        <p:spPr>
          <a:xfrm>
            <a:off x="9759950" y="2641600"/>
            <a:ext cx="117475" cy="1651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604A38E9-2543-FAF2-FF36-BC097215EB0E}"/>
              </a:ext>
            </a:extLst>
          </p:cNvPr>
          <p:cNvCxnSpPr>
            <a:cxnSpLocks/>
          </p:cNvCxnSpPr>
          <p:nvPr/>
        </p:nvCxnSpPr>
        <p:spPr>
          <a:xfrm>
            <a:off x="9877425" y="2727325"/>
            <a:ext cx="13424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682C1716-2F02-3099-37F4-3AEAD7D53EB9}"/>
              </a:ext>
            </a:extLst>
          </p:cNvPr>
          <p:cNvCxnSpPr>
            <a:cxnSpLocks/>
          </p:cNvCxnSpPr>
          <p:nvPr/>
        </p:nvCxnSpPr>
        <p:spPr>
          <a:xfrm>
            <a:off x="9147439" y="1285875"/>
            <a:ext cx="58711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>
            <a:extLst>
              <a:ext uri="{FF2B5EF4-FFF2-40B4-BE49-F238E27FC236}">
                <a16:creationId xmlns:a16="http://schemas.microsoft.com/office/drawing/2014/main" id="{0D4A1AF9-6334-94FB-BB57-9B03E7663B47}"/>
              </a:ext>
            </a:extLst>
          </p:cNvPr>
          <p:cNvSpPr/>
          <p:nvPr/>
        </p:nvSpPr>
        <p:spPr>
          <a:xfrm>
            <a:off x="9734550" y="1203325"/>
            <a:ext cx="117475" cy="16510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112A3BBE-FA19-1CA3-35A9-333852ECE8E5}"/>
              </a:ext>
            </a:extLst>
          </p:cNvPr>
          <p:cNvSpPr/>
          <p:nvPr/>
        </p:nvSpPr>
        <p:spPr>
          <a:xfrm>
            <a:off x="9032874" y="1203325"/>
            <a:ext cx="117475" cy="16510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CFCB991-490F-7263-D161-311E97F50675}"/>
              </a:ext>
            </a:extLst>
          </p:cNvPr>
          <p:cNvSpPr txBox="1"/>
          <p:nvPr/>
        </p:nvSpPr>
        <p:spPr>
          <a:xfrm>
            <a:off x="476250" y="3746427"/>
            <a:ext cx="4958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Option 2: </a:t>
            </a:r>
            <a:r>
              <a:rPr lang="de-D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Berechnung über das bestimmte Integral</a:t>
            </a:r>
            <a:endParaRPr lang="de-AT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43F02FEB-62A7-035C-2D23-6348B8B67ED7}"/>
                  </a:ext>
                </a:extLst>
              </p:cNvPr>
              <p:cNvSpPr txBox="1"/>
              <p:nvPr/>
            </p:nvSpPr>
            <p:spPr>
              <a:xfrm>
                <a:off x="476250" y="4259647"/>
                <a:ext cx="6096000" cy="781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DE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43F02FEB-62A7-035C-2D23-6348B8B67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50" y="4259647"/>
                <a:ext cx="6096000" cy="7811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2394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75F4B987-5281-DDF8-A840-BD46DD0AF54D}"/>
              </a:ext>
            </a:extLst>
          </p:cNvPr>
          <p:cNvSpPr txBox="1"/>
          <p:nvPr/>
        </p:nvSpPr>
        <p:spPr>
          <a:xfrm>
            <a:off x="276225" y="3002615"/>
            <a:ext cx="609600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tabLst>
                <a:tab pos="5759450" algn="r"/>
              </a:tabLs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Gesuchte WSK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8BE035F-3D4F-9830-0CE6-6A23D9D098F2}"/>
              </a:ext>
            </a:extLst>
          </p:cNvPr>
          <p:cNvSpPr txBox="1"/>
          <p:nvPr/>
        </p:nvSpPr>
        <p:spPr>
          <a:xfrm>
            <a:off x="276225" y="169772"/>
            <a:ext cx="1110615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759450" algn="r"/>
              </a:tabLs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1a)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Zeichne den Graphen von f. Entspricht die Funktion f einer Dichtefunktion einer stetigen Zufallsvariable X? Falls ja, berechne die gesuchten Wahrscheinlichkeiten.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9130C8C0-196D-ED8E-6C64-83ABBD781E16}"/>
                  </a:ext>
                </a:extLst>
              </p:cNvPr>
              <p:cNvSpPr txBox="1"/>
              <p:nvPr/>
            </p:nvSpPr>
            <p:spPr>
              <a:xfrm>
                <a:off x="-266700" y="1117395"/>
                <a:ext cx="6096000" cy="10749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&amp;0      ;    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&lt;2       </m:t>
                              </m:r>
                            </m:e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&amp;1    ;  2≤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≤3</m:t>
                              </m:r>
                            </m:e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&amp;0        ;  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&gt;3  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9130C8C0-196D-ED8E-6C64-83ABBD781E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66700" y="1117395"/>
                <a:ext cx="6096000" cy="10749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85935DEE-4931-D9A8-1AFF-71C499F70FC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3111" b="51053"/>
          <a:stretch/>
        </p:blipFill>
        <p:spPr bwMode="auto">
          <a:xfrm>
            <a:off x="5829300" y="841687"/>
            <a:ext cx="5432425" cy="24603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5481ADC2-3D3F-FC5F-67A5-D341594751AB}"/>
              </a:ext>
            </a:extLst>
          </p:cNvPr>
          <p:cNvCxnSpPr/>
          <p:nvPr/>
        </p:nvCxnSpPr>
        <p:spPr>
          <a:xfrm>
            <a:off x="5873750" y="2730500"/>
            <a:ext cx="31432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4D7D11CD-9CAE-28FD-BF5A-3498BC948F26}"/>
              </a:ext>
            </a:extLst>
          </p:cNvPr>
          <p:cNvSpPr/>
          <p:nvPr/>
        </p:nvSpPr>
        <p:spPr>
          <a:xfrm>
            <a:off x="9032875" y="2644775"/>
            <a:ext cx="117475" cy="1651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754AF28D-D8CB-2128-C4CB-FA7A8ACDF61D}"/>
              </a:ext>
            </a:extLst>
          </p:cNvPr>
          <p:cNvSpPr/>
          <p:nvPr/>
        </p:nvSpPr>
        <p:spPr>
          <a:xfrm>
            <a:off x="9759950" y="2641600"/>
            <a:ext cx="117475" cy="1651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604A38E9-2543-FAF2-FF36-BC097215EB0E}"/>
              </a:ext>
            </a:extLst>
          </p:cNvPr>
          <p:cNvCxnSpPr>
            <a:cxnSpLocks/>
          </p:cNvCxnSpPr>
          <p:nvPr/>
        </p:nvCxnSpPr>
        <p:spPr>
          <a:xfrm>
            <a:off x="9877425" y="2727325"/>
            <a:ext cx="13424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682C1716-2F02-3099-37F4-3AEAD7D53EB9}"/>
              </a:ext>
            </a:extLst>
          </p:cNvPr>
          <p:cNvCxnSpPr>
            <a:cxnSpLocks/>
          </p:cNvCxnSpPr>
          <p:nvPr/>
        </p:nvCxnSpPr>
        <p:spPr>
          <a:xfrm>
            <a:off x="9147439" y="1285875"/>
            <a:ext cx="58711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>
            <a:extLst>
              <a:ext uri="{FF2B5EF4-FFF2-40B4-BE49-F238E27FC236}">
                <a16:creationId xmlns:a16="http://schemas.microsoft.com/office/drawing/2014/main" id="{0D4A1AF9-6334-94FB-BB57-9B03E7663B47}"/>
              </a:ext>
            </a:extLst>
          </p:cNvPr>
          <p:cNvSpPr/>
          <p:nvPr/>
        </p:nvSpPr>
        <p:spPr>
          <a:xfrm>
            <a:off x="9734550" y="1203325"/>
            <a:ext cx="117475" cy="16510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112A3BBE-FA19-1CA3-35A9-333852ECE8E5}"/>
              </a:ext>
            </a:extLst>
          </p:cNvPr>
          <p:cNvSpPr/>
          <p:nvPr/>
        </p:nvSpPr>
        <p:spPr>
          <a:xfrm>
            <a:off x="9032874" y="1203325"/>
            <a:ext cx="117475" cy="16510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43F02FEB-62A7-035C-2D23-6348B8B67ED7}"/>
                  </a:ext>
                </a:extLst>
              </p:cNvPr>
              <p:cNvSpPr txBox="1"/>
              <p:nvPr/>
            </p:nvSpPr>
            <p:spPr>
              <a:xfrm>
                <a:off x="492152" y="3690530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de-DE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≤2,5</m:t>
                          </m:r>
                        </m:e>
                      </m:d>
                      <m:r>
                        <a:rPr lang="de-DE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43F02FEB-62A7-035C-2D23-6348B8B67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52" y="3690530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hteck 2">
            <a:extLst>
              <a:ext uri="{FF2B5EF4-FFF2-40B4-BE49-F238E27FC236}">
                <a16:creationId xmlns:a16="http://schemas.microsoft.com/office/drawing/2014/main" id="{E3693819-3880-A84B-65B6-90905E2FF3B8}"/>
              </a:ext>
            </a:extLst>
          </p:cNvPr>
          <p:cNvSpPr/>
          <p:nvPr/>
        </p:nvSpPr>
        <p:spPr>
          <a:xfrm>
            <a:off x="9080500" y="1285875"/>
            <a:ext cx="377950" cy="1441447"/>
          </a:xfrm>
          <a:prstGeom prst="rect">
            <a:avLst/>
          </a:prstGeom>
          <a:solidFill>
            <a:srgbClr val="0F6FC6">
              <a:alpha val="5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5038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>
            <a:extLst>
              <a:ext uri="{FF2B5EF4-FFF2-40B4-BE49-F238E27FC236}">
                <a16:creationId xmlns:a16="http://schemas.microsoft.com/office/drawing/2014/main" id="{217A8B05-6238-56BB-6C24-9A4AA823789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15186" b="45189"/>
          <a:stretch/>
        </p:blipFill>
        <p:spPr bwMode="auto">
          <a:xfrm>
            <a:off x="5596743" y="764086"/>
            <a:ext cx="5722990" cy="27665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75F4B987-5281-DDF8-A840-BD46DD0AF54D}"/>
                  </a:ext>
                </a:extLst>
              </p:cNvPr>
              <p:cNvSpPr txBox="1"/>
              <p:nvPr/>
            </p:nvSpPr>
            <p:spPr>
              <a:xfrm>
                <a:off x="248548" y="2806700"/>
                <a:ext cx="6096000" cy="8125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  <a:tabLst>
                    <a:tab pos="5759450" algn="r"/>
                  </a:tabLs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Entspricht f einer Dichtefunktion?</a:t>
                </a: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  <a:tabLst>
                    <a:tab pos="5759450" algn="r"/>
                  </a:tabLst>
                </a:pP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(1)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≥0  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für alle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75F4B987-5281-DDF8-A840-BD46DD0AF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548" y="2806700"/>
                <a:ext cx="6096000" cy="812530"/>
              </a:xfrm>
              <a:prstGeom prst="rect">
                <a:avLst/>
              </a:prstGeom>
              <a:blipFill>
                <a:blip r:embed="rId5"/>
                <a:stretch>
                  <a:fillRect l="-1100" t="-2985" b="-1194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>
            <a:extLst>
              <a:ext uri="{FF2B5EF4-FFF2-40B4-BE49-F238E27FC236}">
                <a16:creationId xmlns:a16="http://schemas.microsoft.com/office/drawing/2014/main" id="{38BE035F-3D4F-9830-0CE6-6A23D9D098F2}"/>
              </a:ext>
            </a:extLst>
          </p:cNvPr>
          <p:cNvSpPr txBox="1"/>
          <p:nvPr/>
        </p:nvSpPr>
        <p:spPr>
          <a:xfrm>
            <a:off x="276225" y="169772"/>
            <a:ext cx="1110615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759450" algn="r"/>
              </a:tabLs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1b)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Zeichne den Graphen von f. Entspricht die Funktion f einer Dichtefunktion einer stetigen Zufallsvariable X? Falls ja, berechne die gesuchten Wahrscheinlichkeiten.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5481ADC2-3D3F-FC5F-67A5-D341594751AB}"/>
              </a:ext>
            </a:extLst>
          </p:cNvPr>
          <p:cNvCxnSpPr>
            <a:cxnSpLocks/>
          </p:cNvCxnSpPr>
          <p:nvPr/>
        </p:nvCxnSpPr>
        <p:spPr>
          <a:xfrm>
            <a:off x="5275009" y="3117104"/>
            <a:ext cx="130525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604A38E9-2543-FAF2-FF36-BC097215EB0E}"/>
              </a:ext>
            </a:extLst>
          </p:cNvPr>
          <p:cNvCxnSpPr>
            <a:cxnSpLocks/>
          </p:cNvCxnSpPr>
          <p:nvPr/>
        </p:nvCxnSpPr>
        <p:spPr>
          <a:xfrm>
            <a:off x="6580268" y="1082675"/>
            <a:ext cx="3249532" cy="202353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682C1716-2F02-3099-37F4-3AEAD7D53EB9}"/>
              </a:ext>
            </a:extLst>
          </p:cNvPr>
          <p:cNvCxnSpPr>
            <a:cxnSpLocks/>
          </p:cNvCxnSpPr>
          <p:nvPr/>
        </p:nvCxnSpPr>
        <p:spPr>
          <a:xfrm flipV="1">
            <a:off x="6581591" y="1083733"/>
            <a:ext cx="3270434" cy="20224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1E70BAF1-76B2-3F4F-8100-349A0F5697BE}"/>
                  </a:ext>
                </a:extLst>
              </p:cNvPr>
              <p:cNvSpPr txBox="1"/>
              <p:nvPr/>
            </p:nvSpPr>
            <p:spPr>
              <a:xfrm>
                <a:off x="-345811" y="953474"/>
                <a:ext cx="6134100" cy="17414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&amp;0      ;       </m:t>
                              </m:r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&lt;0       </m:t>
                              </m:r>
                            </m:e>
                            <m:e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de-AT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den>
                              </m:f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;      0≤</m:t>
                              </m:r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≤4</m:t>
                              </m:r>
                            </m:e>
                            <m:e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&amp;−</m:t>
                              </m:r>
                              <m:f>
                                <m:fPr>
                                  <m:ctrlP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de-AT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den>
                              </m:f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+0,5   ; 4≤</m:t>
                              </m:r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≤8</m:t>
                              </m:r>
                            </m:e>
                            <m:e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&amp;0        ;       </m:t>
                              </m:r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&gt;8      </m:t>
                              </m:r>
                            </m:e>
                          </m:eqArr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1E70BAF1-76B2-3F4F-8100-349A0F5697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45811" y="953474"/>
                <a:ext cx="6134100" cy="174143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740061D0-AFC5-F7EE-51CF-8DA92716B1E9}"/>
              </a:ext>
            </a:extLst>
          </p:cNvPr>
          <p:cNvCxnSpPr>
            <a:cxnSpLocks/>
          </p:cNvCxnSpPr>
          <p:nvPr/>
        </p:nvCxnSpPr>
        <p:spPr>
          <a:xfrm>
            <a:off x="9829800" y="3106208"/>
            <a:ext cx="130525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42B95384-F369-8403-57BE-7F0C92456E88}"/>
              </a:ext>
            </a:extLst>
          </p:cNvPr>
          <p:cNvCxnSpPr>
            <a:cxnSpLocks/>
          </p:cNvCxnSpPr>
          <p:nvPr/>
        </p:nvCxnSpPr>
        <p:spPr>
          <a:xfrm flipV="1">
            <a:off x="6558043" y="2094441"/>
            <a:ext cx="1646991" cy="10226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3701CF50-A495-3A15-CAAC-71B06D454B36}"/>
              </a:ext>
            </a:extLst>
          </p:cNvPr>
          <p:cNvCxnSpPr>
            <a:cxnSpLocks/>
          </p:cNvCxnSpPr>
          <p:nvPr/>
        </p:nvCxnSpPr>
        <p:spPr>
          <a:xfrm>
            <a:off x="8205034" y="2094441"/>
            <a:ext cx="1646991" cy="10226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54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>
            <a:extLst>
              <a:ext uri="{FF2B5EF4-FFF2-40B4-BE49-F238E27FC236}">
                <a16:creationId xmlns:a16="http://schemas.microsoft.com/office/drawing/2014/main" id="{217A8B05-6238-56BB-6C24-9A4AA823789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15186" b="45189"/>
          <a:stretch/>
        </p:blipFill>
        <p:spPr bwMode="auto">
          <a:xfrm>
            <a:off x="5596743" y="764086"/>
            <a:ext cx="5722990" cy="27665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75F4B987-5281-DDF8-A840-BD46DD0AF54D}"/>
                  </a:ext>
                </a:extLst>
              </p:cNvPr>
              <p:cNvSpPr txBox="1"/>
              <p:nvPr/>
            </p:nvSpPr>
            <p:spPr>
              <a:xfrm>
                <a:off x="248548" y="2806700"/>
                <a:ext cx="6096000" cy="9507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  <a:tabLst>
                    <a:tab pos="5759450" algn="r"/>
                  </a:tabLs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Entspricht f einer Dichtefunktion?</a:t>
                </a: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  <a:tabLst>
                    <a:tab pos="5759450" algn="r"/>
                  </a:tabLst>
                </a:pPr>
                <a:r>
                  <a:rPr lang="de-AT" sz="20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(2)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−∞</m:t>
                        </m:r>
                      </m:sub>
                      <m:sup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+∞</m:t>
                        </m:r>
                      </m:sup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nary>
                  </m:oMath>
                </a14:m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75F4B987-5281-DDF8-A840-BD46DD0AF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548" y="2806700"/>
                <a:ext cx="6096000" cy="950709"/>
              </a:xfrm>
              <a:prstGeom prst="rect">
                <a:avLst/>
              </a:prstGeom>
              <a:blipFill>
                <a:blip r:embed="rId5"/>
                <a:stretch>
                  <a:fillRect l="-1300" t="-14103" b="-9294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>
            <a:extLst>
              <a:ext uri="{FF2B5EF4-FFF2-40B4-BE49-F238E27FC236}">
                <a16:creationId xmlns:a16="http://schemas.microsoft.com/office/drawing/2014/main" id="{38BE035F-3D4F-9830-0CE6-6A23D9D098F2}"/>
              </a:ext>
            </a:extLst>
          </p:cNvPr>
          <p:cNvSpPr txBox="1"/>
          <p:nvPr/>
        </p:nvSpPr>
        <p:spPr>
          <a:xfrm>
            <a:off x="276225" y="169772"/>
            <a:ext cx="1110615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759450" algn="r"/>
              </a:tabLs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1b)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Zeichne den Graphen von f. Entspricht die Funktion f einer Dichtefunktion einer stetigen Zufallsvariable X? Falls ja, berechne die gesuchten Wahrscheinlichkeiten.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5481ADC2-3D3F-FC5F-67A5-D341594751AB}"/>
              </a:ext>
            </a:extLst>
          </p:cNvPr>
          <p:cNvCxnSpPr>
            <a:cxnSpLocks/>
          </p:cNvCxnSpPr>
          <p:nvPr/>
        </p:nvCxnSpPr>
        <p:spPr>
          <a:xfrm>
            <a:off x="5275009" y="3117104"/>
            <a:ext cx="130525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1E70BAF1-76B2-3F4F-8100-349A0F5697BE}"/>
                  </a:ext>
                </a:extLst>
              </p:cNvPr>
              <p:cNvSpPr txBox="1"/>
              <p:nvPr/>
            </p:nvSpPr>
            <p:spPr>
              <a:xfrm>
                <a:off x="-345811" y="953474"/>
                <a:ext cx="6134100" cy="17414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&amp;0      ;       </m:t>
                              </m:r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&lt;0       </m:t>
                              </m:r>
                            </m:e>
                            <m:e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de-AT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den>
                              </m:f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;      0≤</m:t>
                              </m:r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≤4</m:t>
                              </m:r>
                            </m:e>
                            <m:e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&amp;−</m:t>
                              </m:r>
                              <m:f>
                                <m:fPr>
                                  <m:ctrlP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de-AT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den>
                              </m:f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+0,5   ; 4≤</m:t>
                              </m:r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≤8</m:t>
                              </m:r>
                            </m:e>
                            <m:e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&amp;0        ;       </m:t>
                              </m:r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&gt;8      </m:t>
                              </m:r>
                            </m:e>
                          </m:eqArr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1E70BAF1-76B2-3F4F-8100-349A0F5697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45811" y="953474"/>
                <a:ext cx="6134100" cy="174143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740061D0-AFC5-F7EE-51CF-8DA92716B1E9}"/>
              </a:ext>
            </a:extLst>
          </p:cNvPr>
          <p:cNvCxnSpPr>
            <a:cxnSpLocks/>
          </p:cNvCxnSpPr>
          <p:nvPr/>
        </p:nvCxnSpPr>
        <p:spPr>
          <a:xfrm>
            <a:off x="9829800" y="3106208"/>
            <a:ext cx="130525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42B95384-F369-8403-57BE-7F0C92456E88}"/>
              </a:ext>
            </a:extLst>
          </p:cNvPr>
          <p:cNvCxnSpPr>
            <a:cxnSpLocks/>
          </p:cNvCxnSpPr>
          <p:nvPr/>
        </p:nvCxnSpPr>
        <p:spPr>
          <a:xfrm flipV="1">
            <a:off x="6558043" y="2094441"/>
            <a:ext cx="1646991" cy="10226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3701CF50-A495-3A15-CAAC-71B06D454B36}"/>
              </a:ext>
            </a:extLst>
          </p:cNvPr>
          <p:cNvCxnSpPr>
            <a:cxnSpLocks/>
          </p:cNvCxnSpPr>
          <p:nvPr/>
        </p:nvCxnSpPr>
        <p:spPr>
          <a:xfrm>
            <a:off x="8205034" y="2094441"/>
            <a:ext cx="1646991" cy="10226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E3CD685A-1EBC-0248-3B3D-86A8E671EABA}"/>
              </a:ext>
            </a:extLst>
          </p:cNvPr>
          <p:cNvSpPr txBox="1"/>
          <p:nvPr/>
        </p:nvSpPr>
        <p:spPr>
          <a:xfrm>
            <a:off x="248548" y="3943277"/>
            <a:ext cx="4603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Option 1: </a:t>
            </a:r>
            <a:r>
              <a:rPr lang="de-D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Berechnung über den Flächeninhalt</a:t>
            </a:r>
            <a:endParaRPr lang="de-AT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htwinkliges Dreieck 4">
            <a:extLst>
              <a:ext uri="{FF2B5EF4-FFF2-40B4-BE49-F238E27FC236}">
                <a16:creationId xmlns:a16="http://schemas.microsoft.com/office/drawing/2014/main" id="{59523F65-E05E-6880-F07C-2DD4E1B72307}"/>
              </a:ext>
            </a:extLst>
          </p:cNvPr>
          <p:cNvSpPr/>
          <p:nvPr/>
        </p:nvSpPr>
        <p:spPr>
          <a:xfrm rot="16200000">
            <a:off x="6881319" y="1793387"/>
            <a:ext cx="1022663" cy="1624766"/>
          </a:xfrm>
          <a:prstGeom prst="rtTriangle">
            <a:avLst/>
          </a:prstGeom>
          <a:solidFill>
            <a:srgbClr val="0F6FC6">
              <a:alpha val="3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winkliges Dreieck 5">
            <a:extLst>
              <a:ext uri="{FF2B5EF4-FFF2-40B4-BE49-F238E27FC236}">
                <a16:creationId xmlns:a16="http://schemas.microsoft.com/office/drawing/2014/main" id="{15C9BC12-1075-B91B-CDB0-F681BE11FFC3}"/>
              </a:ext>
            </a:extLst>
          </p:cNvPr>
          <p:cNvSpPr/>
          <p:nvPr/>
        </p:nvSpPr>
        <p:spPr>
          <a:xfrm rot="16200000" flipV="1">
            <a:off x="8506085" y="1793385"/>
            <a:ext cx="1022663" cy="1624765"/>
          </a:xfrm>
          <a:prstGeom prst="rtTriangle">
            <a:avLst/>
          </a:prstGeom>
          <a:solidFill>
            <a:srgbClr val="FFC000">
              <a:alpha val="3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020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>
            <a:extLst>
              <a:ext uri="{FF2B5EF4-FFF2-40B4-BE49-F238E27FC236}">
                <a16:creationId xmlns:a16="http://schemas.microsoft.com/office/drawing/2014/main" id="{217A8B05-6238-56BB-6C24-9A4AA823789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15186" b="45189"/>
          <a:stretch/>
        </p:blipFill>
        <p:spPr bwMode="auto">
          <a:xfrm>
            <a:off x="5596743" y="764086"/>
            <a:ext cx="5722990" cy="27665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75F4B987-5281-DDF8-A840-BD46DD0AF54D}"/>
                  </a:ext>
                </a:extLst>
              </p:cNvPr>
              <p:cNvSpPr txBox="1"/>
              <p:nvPr/>
            </p:nvSpPr>
            <p:spPr>
              <a:xfrm>
                <a:off x="248548" y="2806700"/>
                <a:ext cx="6096000" cy="9507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  <a:tabLst>
                    <a:tab pos="5759450" algn="r"/>
                  </a:tabLs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Entspricht f einer Dichtefunktion?</a:t>
                </a: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  <a:tabLst>
                    <a:tab pos="5759450" algn="r"/>
                  </a:tabLst>
                </a:pPr>
                <a:r>
                  <a:rPr lang="de-AT" sz="20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(2)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−∞</m:t>
                        </m:r>
                      </m:sub>
                      <m:sup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+∞</m:t>
                        </m:r>
                      </m:sup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nary>
                  </m:oMath>
                </a14:m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75F4B987-5281-DDF8-A840-BD46DD0AF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548" y="2806700"/>
                <a:ext cx="6096000" cy="950709"/>
              </a:xfrm>
              <a:prstGeom prst="rect">
                <a:avLst/>
              </a:prstGeom>
              <a:blipFill>
                <a:blip r:embed="rId5"/>
                <a:stretch>
                  <a:fillRect l="-1300" t="-14103" b="-9294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>
            <a:extLst>
              <a:ext uri="{FF2B5EF4-FFF2-40B4-BE49-F238E27FC236}">
                <a16:creationId xmlns:a16="http://schemas.microsoft.com/office/drawing/2014/main" id="{38BE035F-3D4F-9830-0CE6-6A23D9D098F2}"/>
              </a:ext>
            </a:extLst>
          </p:cNvPr>
          <p:cNvSpPr txBox="1"/>
          <p:nvPr/>
        </p:nvSpPr>
        <p:spPr>
          <a:xfrm>
            <a:off x="276225" y="169772"/>
            <a:ext cx="1110615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759450" algn="r"/>
              </a:tabLs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1b)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Zeichne den Graphen von f. Entspricht die Funktion f einer Dichtefunktion einer stetigen Zufallsvariable X? Falls ja, berechne die gesuchten Wahrscheinlichkeiten.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5481ADC2-3D3F-FC5F-67A5-D341594751AB}"/>
              </a:ext>
            </a:extLst>
          </p:cNvPr>
          <p:cNvCxnSpPr>
            <a:cxnSpLocks/>
          </p:cNvCxnSpPr>
          <p:nvPr/>
        </p:nvCxnSpPr>
        <p:spPr>
          <a:xfrm>
            <a:off x="5275009" y="3117104"/>
            <a:ext cx="130525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1E70BAF1-76B2-3F4F-8100-349A0F5697BE}"/>
                  </a:ext>
                </a:extLst>
              </p:cNvPr>
              <p:cNvSpPr txBox="1"/>
              <p:nvPr/>
            </p:nvSpPr>
            <p:spPr>
              <a:xfrm>
                <a:off x="-345811" y="953474"/>
                <a:ext cx="6134100" cy="17414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&amp;0      ;       </m:t>
                              </m:r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&lt;0       </m:t>
                              </m:r>
                            </m:e>
                            <m:e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de-AT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den>
                              </m:f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;      0≤</m:t>
                              </m:r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≤4</m:t>
                              </m:r>
                            </m:e>
                            <m:e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&amp;−</m:t>
                              </m:r>
                              <m:f>
                                <m:fPr>
                                  <m:ctrlP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de-AT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den>
                              </m:f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+0,5   ; 4≤</m:t>
                              </m:r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≤8</m:t>
                              </m:r>
                            </m:e>
                            <m:e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&amp;0        ;       </m:t>
                              </m:r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&gt;8      </m:t>
                              </m:r>
                            </m:e>
                          </m:eqArr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1E70BAF1-76B2-3F4F-8100-349A0F5697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45811" y="953474"/>
                <a:ext cx="6134100" cy="174143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740061D0-AFC5-F7EE-51CF-8DA92716B1E9}"/>
              </a:ext>
            </a:extLst>
          </p:cNvPr>
          <p:cNvCxnSpPr>
            <a:cxnSpLocks/>
          </p:cNvCxnSpPr>
          <p:nvPr/>
        </p:nvCxnSpPr>
        <p:spPr>
          <a:xfrm>
            <a:off x="9829800" y="3106208"/>
            <a:ext cx="130525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42B95384-F369-8403-57BE-7F0C92456E88}"/>
              </a:ext>
            </a:extLst>
          </p:cNvPr>
          <p:cNvCxnSpPr>
            <a:cxnSpLocks/>
          </p:cNvCxnSpPr>
          <p:nvPr/>
        </p:nvCxnSpPr>
        <p:spPr>
          <a:xfrm flipV="1">
            <a:off x="6558043" y="2094441"/>
            <a:ext cx="1646991" cy="10226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3701CF50-A495-3A15-CAAC-71B06D454B36}"/>
              </a:ext>
            </a:extLst>
          </p:cNvPr>
          <p:cNvCxnSpPr>
            <a:cxnSpLocks/>
          </p:cNvCxnSpPr>
          <p:nvPr/>
        </p:nvCxnSpPr>
        <p:spPr>
          <a:xfrm>
            <a:off x="8205034" y="2094441"/>
            <a:ext cx="1646991" cy="10226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id="{E55B7E3A-BE0E-939F-BCE3-8F7BE1602FEB}"/>
              </a:ext>
            </a:extLst>
          </p:cNvPr>
          <p:cNvSpPr txBox="1"/>
          <p:nvPr/>
        </p:nvSpPr>
        <p:spPr>
          <a:xfrm>
            <a:off x="316216" y="3826431"/>
            <a:ext cx="4958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Option 2: </a:t>
            </a:r>
            <a:r>
              <a:rPr lang="de-D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Berechnung über das bestimmte Integral</a:t>
            </a:r>
            <a:endParaRPr lang="de-AT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E6B61048-C4A1-C33D-AFFC-397D3CDACF83}"/>
                  </a:ext>
                </a:extLst>
              </p:cNvPr>
              <p:cNvSpPr txBox="1"/>
              <p:nvPr/>
            </p:nvSpPr>
            <p:spPr>
              <a:xfrm>
                <a:off x="316216" y="4283656"/>
                <a:ext cx="6096000" cy="781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1"/>
                            </m:rPr>
                            <a:rPr lang="de-DE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DE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E6B61048-C4A1-C33D-AFFC-397D3CDACF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216" y="4283656"/>
                <a:ext cx="6096000" cy="7811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6709566B-1E25-E1DF-DD0A-CF65EBCE228A}"/>
                  </a:ext>
                </a:extLst>
              </p:cNvPr>
              <p:cNvSpPr txBox="1"/>
              <p:nvPr/>
            </p:nvSpPr>
            <p:spPr>
              <a:xfrm>
                <a:off x="248548" y="5208720"/>
                <a:ext cx="6096000" cy="781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1"/>
                            </m:rPr>
                            <a:rPr lang="de-DE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de-DE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6709566B-1E25-E1DF-DD0A-CF65EBCE22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548" y="5208720"/>
                <a:ext cx="6096000" cy="78117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1821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439</Words>
  <Application>Microsoft Office PowerPoint</Application>
  <PresentationFormat>Breitbild</PresentationFormat>
  <Paragraphs>55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Calibri</vt:lpstr>
      <vt:lpstr>Cambria Math</vt:lpstr>
      <vt:lpstr>Georgia</vt:lpstr>
      <vt:lpstr>Trebuchet MS</vt:lpstr>
      <vt:lpstr>Wingdings</vt:lpstr>
      <vt:lpstr>Holzart</vt:lpstr>
      <vt:lpstr>Stetige Zufallsvariable Dichtefunktion - Beispiel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2022-11-04T11:37:38Z</dcterms:modified>
</cp:coreProperties>
</file>