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18" r:id="rId3"/>
    <p:sldId id="427" r:id="rId4"/>
    <p:sldId id="428" r:id="rId5"/>
    <p:sldId id="429" r:id="rId6"/>
    <p:sldId id="43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C0A4EAD-8AC8-4450-B655-56DD31EA1140}"/>
    <pc:docChg chg="custSel delSld modSld">
      <pc:chgData name="Tegischer Lukas" userId="f78daebb-0565-485c-bd0e-1cd035e796ff" providerId="ADAL" clId="{AC0A4EAD-8AC8-4450-B655-56DD31EA1140}" dt="2022-11-04T11:34:02.988" v="2" actId="47"/>
      <pc:docMkLst>
        <pc:docMk/>
      </pc:docMkLst>
      <pc:sldChg chg="delSp mod delAnim">
        <pc:chgData name="Tegischer Lukas" userId="f78daebb-0565-485c-bd0e-1cd035e796ff" providerId="ADAL" clId="{AC0A4EAD-8AC8-4450-B655-56DD31EA1140}" dt="2022-11-04T11:34:01.87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AC0A4EAD-8AC8-4450-B655-56DD31EA1140}" dt="2022-11-04T11:34:01.87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AC0A4EAD-8AC8-4450-B655-56DD31EA1140}" dt="2022-11-04T11:34:00.54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AC0A4EAD-8AC8-4450-B655-56DD31EA1140}" dt="2022-11-04T11:34:02.988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Stammfunktion</a:t>
            </a: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eindeutig</a:t>
            </a: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aus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gegebenen Informationen </a:t>
            </a:r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bestimmen</a:t>
            </a:r>
            <a:endParaRPr lang="de-AT" sz="20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BA8BFA2-17D6-3F4C-419C-0AE6CCFFA998}"/>
              </a:ext>
            </a:extLst>
          </p:cNvPr>
          <p:cNvSpPr txBox="1"/>
          <p:nvPr/>
        </p:nvSpPr>
        <p:spPr>
          <a:xfrm>
            <a:off x="581024" y="334060"/>
            <a:ext cx="915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Bestimme jene Stammfunktion von f, für die die gegebene Bedingung gilt.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A754D05-DBFA-F622-F1F7-B60AAED4FEBB}"/>
                  </a:ext>
                </a:extLst>
              </p:cNvPr>
              <p:cNvSpPr txBox="1"/>
              <p:nvPr/>
            </p:nvSpPr>
            <p:spPr>
              <a:xfrm>
                <a:off x="504825" y="95833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   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lit/>
                        </m:rP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A754D05-DBFA-F622-F1F7-B60AAED4FE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958334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9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40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BA8BFA2-17D6-3F4C-419C-0AE6CCFFA998}"/>
              </a:ext>
            </a:extLst>
          </p:cNvPr>
          <p:cNvSpPr txBox="1"/>
          <p:nvPr/>
        </p:nvSpPr>
        <p:spPr>
          <a:xfrm>
            <a:off x="581024" y="334060"/>
            <a:ext cx="915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Bestimme jene Stammfunktion von f, für die die gegebene Bedingung gilt.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DE5FDCF-3053-D54C-D069-193C367EED49}"/>
                  </a:ext>
                </a:extLst>
              </p:cNvPr>
              <p:cNvSpPr txBox="1"/>
              <p:nvPr/>
            </p:nvSpPr>
            <p:spPr>
              <a:xfrm>
                <a:off x="581024" y="104405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lit/>
                        </m:rP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=49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8DE5FDCF-3053-D54C-D069-193C367EE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1044059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33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BA8BFA2-17D6-3F4C-419C-0AE6CCFFA998}"/>
              </a:ext>
            </a:extLst>
          </p:cNvPr>
          <p:cNvSpPr txBox="1"/>
          <p:nvPr/>
        </p:nvSpPr>
        <p:spPr>
          <a:xfrm>
            <a:off x="581024" y="334060"/>
            <a:ext cx="9153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Bestimme jene Stammfunktion von f, für die die gegebene Bedingung gilt.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B3053D-0C12-78B3-F40D-18BB2DF3A3C5}"/>
                  </a:ext>
                </a:extLst>
              </p:cNvPr>
              <p:cNvSpPr txBox="1"/>
              <p:nvPr/>
            </p:nvSpPr>
            <p:spPr>
              <a:xfrm>
                <a:off x="581024" y="1044059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lit/>
                        </m:rP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FB3053D-0C12-78B3-F40D-18BB2DF3A3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1044059"/>
                <a:ext cx="6096000" cy="461665"/>
              </a:xfrm>
              <a:prstGeom prst="rect">
                <a:avLst/>
              </a:prstGeom>
              <a:blipFill>
                <a:blip r:embed="rId2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23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BA8BFA2-17D6-3F4C-419C-0AE6CCFFA998}"/>
              </a:ext>
            </a:extLst>
          </p:cNvPr>
          <p:cNvSpPr txBox="1"/>
          <p:nvPr/>
        </p:nvSpPr>
        <p:spPr>
          <a:xfrm>
            <a:off x="581024" y="334060"/>
            <a:ext cx="9153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 f ist im Koordinatensystem gegeben. Bestimme jene Stammfunktion von f, für die die gegebene Bedingung gilt.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70ED852-AC8D-9CE5-A7B8-D695295608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1" b="18283"/>
          <a:stretch/>
        </p:blipFill>
        <p:spPr bwMode="auto">
          <a:xfrm>
            <a:off x="581024" y="1476058"/>
            <a:ext cx="2934653" cy="25699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103D519-421A-B751-DCCD-7FCE2B586F92}"/>
                  </a:ext>
                </a:extLst>
              </p:cNvPr>
              <p:cNvSpPr txBox="1"/>
              <p:nvPr/>
            </p:nvSpPr>
            <p:spPr>
              <a:xfrm>
                <a:off x="4401502" y="1476058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=65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2103D519-421A-B751-DCCD-7FCE2B586F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502" y="1476058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08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CBA8BFA2-17D6-3F4C-419C-0AE6CCFFA998}"/>
              </a:ext>
            </a:extLst>
          </p:cNvPr>
          <p:cNvSpPr txBox="1"/>
          <p:nvPr/>
        </p:nvSpPr>
        <p:spPr>
          <a:xfrm>
            <a:off x="581024" y="334060"/>
            <a:ext cx="9153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</a:t>
            </a:r>
            <a:r>
              <a:rPr lang="de-AT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2b</a:t>
            </a: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 f ist im Koordinatensystem gegeben. Bestimme jene Stammfunktion von f, für die die gegebene Bedingung gilt.</a:t>
            </a:r>
            <a:endParaRPr lang="de-A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F438BBE-471B-5FDB-6A10-332851700E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2" b="20035"/>
          <a:stretch/>
        </p:blipFill>
        <p:spPr bwMode="auto">
          <a:xfrm>
            <a:off x="845502" y="1733391"/>
            <a:ext cx="4037290" cy="33912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73A2C67-72F2-BF7E-DE1E-891C7707F747}"/>
                  </a:ext>
                </a:extLst>
              </p:cNvPr>
              <p:cNvSpPr txBox="1"/>
              <p:nvPr/>
            </p:nvSpPr>
            <p:spPr>
              <a:xfrm>
                <a:off x="5334000" y="1733391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=−22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73A2C67-72F2-BF7E-DE1E-891C7707F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733391"/>
                <a:ext cx="609600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403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152</Words>
  <Application>Microsoft Office PowerPoint</Application>
  <PresentationFormat>Breitbild</PresentationFormat>
  <Paragraphs>12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Stammfunktion eindeutig aus  gegebenen Informationen bestimmen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2022-11-04T11:34:03Z</dcterms:modified>
</cp:coreProperties>
</file>