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298" r:id="rId4"/>
    <p:sldId id="296" r:id="rId5"/>
    <p:sldId id="300" r:id="rId6"/>
    <p:sldId id="2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2T08:14:53.222" v="99"/>
      <pc:docMkLst>
        <pc:docMk/>
      </pc:docMkLst>
      <pc:sldChg chg="modSp">
        <pc:chgData name="Tegischer Lukas" userId="f78daebb-0565-485c-bd0e-1cd035e796ff" providerId="ADAL" clId="{DAC667BE-2117-4ECF-90C5-FBD8BC4C98A3}" dt="2020-05-22T08:11:30.958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2T08:13:41.168" v="65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2T08:12:09.117" v="41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AC667BE-2117-4ECF-90C5-FBD8BC4C98A3}" dt="2020-05-22T08:12:58.196" v="54" actId="404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3:41.168" v="65" actId="20577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modSp">
        <pc:chgData name="Tegischer Lukas" userId="f78daebb-0565-485c-bd0e-1cd035e796ff" providerId="ADAL" clId="{DAC667BE-2117-4ECF-90C5-FBD8BC4C98A3}" dt="2020-05-22T08:14:32.156" v="9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mod">
          <ac:chgData name="Tegischer Lukas" userId="f78daebb-0565-485c-bd0e-1cd035e796ff" providerId="ADAL" clId="{DAC667BE-2117-4ECF-90C5-FBD8BC4C98A3}" dt="2020-05-22T08:13:36.877" v="64" actId="20577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4:15.738" v="72" actId="14100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78F5EDDA-2BFA-42EB-B18C-56E80F77F532}"/>
    <pc:docChg chg="custSel addSld delSld modSld">
      <pc:chgData name="Tegischer Lukas" userId="f78daebb-0565-485c-bd0e-1cd035e796ff" providerId="ADAL" clId="{78F5EDDA-2BFA-42EB-B18C-56E80F77F532}" dt="2020-05-26T19:09:17.806" v="277" actId="20577"/>
      <pc:docMkLst>
        <pc:docMk/>
      </pc:docMkLst>
      <pc:sldChg chg="delSp modSp">
        <pc:chgData name="Tegischer Lukas" userId="f78daebb-0565-485c-bd0e-1cd035e796ff" providerId="ADAL" clId="{78F5EDDA-2BFA-42EB-B18C-56E80F77F532}" dt="2020-05-22T18:49:09.567" v="258" actId="478"/>
        <pc:sldMkLst>
          <pc:docMk/>
          <pc:sldMk cId="336392357" sldId="256"/>
        </pc:sldMkLst>
        <pc:spChg chg="mod">
          <ac:chgData name="Tegischer Lukas" userId="f78daebb-0565-485c-bd0e-1cd035e796ff" providerId="ADAL" clId="{78F5EDDA-2BFA-42EB-B18C-56E80F77F532}" dt="2020-05-22T15:46:38.213" v="7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8:49:09.567" v="258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78F5EDDA-2BFA-42EB-B18C-56E80F77F532}" dt="2020-05-26T18:59:53.715" v="260" actId="478"/>
        <pc:sldMkLst>
          <pc:docMk/>
          <pc:sldMk cId="4068653008" sldId="278"/>
        </pc:sldMkLst>
        <pc:spChg chg="mod">
          <ac:chgData name="Tegischer Lukas" userId="f78daebb-0565-485c-bd0e-1cd035e796ff" providerId="ADAL" clId="{78F5EDDA-2BFA-42EB-B18C-56E80F77F532}" dt="2020-05-22T15:46:58.287" v="33" actId="20577"/>
          <ac:spMkLst>
            <pc:docMk/>
            <pc:sldMk cId="4068653008" sldId="27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78F5EDDA-2BFA-42EB-B18C-56E80F77F532}" dt="2020-05-26T18:59:53.715" v="260" actId="478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47:00.019" v="34" actId="478"/>
          <ac:spMkLst>
            <pc:docMk/>
            <pc:sldMk cId="4068653008" sldId="278"/>
            <ac:spMk id="4" creationId="{BE76B085-C4FB-42A1-91BE-6045B18F4840}"/>
          </ac:spMkLst>
        </pc:spChg>
        <pc:spChg chg="del">
          <ac:chgData name="Tegischer Lukas" userId="f78daebb-0565-485c-bd0e-1cd035e796ff" providerId="ADAL" clId="{78F5EDDA-2BFA-42EB-B18C-56E80F77F532}" dt="2020-05-22T15:47:01.391" v="35" actId="478"/>
          <ac:spMkLst>
            <pc:docMk/>
            <pc:sldMk cId="4068653008" sldId="278"/>
            <ac:spMk id="5" creationId="{615EC234-40A7-4F5E-81F4-6BF71480FEED}"/>
          </ac:spMkLst>
        </pc:spChg>
        <pc:spChg chg="add mod">
          <ac:chgData name="Tegischer Lukas" userId="f78daebb-0565-485c-bd0e-1cd035e796ff" providerId="ADAL" clId="{78F5EDDA-2BFA-42EB-B18C-56E80F77F532}" dt="2020-05-26T18:59:53.715" v="260" actId="478"/>
          <ac:spMkLst>
            <pc:docMk/>
            <pc:sldMk cId="4068653008" sldId="278"/>
            <ac:spMk id="5" creationId="{98485D3D-1C53-415D-8525-78B596776566}"/>
          </ac:spMkLst>
        </pc:spChg>
        <pc:spChg chg="add del">
          <ac:chgData name="Tegischer Lukas" userId="f78daebb-0565-485c-bd0e-1cd035e796ff" providerId="ADAL" clId="{78F5EDDA-2BFA-42EB-B18C-56E80F77F532}" dt="2020-05-22T15:47:57.351" v="45" actId="478"/>
          <ac:spMkLst>
            <pc:docMk/>
            <pc:sldMk cId="4068653008" sldId="278"/>
            <ac:spMk id="9" creationId="{252B5583-DEE1-4996-B009-D5EA71590A4B}"/>
          </ac:spMkLst>
        </pc:spChg>
        <pc:spChg chg="add mod">
          <ac:chgData name="Tegischer Lukas" userId="f78daebb-0565-485c-bd0e-1cd035e796ff" providerId="ADAL" clId="{78F5EDDA-2BFA-42EB-B18C-56E80F77F532}" dt="2020-05-22T15:53:42.920" v="238" actId="1076"/>
          <ac:spMkLst>
            <pc:docMk/>
            <pc:sldMk cId="4068653008" sldId="278"/>
            <ac:spMk id="10" creationId="{3D1BD5F7-564E-4029-8CF3-DEA854BB3B46}"/>
          </ac:spMkLst>
        </pc:spChg>
        <pc:spChg chg="add mod">
          <ac:chgData name="Tegischer Lukas" userId="f78daebb-0565-485c-bd0e-1cd035e796ff" providerId="ADAL" clId="{78F5EDDA-2BFA-42EB-B18C-56E80F77F532}" dt="2020-05-22T15:53:45.279" v="239" actId="1076"/>
          <ac:spMkLst>
            <pc:docMk/>
            <pc:sldMk cId="4068653008" sldId="278"/>
            <ac:spMk id="11" creationId="{799F0263-7DC5-4D04-A9A9-E222A50446D6}"/>
          </ac:spMkLst>
        </pc:spChg>
        <pc:spChg chg="add mod">
          <ac:chgData name="Tegischer Lukas" userId="f78daebb-0565-485c-bd0e-1cd035e796ff" providerId="ADAL" clId="{78F5EDDA-2BFA-42EB-B18C-56E80F77F532}" dt="2020-05-22T15:49:25.296" v="105" actId="1076"/>
          <ac:spMkLst>
            <pc:docMk/>
            <pc:sldMk cId="4068653008" sldId="278"/>
            <ac:spMk id="12" creationId="{32E25657-ED66-4AC3-98F8-C9B139F473B1}"/>
          </ac:spMkLst>
        </pc:spChg>
        <pc:graphicFrameChg chg="add del">
          <ac:chgData name="Tegischer Lukas" userId="f78daebb-0565-485c-bd0e-1cd035e796ff" providerId="ADAL" clId="{78F5EDDA-2BFA-42EB-B18C-56E80F77F532}" dt="2020-05-22T15:47:35.115" v="43"/>
          <ac:graphicFrameMkLst>
            <pc:docMk/>
            <pc:sldMk cId="4068653008" sldId="278"/>
            <ac:graphicFrameMk id="6" creationId="{6C054645-2849-43F2-8186-58BE671352AE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47:57.351" v="45" actId="478"/>
          <ac:graphicFrameMkLst>
            <pc:docMk/>
            <pc:sldMk cId="4068653008" sldId="278"/>
            <ac:graphicFrameMk id="8" creationId="{A5B00292-71D7-4106-9B68-BAA263C0E972}"/>
          </ac:graphicFrameMkLst>
        </pc:graphicFrameChg>
        <pc:picChg chg="add mod">
          <ac:chgData name="Tegischer Lukas" userId="f78daebb-0565-485c-bd0e-1cd035e796ff" providerId="ADAL" clId="{78F5EDDA-2BFA-42EB-B18C-56E80F77F532}" dt="2020-05-22T15:49:27.414" v="106" actId="1076"/>
          <ac:picMkLst>
            <pc:docMk/>
            <pc:sldMk cId="4068653008" sldId="278"/>
            <ac:picMk id="7" creationId="{C371ECFC-7DBB-4C42-9CFF-04E0C656FE38}"/>
          </ac:picMkLst>
        </pc:picChg>
      </pc:sldChg>
      <pc:sldChg chg="delSp modSp">
        <pc:chgData name="Tegischer Lukas" userId="f78daebb-0565-485c-bd0e-1cd035e796ff" providerId="ADAL" clId="{78F5EDDA-2BFA-42EB-B18C-56E80F77F532}" dt="2020-05-22T18:49:12.105" v="259" actId="478"/>
        <pc:sldMkLst>
          <pc:docMk/>
          <pc:sldMk cId="3932101437" sldId="291"/>
        </pc:sldMkLst>
        <pc:spChg chg="mod">
          <ac:chgData name="Tegischer Lukas" userId="f78daebb-0565-485c-bd0e-1cd035e796ff" providerId="ADAL" clId="{78F5EDDA-2BFA-42EB-B18C-56E80F77F532}" dt="2020-05-22T15:53:20.474" v="237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8:49:12.105" v="259" actId="478"/>
          <ac:spMkLst>
            <pc:docMk/>
            <pc:sldMk cId="3932101437" sldId="291"/>
            <ac:spMk id="6" creationId="{00000000-0000-0000-0000-000000000000}"/>
          </ac:spMkLst>
        </pc:spChg>
      </pc:sldChg>
      <pc:sldChg chg="addSp delSp modSp modTransition">
        <pc:chgData name="Tegischer Lukas" userId="f78daebb-0565-485c-bd0e-1cd035e796ff" providerId="ADAL" clId="{78F5EDDA-2BFA-42EB-B18C-56E80F77F532}" dt="2020-05-26T19:05:12.805" v="270" actId="478"/>
        <pc:sldMkLst>
          <pc:docMk/>
          <pc:sldMk cId="127089651" sldId="296"/>
        </pc:sldMkLst>
        <pc:spChg chg="del">
          <ac:chgData name="Tegischer Lukas" userId="f78daebb-0565-485c-bd0e-1cd035e796ff" providerId="ADAL" clId="{78F5EDDA-2BFA-42EB-B18C-56E80F77F532}" dt="2020-05-22T15:52:08.861" v="208" actId="478"/>
          <ac:spMkLst>
            <pc:docMk/>
            <pc:sldMk cId="127089651" sldId="296"/>
            <ac:spMk id="2" creationId="{00000000-0000-0000-0000-000000000000}"/>
          </ac:spMkLst>
        </pc:spChg>
        <pc:spChg chg="del mod">
          <ac:chgData name="Tegischer Lukas" userId="f78daebb-0565-485c-bd0e-1cd035e796ff" providerId="ADAL" clId="{78F5EDDA-2BFA-42EB-B18C-56E80F77F532}" dt="2020-05-26T19:00:05.032" v="263" actId="478"/>
          <ac:spMkLst>
            <pc:docMk/>
            <pc:sldMk cId="127089651" sldId="29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78F5EDDA-2BFA-42EB-B18C-56E80F77F532}" dt="2020-05-26T19:05:12.805" v="270" actId="478"/>
          <ac:spMkLst>
            <pc:docMk/>
            <pc:sldMk cId="127089651" sldId="296"/>
            <ac:spMk id="4" creationId="{09ADD872-7BDC-40D5-B93E-2B45350C6B33}"/>
          </ac:spMkLst>
        </pc:spChg>
        <pc:spChg chg="del">
          <ac:chgData name="Tegischer Lukas" userId="f78daebb-0565-485c-bd0e-1cd035e796ff" providerId="ADAL" clId="{78F5EDDA-2BFA-42EB-B18C-56E80F77F532}" dt="2020-05-22T15:52:10.557" v="209" actId="478"/>
          <ac:spMkLst>
            <pc:docMk/>
            <pc:sldMk cId="127089651" sldId="296"/>
            <ac:spMk id="4" creationId="{BE76B085-C4FB-42A1-91BE-6045B18F4840}"/>
          </ac:spMkLst>
        </pc:spChg>
        <pc:spChg chg="add mod">
          <ac:chgData name="Tegischer Lukas" userId="f78daebb-0565-485c-bd0e-1cd035e796ff" providerId="ADAL" clId="{78F5EDDA-2BFA-42EB-B18C-56E80F77F532}" dt="2020-05-26T19:05:06.815" v="268" actId="20577"/>
          <ac:spMkLst>
            <pc:docMk/>
            <pc:sldMk cId="127089651" sldId="296"/>
            <ac:spMk id="5" creationId="{C9BAB24C-00DC-4C2F-A2FA-1ED83455C0D4}"/>
          </ac:spMkLst>
        </pc:spChg>
        <pc:spChg chg="add mod">
          <ac:chgData name="Tegischer Lukas" userId="f78daebb-0565-485c-bd0e-1cd035e796ff" providerId="ADAL" clId="{78F5EDDA-2BFA-42EB-B18C-56E80F77F532}" dt="2020-05-22T15:52:30.323" v="214" actId="1076"/>
          <ac:spMkLst>
            <pc:docMk/>
            <pc:sldMk cId="127089651" sldId="296"/>
            <ac:spMk id="6" creationId="{1EB3DD23-82F2-40E1-84D9-F84020563DE7}"/>
          </ac:spMkLst>
        </pc:spChg>
        <pc:spChg chg="del">
          <ac:chgData name="Tegischer Lukas" userId="f78daebb-0565-485c-bd0e-1cd035e796ff" providerId="ADAL" clId="{78F5EDDA-2BFA-42EB-B18C-56E80F77F532}" dt="2020-05-22T15:52:11.881" v="210" actId="478"/>
          <ac:spMkLst>
            <pc:docMk/>
            <pc:sldMk cId="127089651" sldId="296"/>
            <ac:spMk id="7" creationId="{94349B6E-DF0B-4B0F-A9F2-0D05DAF5545F}"/>
          </ac:spMkLst>
        </pc:spChg>
      </pc:sldChg>
      <pc:sldChg chg="del">
        <pc:chgData name="Tegischer Lukas" userId="f78daebb-0565-485c-bd0e-1cd035e796ff" providerId="ADAL" clId="{78F5EDDA-2BFA-42EB-B18C-56E80F77F532}" dt="2020-05-22T15:53:12.012" v="227" actId="2696"/>
        <pc:sldMkLst>
          <pc:docMk/>
          <pc:sldMk cId="1690730730" sldId="297"/>
        </pc:sldMkLst>
      </pc:sldChg>
      <pc:sldChg chg="addSp delSp modSp add modTransition modAnim">
        <pc:chgData name="Tegischer Lukas" userId="f78daebb-0565-485c-bd0e-1cd035e796ff" providerId="ADAL" clId="{78F5EDDA-2BFA-42EB-B18C-56E80F77F532}" dt="2020-05-26T19:00:23.230" v="267" actId="1076"/>
        <pc:sldMkLst>
          <pc:docMk/>
          <pc:sldMk cId="1060472660" sldId="298"/>
        </pc:sldMkLst>
        <pc:spChg chg="del mod">
          <ac:chgData name="Tegischer Lukas" userId="f78daebb-0565-485c-bd0e-1cd035e796ff" providerId="ADAL" clId="{78F5EDDA-2BFA-42EB-B18C-56E80F77F532}" dt="2020-05-26T18:59:56.590" v="261" actId="478"/>
          <ac:spMkLst>
            <pc:docMk/>
            <pc:sldMk cId="1060472660" sldId="29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78F5EDDA-2BFA-42EB-B18C-56E80F77F532}" dt="2020-05-26T19:00:00.936" v="262" actId="478"/>
          <ac:spMkLst>
            <pc:docMk/>
            <pc:sldMk cId="1060472660" sldId="298"/>
            <ac:spMk id="5" creationId="{02AE2AD3-3F26-40FB-BA14-EAE7DE94C167}"/>
          </ac:spMkLst>
        </pc:spChg>
        <pc:spChg chg="add del">
          <ac:chgData name="Tegischer Lukas" userId="f78daebb-0565-485c-bd0e-1cd035e796ff" providerId="ADAL" clId="{78F5EDDA-2BFA-42EB-B18C-56E80F77F532}" dt="2020-05-22T15:49:59.808" v="126"/>
          <ac:spMkLst>
            <pc:docMk/>
            <pc:sldMk cId="1060472660" sldId="298"/>
            <ac:spMk id="5" creationId="{A6E0EA3A-4F04-4839-9C0A-D13A2FF8C133}"/>
          </ac:spMkLst>
        </pc:spChg>
        <pc:spChg chg="add mod">
          <ac:chgData name="Tegischer Lukas" userId="f78daebb-0565-485c-bd0e-1cd035e796ff" providerId="ADAL" clId="{78F5EDDA-2BFA-42EB-B18C-56E80F77F532}" dt="2020-05-22T15:50:32.174" v="165" actId="1076"/>
          <ac:spMkLst>
            <pc:docMk/>
            <pc:sldMk cId="1060472660" sldId="298"/>
            <ac:spMk id="6" creationId="{0BC914DC-8CBB-406A-BC4C-1479F4CA540F}"/>
          </ac:spMkLst>
        </pc:spChg>
        <pc:spChg chg="del">
          <ac:chgData name="Tegischer Lukas" userId="f78daebb-0565-485c-bd0e-1cd035e796ff" providerId="ADAL" clId="{78F5EDDA-2BFA-42EB-B18C-56E80F77F532}" dt="2020-05-22T15:50:11.884" v="130" actId="478"/>
          <ac:spMkLst>
            <pc:docMk/>
            <pc:sldMk cId="1060472660" sldId="298"/>
            <ac:spMk id="10" creationId="{3D1BD5F7-564E-4029-8CF3-DEA854BB3B46}"/>
          </ac:spMkLst>
        </pc:spChg>
        <pc:spChg chg="del">
          <ac:chgData name="Tegischer Lukas" userId="f78daebb-0565-485c-bd0e-1cd035e796ff" providerId="ADAL" clId="{78F5EDDA-2BFA-42EB-B18C-56E80F77F532}" dt="2020-05-22T15:50:12.759" v="131" actId="478"/>
          <ac:spMkLst>
            <pc:docMk/>
            <pc:sldMk cId="1060472660" sldId="298"/>
            <ac:spMk id="11" creationId="{799F0263-7DC5-4D04-A9A9-E222A50446D6}"/>
          </ac:spMkLst>
        </pc:spChg>
        <pc:spChg chg="mod">
          <ac:chgData name="Tegischer Lukas" userId="f78daebb-0565-485c-bd0e-1cd035e796ff" providerId="ADAL" clId="{78F5EDDA-2BFA-42EB-B18C-56E80F77F532}" dt="2020-05-22T15:50:34.110" v="166" actId="1076"/>
          <ac:spMkLst>
            <pc:docMk/>
            <pc:sldMk cId="1060472660" sldId="29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78F5EDDA-2BFA-42EB-B18C-56E80F77F532}" dt="2020-05-22T15:51:18.701" v="191" actId="1076"/>
          <ac:spMkLst>
            <pc:docMk/>
            <pc:sldMk cId="1060472660" sldId="298"/>
            <ac:spMk id="13" creationId="{D7981C0F-4CA5-485C-AE32-D0F145CDCECD}"/>
          </ac:spMkLst>
        </pc:spChg>
        <pc:spChg chg="add mod">
          <ac:chgData name="Tegischer Lukas" userId="f78daebb-0565-485c-bd0e-1cd035e796ff" providerId="ADAL" clId="{78F5EDDA-2BFA-42EB-B18C-56E80F77F532}" dt="2020-05-22T15:51:36.599" v="197" actId="1076"/>
          <ac:spMkLst>
            <pc:docMk/>
            <pc:sldMk cId="1060472660" sldId="298"/>
            <ac:spMk id="15" creationId="{FF7DE116-F6C3-4551-AF14-521EB0F3AC18}"/>
          </ac:spMkLst>
        </pc:spChg>
        <pc:spChg chg="add mod">
          <ac:chgData name="Tegischer Lukas" userId="f78daebb-0565-485c-bd0e-1cd035e796ff" providerId="ADAL" clId="{78F5EDDA-2BFA-42EB-B18C-56E80F77F532}" dt="2020-05-22T15:51:55.237" v="205" actId="1076"/>
          <ac:spMkLst>
            <pc:docMk/>
            <pc:sldMk cId="1060472660" sldId="298"/>
            <ac:spMk id="16" creationId="{99B89935-ED68-4034-B4F4-B1A3D58201BC}"/>
          </ac:spMkLst>
        </pc:spChg>
        <pc:graphicFrameChg chg="add del">
          <ac:chgData name="Tegischer Lukas" userId="f78daebb-0565-485c-bd0e-1cd035e796ff" providerId="ADAL" clId="{78F5EDDA-2BFA-42EB-B18C-56E80F77F532}" dt="2020-05-22T15:49:59.808" v="126"/>
          <ac:graphicFrameMkLst>
            <pc:docMk/>
            <pc:sldMk cId="1060472660" sldId="298"/>
            <ac:graphicFrameMk id="4" creationId="{C673E5DC-477E-4269-8FD5-402E0E55B320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50:48.575" v="168"/>
          <ac:graphicFrameMkLst>
            <pc:docMk/>
            <pc:sldMk cId="1060472660" sldId="298"/>
            <ac:graphicFrameMk id="8" creationId="{E3EA7057-0D41-4E77-AB4A-0A149A33BFF2}"/>
          </ac:graphicFrameMkLst>
        </pc:graphicFrameChg>
        <pc:picChg chg="del">
          <ac:chgData name="Tegischer Lukas" userId="f78daebb-0565-485c-bd0e-1cd035e796ff" providerId="ADAL" clId="{78F5EDDA-2BFA-42EB-B18C-56E80F77F532}" dt="2020-05-22T15:49:40.017" v="120" actId="478"/>
          <ac:picMkLst>
            <pc:docMk/>
            <pc:sldMk cId="1060472660" sldId="29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78F5EDDA-2BFA-42EB-B18C-56E80F77F532}" dt="2020-05-26T19:00:23.230" v="267" actId="1076"/>
          <ac:picMkLst>
            <pc:docMk/>
            <pc:sldMk cId="1060472660" sldId="298"/>
            <ac:picMk id="9" creationId="{A1B2F843-60F6-40AE-873B-DAC26DFE4E38}"/>
          </ac:picMkLst>
        </pc:picChg>
      </pc:sldChg>
      <pc:sldChg chg="addSp delSp modSp add modTransition modAnim">
        <pc:chgData name="Tegischer Lukas" userId="f78daebb-0565-485c-bd0e-1cd035e796ff" providerId="ADAL" clId="{78F5EDDA-2BFA-42EB-B18C-56E80F77F532}" dt="2020-05-26T19:05:09.144" v="269" actId="20577"/>
        <pc:sldMkLst>
          <pc:docMk/>
          <pc:sldMk cId="326785872" sldId="299"/>
        </pc:sldMkLst>
        <pc:spChg chg="add mod">
          <ac:chgData name="Tegischer Lukas" userId="f78daebb-0565-485c-bd0e-1cd035e796ff" providerId="ADAL" clId="{78F5EDDA-2BFA-42EB-B18C-56E80F77F532}" dt="2020-05-26T19:05:09.144" v="269" actId="20577"/>
          <ac:spMkLst>
            <pc:docMk/>
            <pc:sldMk cId="326785872" sldId="299"/>
            <ac:spMk id="2" creationId="{14FE1F0B-9247-489D-81EB-348EB3F29701}"/>
          </ac:spMkLst>
        </pc:spChg>
        <pc:spChg chg="del mod">
          <ac:chgData name="Tegischer Lukas" userId="f78daebb-0565-485c-bd0e-1cd035e796ff" providerId="ADAL" clId="{78F5EDDA-2BFA-42EB-B18C-56E80F77F532}" dt="2020-05-26T19:00:07.389" v="264" actId="478"/>
          <ac:spMkLst>
            <pc:docMk/>
            <pc:sldMk cId="326785872" sldId="299"/>
            <ac:spMk id="3" creationId="{00000000-0000-0000-0000-000000000000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4" creationId="{1F1FCACE-BB48-4AA2-8949-4B938954F018}"/>
          </ac:spMkLst>
        </pc:spChg>
        <pc:spChg chg="del">
          <ac:chgData name="Tegischer Lukas" userId="f78daebb-0565-485c-bd0e-1cd035e796ff" providerId="ADAL" clId="{78F5EDDA-2BFA-42EB-B18C-56E80F77F532}" dt="2020-05-22T15:52:40.538" v="216" actId="478"/>
          <ac:spMkLst>
            <pc:docMk/>
            <pc:sldMk cId="326785872" sldId="299"/>
            <ac:spMk id="5" creationId="{C9BAB24C-00DC-4C2F-A2FA-1ED83455C0D4}"/>
          </ac:spMkLst>
        </pc:spChg>
        <pc:spChg chg="del">
          <ac:chgData name="Tegischer Lukas" userId="f78daebb-0565-485c-bd0e-1cd035e796ff" providerId="ADAL" clId="{78F5EDDA-2BFA-42EB-B18C-56E80F77F532}" dt="2020-05-22T15:52:42.295" v="217" actId="478"/>
          <ac:spMkLst>
            <pc:docMk/>
            <pc:sldMk cId="326785872" sldId="299"/>
            <ac:spMk id="6" creationId="{1EB3DD23-82F2-40E1-84D9-F84020563DE7}"/>
          </ac:spMkLst>
        </pc:spChg>
        <pc:spChg chg="add del mod">
          <ac:chgData name="Tegischer Lukas" userId="f78daebb-0565-485c-bd0e-1cd035e796ff" providerId="ADAL" clId="{78F5EDDA-2BFA-42EB-B18C-56E80F77F532}" dt="2020-05-26T19:00:09.217" v="265" actId="478"/>
          <ac:spMkLst>
            <pc:docMk/>
            <pc:sldMk cId="326785872" sldId="299"/>
            <ac:spMk id="6" creationId="{84387AEF-CCA1-4A92-B21D-94A903A3AC58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7" creationId="{25F58284-E51B-4B94-AAB6-686CD9148B2D}"/>
          </ac:spMkLst>
        </pc:spChg>
      </pc:sldChg>
      <pc:sldChg chg="modSp add">
        <pc:chgData name="Tegischer Lukas" userId="f78daebb-0565-485c-bd0e-1cd035e796ff" providerId="ADAL" clId="{78F5EDDA-2BFA-42EB-B18C-56E80F77F532}" dt="2020-05-26T19:09:17.806" v="277" actId="20577"/>
        <pc:sldMkLst>
          <pc:docMk/>
          <pc:sldMk cId="3878113185" sldId="300"/>
        </pc:sldMkLst>
        <pc:spChg chg="mod">
          <ac:chgData name="Tegischer Lukas" userId="f78daebb-0565-485c-bd0e-1cd035e796ff" providerId="ADAL" clId="{78F5EDDA-2BFA-42EB-B18C-56E80F77F532}" dt="2020-05-26T19:09:17.806" v="277" actId="20577"/>
          <ac:spMkLst>
            <pc:docMk/>
            <pc:sldMk cId="3878113185" sldId="300"/>
            <ac:spMk id="6" creationId="{1EB3DD23-82F2-40E1-84D9-F84020563DE7}"/>
          </ac:spMkLst>
        </pc:spChg>
      </pc:sldChg>
    </pc:docChg>
  </pc:docChgLst>
  <pc:docChgLst>
    <pc:chgData name="Tegischer Lukas" userId="f78daebb-0565-485c-bd0e-1cd035e796ff" providerId="ADAL" clId="{631F1D00-ABA5-43BC-985A-FDF5DB9AD7CA}"/>
    <pc:docChg chg="custSel delSld modSld">
      <pc:chgData name="Tegischer Lukas" userId="f78daebb-0565-485c-bd0e-1cd035e796ff" providerId="ADAL" clId="{631F1D00-ABA5-43BC-985A-FDF5DB9AD7CA}" dt="2022-11-04T15:40:22.344" v="8" actId="47"/>
      <pc:docMkLst>
        <pc:docMk/>
      </pc:docMkLst>
      <pc:sldChg chg="delSp modSp mod">
        <pc:chgData name="Tegischer Lukas" userId="f78daebb-0565-485c-bd0e-1cd035e796ff" providerId="ADAL" clId="{631F1D00-ABA5-43BC-985A-FDF5DB9AD7CA}" dt="2022-11-04T15:40:14.823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631F1D00-ABA5-43BC-985A-FDF5DB9AD7CA}" dt="2022-11-04T15:40:14.823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631F1D00-ABA5-43BC-985A-FDF5DB9AD7CA}" dt="2022-11-04T15:40:13.75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631F1D00-ABA5-43BC-985A-FDF5DB9AD7CA}" dt="2022-11-04T15:40:17.598" v="3" actId="478"/>
        <pc:sldMkLst>
          <pc:docMk/>
          <pc:sldMk cId="4068653008" sldId="278"/>
        </pc:sldMkLst>
        <pc:spChg chg="del">
          <ac:chgData name="Tegischer Lukas" userId="f78daebb-0565-485c-bd0e-1cd035e796ff" providerId="ADAL" clId="{631F1D00-ABA5-43BC-985A-FDF5DB9AD7CA}" dt="2022-11-04T15:40:17.598" v="3" actId="478"/>
          <ac:spMkLst>
            <pc:docMk/>
            <pc:sldMk cId="4068653008" sldId="278"/>
            <ac:spMk id="5" creationId="{98485D3D-1C53-415D-8525-78B596776566}"/>
          </ac:spMkLst>
        </pc:spChg>
        <pc:picChg chg="del">
          <ac:chgData name="Tegischer Lukas" userId="f78daebb-0565-485c-bd0e-1cd035e796ff" providerId="ADAL" clId="{631F1D00-ABA5-43BC-985A-FDF5DB9AD7CA}" dt="2022-11-04T15:40:16.948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631F1D00-ABA5-43BC-985A-FDF5DB9AD7CA}" dt="2022-11-04T15:40:22.344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31F1D00-ABA5-43BC-985A-FDF5DB9AD7CA}" dt="2022-11-04T15:40:19.357" v="5" actId="478"/>
        <pc:sldMkLst>
          <pc:docMk/>
          <pc:sldMk cId="127089651" sldId="296"/>
        </pc:sldMkLst>
        <pc:picChg chg="del">
          <ac:chgData name="Tegischer Lukas" userId="f78daebb-0565-485c-bd0e-1cd035e796ff" providerId="ADAL" clId="{631F1D00-ABA5-43BC-985A-FDF5DB9AD7CA}" dt="2022-11-04T15:40:19.357" v="5" actId="478"/>
          <ac:picMkLst>
            <pc:docMk/>
            <pc:sldMk cId="127089651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1F1D00-ABA5-43BC-985A-FDF5DB9AD7CA}" dt="2022-11-04T15:40:18.555" v="4" actId="478"/>
        <pc:sldMkLst>
          <pc:docMk/>
          <pc:sldMk cId="1060472660" sldId="298"/>
        </pc:sldMkLst>
        <pc:picChg chg="del">
          <ac:chgData name="Tegischer Lukas" userId="f78daebb-0565-485c-bd0e-1cd035e796ff" providerId="ADAL" clId="{631F1D00-ABA5-43BC-985A-FDF5DB9AD7CA}" dt="2022-11-04T15:40:18.555" v="4" actId="478"/>
          <ac:picMkLst>
            <pc:docMk/>
            <pc:sldMk cId="1060472660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1F1D00-ABA5-43BC-985A-FDF5DB9AD7CA}" dt="2022-11-04T15:40:21.093" v="7" actId="478"/>
        <pc:sldMkLst>
          <pc:docMk/>
          <pc:sldMk cId="326785872" sldId="299"/>
        </pc:sldMkLst>
        <pc:picChg chg="del">
          <ac:chgData name="Tegischer Lukas" userId="f78daebb-0565-485c-bd0e-1cd035e796ff" providerId="ADAL" clId="{631F1D00-ABA5-43BC-985A-FDF5DB9AD7CA}" dt="2022-11-04T15:40:21.093" v="7" actId="478"/>
          <ac:picMkLst>
            <pc:docMk/>
            <pc:sldMk cId="326785872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1F1D00-ABA5-43BC-985A-FDF5DB9AD7CA}" dt="2022-11-04T15:40:20.286" v="6" actId="478"/>
        <pc:sldMkLst>
          <pc:docMk/>
          <pc:sldMk cId="3878113185" sldId="300"/>
        </pc:sldMkLst>
        <pc:picChg chg="del">
          <ac:chgData name="Tegischer Lukas" userId="f78daebb-0565-485c-bd0e-1cd035e796ff" providerId="ADAL" clId="{631F1D00-ABA5-43BC-985A-FDF5DB9AD7CA}" dt="2022-11-04T15:40:20.286" v="6" actId="478"/>
          <ac:picMkLst>
            <pc:docMk/>
            <pc:sldMk cId="3878113185" sldId="300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2143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9982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2958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4906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6829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407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des Quadrats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371ECFC-7DBB-4C42-9CFF-04E0C656FE3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294439" y="1306539"/>
            <a:ext cx="4053942" cy="40998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D1BD5F7-564E-4029-8CF3-DEA854BB3B46}"/>
                  </a:ext>
                </a:extLst>
              </p:cNvPr>
              <p:cNvSpPr txBox="1"/>
              <p:nvPr/>
            </p:nvSpPr>
            <p:spPr>
              <a:xfrm>
                <a:off x="7002377" y="2875002"/>
                <a:ext cx="303127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3600" b="1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D1BD5F7-564E-4029-8CF3-DEA854BB3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377" y="2875002"/>
                <a:ext cx="3031278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799F0263-7DC5-4D04-A9A9-E222A50446D6}"/>
                  </a:ext>
                </a:extLst>
              </p:cNvPr>
              <p:cNvSpPr/>
              <p:nvPr/>
            </p:nvSpPr>
            <p:spPr>
              <a:xfrm>
                <a:off x="6865416" y="3745663"/>
                <a:ext cx="3305200" cy="565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Umformung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rad>
                  </m:oMath>
                </a14:m>
                <a:endParaRPr lang="de-AT" sz="2800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799F0263-7DC5-4D04-A9A9-E222A50446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416" y="3745663"/>
                <a:ext cx="3305200" cy="565155"/>
              </a:xfrm>
              <a:prstGeom prst="rect">
                <a:avLst/>
              </a:prstGeom>
              <a:blipFill>
                <a:blip r:embed="rId6"/>
                <a:stretch>
                  <a:fillRect l="-3690" t="-2151" b="-3010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32E25657-ED66-4AC3-98F8-C9B139F473B1}"/>
              </a:ext>
            </a:extLst>
          </p:cNvPr>
          <p:cNvSpPr txBox="1"/>
          <p:nvPr/>
        </p:nvSpPr>
        <p:spPr>
          <a:xfrm>
            <a:off x="7138472" y="2008681"/>
            <a:ext cx="27590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u="sng" dirty="0">
                <a:solidFill>
                  <a:srgbClr val="00B050"/>
                </a:solidFill>
              </a:rPr>
              <a:t>Seitenlänge a</a:t>
            </a:r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des Quadrats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2E25657-ED66-4AC3-98F8-C9B139F473B1}"/>
              </a:ext>
            </a:extLst>
          </p:cNvPr>
          <p:cNvSpPr txBox="1"/>
          <p:nvPr/>
        </p:nvSpPr>
        <p:spPr>
          <a:xfrm>
            <a:off x="7600881" y="1375794"/>
            <a:ext cx="2408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u="sng" dirty="0">
                <a:solidFill>
                  <a:srgbClr val="00B050"/>
                </a:solidFill>
              </a:rPr>
              <a:t>Diagonale d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1B2F843-60F6-40AE-873B-DAC26DFE4E38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7" t="4239" r="2389" b="37490"/>
          <a:stretch/>
        </p:blipFill>
        <p:spPr bwMode="auto">
          <a:xfrm>
            <a:off x="870818" y="776492"/>
            <a:ext cx="4728068" cy="43038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BC914DC-8CBB-406A-BC4C-1479F4CA540F}"/>
                  </a:ext>
                </a:extLst>
              </p:cNvPr>
              <p:cNvSpPr/>
              <p:nvPr/>
            </p:nvSpPr>
            <p:spPr>
              <a:xfrm>
                <a:off x="5704465" y="2093715"/>
                <a:ext cx="6200865" cy="495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Herleitung über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vier rechtwinklige Dreiecke mit den Katheten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num>
                      <m:den>
                        <m:r>
                          <a:rPr lang="de-AT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BC914DC-8CBB-406A-BC4C-1479F4CA54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465" y="2093715"/>
                <a:ext cx="6200865" cy="495328"/>
              </a:xfrm>
              <a:prstGeom prst="rect">
                <a:avLst/>
              </a:prstGeom>
              <a:blipFill>
                <a:blip r:embed="rId5"/>
                <a:stretch>
                  <a:fillRect l="-885" b="-73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D7981C0F-4CA5-485C-AE32-D0F145CDCECD}"/>
                  </a:ext>
                </a:extLst>
              </p:cNvPr>
              <p:cNvSpPr/>
              <p:nvPr/>
            </p:nvSpPr>
            <p:spPr>
              <a:xfrm>
                <a:off x="6750873" y="2823634"/>
                <a:ext cx="4108048" cy="939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de-AT" sz="2400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AT" sz="2400" b="1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b="1" i="1">
                              <a:latin typeface="Cambria Math" panose="02040503050406030204" pitchFamily="18" charset="0"/>
                            </a:rPr>
                            <m:t>𝑫𝒓𝒆𝒊𝒆𝒄𝒌</m:t>
                          </m:r>
                        </m:sub>
                      </m:sSub>
                      <m:r>
                        <a:rPr lang="de-AT" sz="2400" b="1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AT" sz="2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de-AT" sz="24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de-AT" sz="24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de-AT" sz="2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de-AT" sz="24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de-AT" sz="2400" b="1" i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1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𝐝</m:t>
                              </m:r>
                            </m:e>
                            <m:sup>
                              <m:r>
                                <a:rPr lang="de-AT" sz="2400" b="1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AT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de-AT" sz="2400" b="1" dirty="0"/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D7981C0F-4CA5-485C-AE32-D0F145CDCE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873" y="2823634"/>
                <a:ext cx="4108048" cy="9391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hteck 14">
            <a:extLst>
              <a:ext uri="{FF2B5EF4-FFF2-40B4-BE49-F238E27FC236}">
                <a16:creationId xmlns:a16="http://schemas.microsoft.com/office/drawing/2014/main" id="{FF7DE116-F6C3-4551-AF14-521EB0F3AC18}"/>
              </a:ext>
            </a:extLst>
          </p:cNvPr>
          <p:cNvSpPr/>
          <p:nvPr/>
        </p:nvSpPr>
        <p:spPr>
          <a:xfrm>
            <a:off x="6343870" y="4084292"/>
            <a:ext cx="4922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 besteht aus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vier rechtwinkligen Dreiecken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99B89935-ED68-4034-B4F4-B1A3D58201BC}"/>
                  </a:ext>
                </a:extLst>
              </p:cNvPr>
              <p:cNvSpPr/>
              <p:nvPr/>
            </p:nvSpPr>
            <p:spPr>
              <a:xfrm>
                <a:off x="7600881" y="4773911"/>
                <a:ext cx="2744726" cy="9681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AT" sz="28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1" i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2800" b="1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AT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de-AT" sz="28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AT" sz="2800" b="1" i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de-AT" sz="28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de-AT" sz="28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AT" sz="28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99B89935-ED68-4034-B4F4-B1A3D58201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881" y="4773911"/>
                <a:ext cx="2744726" cy="9681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47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C9BAB24C-00DC-4C2F-A2FA-1ED83455C0D4}"/>
              </a:ext>
            </a:extLst>
          </p:cNvPr>
          <p:cNvSpPr/>
          <p:nvPr/>
        </p:nvSpPr>
        <p:spPr>
          <a:xfrm>
            <a:off x="203574" y="564085"/>
            <a:ext cx="549676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den Flächeninhalt des Quadrats 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cm²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EB3DD23-82F2-40E1-84D9-F84020563DE7}"/>
                  </a:ext>
                </a:extLst>
              </p:cNvPr>
              <p:cNvSpPr/>
              <p:nvPr/>
            </p:nvSpPr>
            <p:spPr>
              <a:xfrm>
                <a:off x="2288150" y="1057540"/>
                <a:ext cx="13276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=14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𝑑𝑚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EB3DD23-82F2-40E1-84D9-F84020563D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150" y="1057540"/>
                <a:ext cx="132760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C9BAB24C-00DC-4C2F-A2FA-1ED83455C0D4}"/>
              </a:ext>
            </a:extLst>
          </p:cNvPr>
          <p:cNvSpPr/>
          <p:nvPr/>
        </p:nvSpPr>
        <p:spPr>
          <a:xfrm>
            <a:off x="203574" y="564085"/>
            <a:ext cx="549676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den Flächeninhalt des Quadrats 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cm²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EB3DD23-82F2-40E1-84D9-F84020563DE7}"/>
                  </a:ext>
                </a:extLst>
              </p:cNvPr>
              <p:cNvSpPr/>
              <p:nvPr/>
            </p:nvSpPr>
            <p:spPr>
              <a:xfrm>
                <a:off x="2288150" y="1057540"/>
                <a:ext cx="12667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EB3DD23-82F2-40E1-84D9-F84020563D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150" y="1057540"/>
                <a:ext cx="126675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811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4FE1F0B-9247-489D-81EB-348EB3F29701}"/>
              </a:ext>
            </a:extLst>
          </p:cNvPr>
          <p:cNvSpPr/>
          <p:nvPr/>
        </p:nvSpPr>
        <p:spPr>
          <a:xfrm>
            <a:off x="203574" y="625642"/>
            <a:ext cx="10612472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Flächeninhalt oder der Umfang eines Quadrats ist gegeben. Berechne die Seitenlänge a in </a:t>
            </a:r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F1FCACE-BB48-4AA2-8949-4B938954F018}"/>
                  </a:ext>
                </a:extLst>
              </p:cNvPr>
              <p:cNvSpPr/>
              <p:nvPr/>
            </p:nvSpPr>
            <p:spPr>
              <a:xfrm>
                <a:off x="895177" y="1233039"/>
                <a:ext cx="20003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=36</m:t>
                      </m:r>
                      <m:r>
                        <a:rPr lang="de-AT" sz="28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F1FCACE-BB48-4AA2-8949-4B938954F0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177" y="1233039"/>
                <a:ext cx="200035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5F58284-E51B-4B94-AAB6-686CD9148B2D}"/>
                  </a:ext>
                </a:extLst>
              </p:cNvPr>
              <p:cNvSpPr/>
              <p:nvPr/>
            </p:nvSpPr>
            <p:spPr>
              <a:xfrm>
                <a:off x="8120689" y="1233039"/>
                <a:ext cx="168026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=32</m:t>
                      </m:r>
                      <m:r>
                        <a:rPr lang="de-AT" sz="2800" i="1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5F58284-E51B-4B94-AAB6-686CD9148B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689" y="1233039"/>
                <a:ext cx="168026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78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120</Words>
  <Application>Microsoft Office PowerPoint</Application>
  <PresentationFormat>Breitbild</PresentationFormat>
  <Paragraphs>24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Quadrat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2022-11-04T15:40:23Z</dcterms:modified>
</cp:coreProperties>
</file>