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10" r:id="rId3"/>
    <p:sldId id="311" r:id="rId4"/>
    <p:sldId id="320" r:id="rId5"/>
    <p:sldId id="321" r:id="rId6"/>
    <p:sldId id="322" r:id="rId7"/>
    <p:sldId id="323" r:id="rId8"/>
    <p:sldId id="324" r:id="rId9"/>
    <p:sldId id="326" r:id="rId10"/>
    <p:sldId id="325" r:id="rId11"/>
    <p:sldId id="328" r:id="rId12"/>
    <p:sldId id="329" r:id="rId13"/>
    <p:sldId id="33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E5975A19-E27C-41FD-AFF5-9A0D4AF924D4}"/>
    <pc:docChg chg="custSel delSld modSld">
      <pc:chgData name="Tegischer Lukas" userId="f78daebb-0565-485c-bd0e-1cd035e796ff" providerId="ADAL" clId="{E5975A19-E27C-41FD-AFF5-9A0D4AF924D4}" dt="2022-11-04T11:08:36.822" v="13" actId="47"/>
      <pc:docMkLst>
        <pc:docMk/>
      </pc:docMkLst>
      <pc:sldChg chg="delSp mod">
        <pc:chgData name="Tegischer Lukas" userId="f78daebb-0565-485c-bd0e-1cd035e796ff" providerId="ADAL" clId="{E5975A19-E27C-41FD-AFF5-9A0D4AF924D4}" dt="2022-11-04T11:08:24.671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E5975A19-E27C-41FD-AFF5-9A0D4AF924D4}" dt="2022-11-04T11:08:24.671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E5975A19-E27C-41FD-AFF5-9A0D4AF924D4}" dt="2022-11-04T11:08:36.822" v="13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E5975A19-E27C-41FD-AFF5-9A0D4AF924D4}" dt="2022-11-04T11:08:25.562" v="1" actId="478"/>
        <pc:sldMkLst>
          <pc:docMk/>
          <pc:sldMk cId="4195663113" sldId="310"/>
        </pc:sldMkLst>
        <pc:picChg chg="del">
          <ac:chgData name="Tegischer Lukas" userId="f78daebb-0565-485c-bd0e-1cd035e796ff" providerId="ADAL" clId="{E5975A19-E27C-41FD-AFF5-9A0D4AF924D4}" dt="2022-11-04T11:08:25.562" v="1" actId="478"/>
          <ac:picMkLst>
            <pc:docMk/>
            <pc:sldMk cId="4195663113" sldId="31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26.044" v="2" actId="478"/>
        <pc:sldMkLst>
          <pc:docMk/>
          <pc:sldMk cId="3118146575" sldId="311"/>
        </pc:sldMkLst>
        <pc:picChg chg="del">
          <ac:chgData name="Tegischer Lukas" userId="f78daebb-0565-485c-bd0e-1cd035e796ff" providerId="ADAL" clId="{E5975A19-E27C-41FD-AFF5-9A0D4AF924D4}" dt="2022-11-04T11:08:26.044" v="2" actId="478"/>
          <ac:picMkLst>
            <pc:docMk/>
            <pc:sldMk cId="3118146575" sldId="31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29.313" v="4" actId="478"/>
        <pc:sldMkLst>
          <pc:docMk/>
          <pc:sldMk cId="755460948" sldId="320"/>
        </pc:sldMkLst>
        <pc:picChg chg="del">
          <ac:chgData name="Tegischer Lukas" userId="f78daebb-0565-485c-bd0e-1cd035e796ff" providerId="ADAL" clId="{E5975A19-E27C-41FD-AFF5-9A0D4AF924D4}" dt="2022-11-04T11:08:29.313" v="4" actId="478"/>
          <ac:picMkLst>
            <pc:docMk/>
            <pc:sldMk cId="755460948" sldId="32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27.356" v="3" actId="478"/>
        <pc:sldMkLst>
          <pc:docMk/>
          <pc:sldMk cId="1579859886" sldId="321"/>
        </pc:sldMkLst>
        <pc:picChg chg="del">
          <ac:chgData name="Tegischer Lukas" userId="f78daebb-0565-485c-bd0e-1cd035e796ff" providerId="ADAL" clId="{E5975A19-E27C-41FD-AFF5-9A0D4AF924D4}" dt="2022-11-04T11:08:27.356" v="3" actId="478"/>
          <ac:picMkLst>
            <pc:docMk/>
            <pc:sldMk cId="1579859886" sldId="32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0.369" v="5" actId="478"/>
        <pc:sldMkLst>
          <pc:docMk/>
          <pc:sldMk cId="2756921664" sldId="322"/>
        </pc:sldMkLst>
        <pc:picChg chg="del">
          <ac:chgData name="Tegischer Lukas" userId="f78daebb-0565-485c-bd0e-1cd035e796ff" providerId="ADAL" clId="{E5975A19-E27C-41FD-AFF5-9A0D4AF924D4}" dt="2022-11-04T11:08:30.369" v="5" actId="478"/>
          <ac:picMkLst>
            <pc:docMk/>
            <pc:sldMk cId="2756921664" sldId="32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1.069" v="6" actId="478"/>
        <pc:sldMkLst>
          <pc:docMk/>
          <pc:sldMk cId="3320803491" sldId="323"/>
        </pc:sldMkLst>
        <pc:picChg chg="del">
          <ac:chgData name="Tegischer Lukas" userId="f78daebb-0565-485c-bd0e-1cd035e796ff" providerId="ADAL" clId="{E5975A19-E27C-41FD-AFF5-9A0D4AF924D4}" dt="2022-11-04T11:08:31.069" v="6" actId="478"/>
          <ac:picMkLst>
            <pc:docMk/>
            <pc:sldMk cId="3320803491" sldId="32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1.859" v="7" actId="478"/>
        <pc:sldMkLst>
          <pc:docMk/>
          <pc:sldMk cId="3673070587" sldId="324"/>
        </pc:sldMkLst>
        <pc:picChg chg="del">
          <ac:chgData name="Tegischer Lukas" userId="f78daebb-0565-485c-bd0e-1cd035e796ff" providerId="ADAL" clId="{E5975A19-E27C-41FD-AFF5-9A0D4AF924D4}" dt="2022-11-04T11:08:31.859" v="7" actId="478"/>
          <ac:picMkLst>
            <pc:docMk/>
            <pc:sldMk cId="3673070587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3.149" v="9" actId="478"/>
        <pc:sldMkLst>
          <pc:docMk/>
          <pc:sldMk cId="1802839163" sldId="325"/>
        </pc:sldMkLst>
        <pc:picChg chg="del">
          <ac:chgData name="Tegischer Lukas" userId="f78daebb-0565-485c-bd0e-1cd035e796ff" providerId="ADAL" clId="{E5975A19-E27C-41FD-AFF5-9A0D4AF924D4}" dt="2022-11-04T11:08:33.149" v="9" actId="478"/>
          <ac:picMkLst>
            <pc:docMk/>
            <pc:sldMk cId="1802839163" sldId="32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2.553" v="8" actId="478"/>
        <pc:sldMkLst>
          <pc:docMk/>
          <pc:sldMk cId="718046862" sldId="326"/>
        </pc:sldMkLst>
        <pc:picChg chg="del">
          <ac:chgData name="Tegischer Lukas" userId="f78daebb-0565-485c-bd0e-1cd035e796ff" providerId="ADAL" clId="{E5975A19-E27C-41FD-AFF5-9A0D4AF924D4}" dt="2022-11-04T11:08:32.553" v="8" actId="478"/>
          <ac:picMkLst>
            <pc:docMk/>
            <pc:sldMk cId="718046862" sldId="32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3.992" v="10" actId="478"/>
        <pc:sldMkLst>
          <pc:docMk/>
          <pc:sldMk cId="649179418" sldId="328"/>
        </pc:sldMkLst>
        <pc:picChg chg="del">
          <ac:chgData name="Tegischer Lukas" userId="f78daebb-0565-485c-bd0e-1cd035e796ff" providerId="ADAL" clId="{E5975A19-E27C-41FD-AFF5-9A0D4AF924D4}" dt="2022-11-04T11:08:33.992" v="10" actId="478"/>
          <ac:picMkLst>
            <pc:docMk/>
            <pc:sldMk cId="649179418" sldId="32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4.638" v="11" actId="478"/>
        <pc:sldMkLst>
          <pc:docMk/>
          <pc:sldMk cId="72929003" sldId="329"/>
        </pc:sldMkLst>
        <pc:picChg chg="del">
          <ac:chgData name="Tegischer Lukas" userId="f78daebb-0565-485c-bd0e-1cd035e796ff" providerId="ADAL" clId="{E5975A19-E27C-41FD-AFF5-9A0D4AF924D4}" dt="2022-11-04T11:08:34.638" v="11" actId="478"/>
          <ac:picMkLst>
            <pc:docMk/>
            <pc:sldMk cId="72929003" sldId="32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E5975A19-E27C-41FD-AFF5-9A0D4AF924D4}" dt="2022-11-04T11:08:35.234" v="12" actId="478"/>
        <pc:sldMkLst>
          <pc:docMk/>
          <pc:sldMk cId="269973879" sldId="330"/>
        </pc:sldMkLst>
        <pc:picChg chg="del">
          <ac:chgData name="Tegischer Lukas" userId="f78daebb-0565-485c-bd0e-1cd035e796ff" providerId="ADAL" clId="{E5975A19-E27C-41FD-AFF5-9A0D4AF924D4}" dt="2022-11-04T11:08:35.234" v="12" actId="478"/>
          <ac:picMkLst>
            <pc:docMk/>
            <pc:sldMk cId="269973879" sldId="330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0D61C668-D409-4DEC-8349-625571B08B99}"/>
    <pc:docChg chg="undo custSel addSld delSld modSld sldOrd">
      <pc:chgData name="Tegischer Lukas" userId="f78daebb-0565-485c-bd0e-1cd035e796ff" providerId="ADAL" clId="{0D61C668-D409-4DEC-8349-625571B08B99}" dt="2021-02-24T08:18:53.228" v="588" actId="1076"/>
      <pc:docMkLst>
        <pc:docMk/>
      </pc:docMkLst>
      <pc:sldChg chg="modSp mod">
        <pc:chgData name="Tegischer Lukas" userId="f78daebb-0565-485c-bd0e-1cd035e796ff" providerId="ADAL" clId="{0D61C668-D409-4DEC-8349-625571B08B99}" dt="2021-02-24T08:07:16.445" v="62" actId="207"/>
        <pc:sldMkLst>
          <pc:docMk/>
          <pc:sldMk cId="336392357" sldId="256"/>
        </pc:sldMkLst>
        <pc:spChg chg="mod">
          <ac:chgData name="Tegischer Lukas" userId="f78daebb-0565-485c-bd0e-1cd035e796ff" providerId="ADAL" clId="{0D61C668-D409-4DEC-8349-625571B08B99}" dt="2021-02-24T08:07:16.445" v="62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0D61C668-D409-4DEC-8349-625571B08B99}" dt="2021-02-24T08:12:34.894" v="259" actId="47"/>
        <pc:sldMkLst>
          <pc:docMk/>
          <pc:sldMk cId="4068653008" sldId="278"/>
        </pc:sldMkLst>
      </pc:sldChg>
      <pc:sldChg chg="del">
        <pc:chgData name="Tegischer Lukas" userId="f78daebb-0565-485c-bd0e-1cd035e796ff" providerId="ADAL" clId="{0D61C668-D409-4DEC-8349-625571B08B99}" dt="2021-02-24T08:12:36.591" v="260" actId="47"/>
        <pc:sldMkLst>
          <pc:docMk/>
          <pc:sldMk cId="442268101" sldId="295"/>
        </pc:sldMkLst>
      </pc:sldChg>
      <pc:sldChg chg="del">
        <pc:chgData name="Tegischer Lukas" userId="f78daebb-0565-485c-bd0e-1cd035e796ff" providerId="ADAL" clId="{0D61C668-D409-4DEC-8349-625571B08B99}" dt="2021-02-24T08:12:38.931" v="261" actId="47"/>
        <pc:sldMkLst>
          <pc:docMk/>
          <pc:sldMk cId="3743061103" sldId="301"/>
        </pc:sldMkLst>
      </pc:sldChg>
      <pc:sldChg chg="del">
        <pc:chgData name="Tegischer Lukas" userId="f78daebb-0565-485c-bd0e-1cd035e796ff" providerId="ADAL" clId="{0D61C668-D409-4DEC-8349-625571B08B99}" dt="2021-02-24T08:12:40.445" v="262" actId="47"/>
        <pc:sldMkLst>
          <pc:docMk/>
          <pc:sldMk cId="2048505435" sldId="302"/>
        </pc:sldMkLst>
      </pc:sldChg>
      <pc:sldChg chg="del">
        <pc:chgData name="Tegischer Lukas" userId="f78daebb-0565-485c-bd0e-1cd035e796ff" providerId="ADAL" clId="{0D61C668-D409-4DEC-8349-625571B08B99}" dt="2021-02-24T08:12:41.584" v="263" actId="47"/>
        <pc:sldMkLst>
          <pc:docMk/>
          <pc:sldMk cId="1621704180" sldId="303"/>
        </pc:sldMkLst>
      </pc:sldChg>
      <pc:sldChg chg="del">
        <pc:chgData name="Tegischer Lukas" userId="f78daebb-0565-485c-bd0e-1cd035e796ff" providerId="ADAL" clId="{0D61C668-D409-4DEC-8349-625571B08B99}" dt="2021-02-24T08:12:42.846" v="264" actId="47"/>
        <pc:sldMkLst>
          <pc:docMk/>
          <pc:sldMk cId="398536904" sldId="304"/>
        </pc:sldMkLst>
      </pc:sldChg>
      <pc:sldChg chg="add del">
        <pc:chgData name="Tegischer Lukas" userId="f78daebb-0565-485c-bd0e-1cd035e796ff" providerId="ADAL" clId="{0D61C668-D409-4DEC-8349-625571B08B99}" dt="2021-02-24T08:11:13.858" v="176" actId="47"/>
        <pc:sldMkLst>
          <pc:docMk/>
          <pc:sldMk cId="289568766" sldId="305"/>
        </pc:sldMkLst>
      </pc:sldChg>
      <pc:sldChg chg="add del">
        <pc:chgData name="Tegischer Lukas" userId="f78daebb-0565-485c-bd0e-1cd035e796ff" providerId="ADAL" clId="{0D61C668-D409-4DEC-8349-625571B08B99}" dt="2021-02-24T08:11:18.589" v="177" actId="47"/>
        <pc:sldMkLst>
          <pc:docMk/>
          <pc:sldMk cId="930398566" sldId="306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2925091589" sldId="307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1222375547" sldId="308"/>
        </pc:sldMkLst>
      </pc:sldChg>
      <pc:sldChg chg="add">
        <pc:chgData name="Tegischer Lukas" userId="f78daebb-0565-485c-bd0e-1cd035e796ff" providerId="ADAL" clId="{0D61C668-D409-4DEC-8349-625571B08B99}" dt="2021-02-24T08:07:55.540" v="63"/>
        <pc:sldMkLst>
          <pc:docMk/>
          <pc:sldMk cId="3445667153" sldId="309"/>
        </pc:sldMkLst>
      </pc:sldChg>
      <pc:sldChg chg="addSp delSp modSp add mod ord delAnim modAnim">
        <pc:chgData name="Tegischer Lukas" userId="f78daebb-0565-485c-bd0e-1cd035e796ff" providerId="ADAL" clId="{0D61C668-D409-4DEC-8349-625571B08B99}" dt="2021-02-24T08:11:25.796" v="181" actId="20577"/>
        <pc:sldMkLst>
          <pc:docMk/>
          <pc:sldMk cId="4195663113" sldId="310"/>
        </pc:sldMkLst>
        <pc:spChg chg="mod">
          <ac:chgData name="Tegischer Lukas" userId="f78daebb-0565-485c-bd0e-1cd035e796ff" providerId="ADAL" clId="{0D61C668-D409-4DEC-8349-625571B08B99}" dt="2021-02-24T08:11:25.796" v="181" actId="20577"/>
          <ac:spMkLst>
            <pc:docMk/>
            <pc:sldMk cId="4195663113" sldId="31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61C668-D409-4DEC-8349-625571B08B99}" dt="2021-02-24T08:09:50.658" v="150" actId="1076"/>
          <ac:spMkLst>
            <pc:docMk/>
            <pc:sldMk cId="4195663113" sldId="310"/>
            <ac:spMk id="3" creationId="{EBF5ABDB-DFEE-44AF-8E7E-A3B2BC964228}"/>
          </ac:spMkLst>
        </pc:spChg>
        <pc:spChg chg="del">
          <ac:chgData name="Tegischer Lukas" userId="f78daebb-0565-485c-bd0e-1cd035e796ff" providerId="ADAL" clId="{0D61C668-D409-4DEC-8349-625571B08B99}" dt="2021-02-24T08:08:15.856" v="85" actId="478"/>
          <ac:spMkLst>
            <pc:docMk/>
            <pc:sldMk cId="4195663113" sldId="310"/>
            <ac:spMk id="4" creationId="{FB6DB180-1EA6-4D1D-9CC3-3D843A052F00}"/>
          </ac:spMkLst>
        </pc:spChg>
        <pc:spChg chg="del">
          <ac:chgData name="Tegischer Lukas" userId="f78daebb-0565-485c-bd0e-1cd035e796ff" providerId="ADAL" clId="{0D61C668-D409-4DEC-8349-625571B08B99}" dt="2021-02-24T08:08:15.856" v="85" actId="478"/>
          <ac:spMkLst>
            <pc:docMk/>
            <pc:sldMk cId="4195663113" sldId="310"/>
            <ac:spMk id="5" creationId="{A4344B2E-078B-4C75-A2BE-FEE015A91392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0" creationId="{203A6972-8462-4122-AD5E-065A4A8D70F5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2" creationId="{632348BE-6068-4B01-A06E-B8D841BEE1C5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3" creationId="{8CA944DB-39EA-4765-93CD-120F8C9E7470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5" creationId="{E2C8BB7B-6698-4A96-8D13-D31D7A5BCABA}"/>
          </ac:spMkLst>
        </pc:spChg>
        <pc:spChg chg="add del mod">
          <ac:chgData name="Tegischer Lukas" userId="f78daebb-0565-485c-bd0e-1cd035e796ff" providerId="ADAL" clId="{0D61C668-D409-4DEC-8349-625571B08B99}" dt="2021-02-24T08:09:45.223" v="149" actId="478"/>
          <ac:spMkLst>
            <pc:docMk/>
            <pc:sldMk cId="4195663113" sldId="310"/>
            <ac:spMk id="16" creationId="{6DFF9443-D886-4289-9C05-B62589ED2EA6}"/>
          </ac:spMkLst>
        </pc:spChg>
        <pc:picChg chg="del">
          <ac:chgData name="Tegischer Lukas" userId="f78daebb-0565-485c-bd0e-1cd035e796ff" providerId="ADAL" clId="{0D61C668-D409-4DEC-8349-625571B08B99}" dt="2021-02-24T08:08:14.181" v="84" actId="478"/>
          <ac:picMkLst>
            <pc:docMk/>
            <pc:sldMk cId="4195663113" sldId="310"/>
            <ac:picMk id="6" creationId="{9808A5E7-E11D-40A2-A4C0-E575C96A7C14}"/>
          </ac:picMkLst>
        </pc:picChg>
        <pc:cxnChg chg="del">
          <ac:chgData name="Tegischer Lukas" userId="f78daebb-0565-485c-bd0e-1cd035e796ff" providerId="ADAL" clId="{0D61C668-D409-4DEC-8349-625571B08B99}" dt="2021-02-24T08:08:15.856" v="85" actId="478"/>
          <ac:cxnSpMkLst>
            <pc:docMk/>
            <pc:sldMk cId="4195663113" sldId="310"/>
            <ac:cxnSpMk id="8" creationId="{96DBE7CC-B1A5-4F15-8B3F-5C2E46AE4637}"/>
          </ac:cxnSpMkLst>
        </pc:cxnChg>
        <pc:cxnChg chg="del">
          <ac:chgData name="Tegischer Lukas" userId="f78daebb-0565-485c-bd0e-1cd035e796ff" providerId="ADAL" clId="{0D61C668-D409-4DEC-8349-625571B08B99}" dt="2021-02-24T08:08:15.856" v="85" actId="478"/>
          <ac:cxnSpMkLst>
            <pc:docMk/>
            <pc:sldMk cId="4195663113" sldId="310"/>
            <ac:cxnSpMk id="11" creationId="{C5F30D7D-11B3-4070-9FE9-034FEC65E4BA}"/>
          </ac:cxnSpMkLst>
        </pc:cxnChg>
      </pc:sldChg>
      <pc:sldChg chg="delSp modSp add mod delAnim">
        <pc:chgData name="Tegischer Lukas" userId="f78daebb-0565-485c-bd0e-1cd035e796ff" providerId="ADAL" clId="{0D61C668-D409-4DEC-8349-625571B08B99}" dt="2021-02-24T08:10:13.960" v="155" actId="1076"/>
        <pc:sldMkLst>
          <pc:docMk/>
          <pc:sldMk cId="3118146575" sldId="311"/>
        </pc:sldMkLst>
        <pc:spChg chg="del">
          <ac:chgData name="Tegischer Lukas" userId="f78daebb-0565-485c-bd0e-1cd035e796ff" providerId="ADAL" clId="{0D61C668-D409-4DEC-8349-625571B08B99}" dt="2021-02-24T08:09:54.914" v="151" actId="478"/>
          <ac:spMkLst>
            <pc:docMk/>
            <pc:sldMk cId="3118146575" sldId="311"/>
            <ac:spMk id="3" creationId="{D463DAB8-BEC5-4D31-A077-846751FB18C8}"/>
          </ac:spMkLst>
        </pc:spChg>
        <pc:picChg chg="mod">
          <ac:chgData name="Tegischer Lukas" userId="f78daebb-0565-485c-bd0e-1cd035e796ff" providerId="ADAL" clId="{0D61C668-D409-4DEC-8349-625571B08B99}" dt="2021-02-24T08:10:13.960" v="155" actId="1076"/>
          <ac:picMkLst>
            <pc:docMk/>
            <pc:sldMk cId="3118146575" sldId="311"/>
            <ac:picMk id="5" creationId="{9C6E3F11-BDA1-4210-9743-ED415B76E7A1}"/>
          </ac:picMkLst>
        </pc:picChg>
      </pc:sldChg>
      <pc:sldChg chg="delSp modSp add mod delAnim">
        <pc:chgData name="Tegischer Lukas" userId="f78daebb-0565-485c-bd0e-1cd035e796ff" providerId="ADAL" clId="{0D61C668-D409-4DEC-8349-625571B08B99}" dt="2021-02-24T08:10:24.432" v="159" actId="1076"/>
        <pc:sldMkLst>
          <pc:docMk/>
          <pc:sldMk cId="3456545645" sldId="312"/>
        </pc:sldMkLst>
        <pc:spChg chg="del">
          <ac:chgData name="Tegischer Lukas" userId="f78daebb-0565-485c-bd0e-1cd035e796ff" providerId="ADAL" clId="{0D61C668-D409-4DEC-8349-625571B08B99}" dt="2021-02-24T08:10:18.733" v="156" actId="478"/>
          <ac:spMkLst>
            <pc:docMk/>
            <pc:sldMk cId="3456545645" sldId="312"/>
            <ac:spMk id="4" creationId="{83091791-D9C1-4EE5-B25B-569C14E46796}"/>
          </ac:spMkLst>
        </pc:spChg>
        <pc:picChg chg="mod">
          <ac:chgData name="Tegischer Lukas" userId="f78daebb-0565-485c-bd0e-1cd035e796ff" providerId="ADAL" clId="{0D61C668-D409-4DEC-8349-625571B08B99}" dt="2021-02-24T08:10:24.432" v="159" actId="1076"/>
          <ac:picMkLst>
            <pc:docMk/>
            <pc:sldMk cId="3456545645" sldId="312"/>
            <ac:picMk id="6" creationId="{9B2030F0-2E54-40FD-BC1D-B4504385876D}"/>
          </ac:picMkLst>
        </pc:picChg>
      </pc:sldChg>
      <pc:sldChg chg="delSp modSp add mod delAnim modAnim">
        <pc:chgData name="Tegischer Lukas" userId="f78daebb-0565-485c-bd0e-1cd035e796ff" providerId="ADAL" clId="{0D61C668-D409-4DEC-8349-625571B08B99}" dt="2021-02-24T08:10:37.808" v="166" actId="1076"/>
        <pc:sldMkLst>
          <pc:docMk/>
          <pc:sldMk cId="1779650889" sldId="313"/>
        </pc:sldMkLst>
        <pc:spChg chg="del">
          <ac:chgData name="Tegischer Lukas" userId="f78daebb-0565-485c-bd0e-1cd035e796ff" providerId="ADAL" clId="{0D61C668-D409-4DEC-8349-625571B08B99}" dt="2021-02-24T08:10:26.554" v="160" actId="478"/>
          <ac:spMkLst>
            <pc:docMk/>
            <pc:sldMk cId="1779650889" sldId="313"/>
            <ac:spMk id="3" creationId="{4542AA1F-043A-4D2D-837C-6F408F856562}"/>
          </ac:spMkLst>
        </pc:spChg>
        <pc:spChg chg="del">
          <ac:chgData name="Tegischer Lukas" userId="f78daebb-0565-485c-bd0e-1cd035e796ff" providerId="ADAL" clId="{0D61C668-D409-4DEC-8349-625571B08B99}" dt="2021-02-24T08:10:27.574" v="161" actId="478"/>
          <ac:spMkLst>
            <pc:docMk/>
            <pc:sldMk cId="1779650889" sldId="313"/>
            <ac:spMk id="5" creationId="{65EEA4CF-1B73-4EC0-9E5C-9228ADEDE416}"/>
          </ac:spMkLst>
        </pc:spChg>
        <pc:picChg chg="mod">
          <ac:chgData name="Tegischer Lukas" userId="f78daebb-0565-485c-bd0e-1cd035e796ff" providerId="ADAL" clId="{0D61C668-D409-4DEC-8349-625571B08B99}" dt="2021-02-24T08:10:37.808" v="166" actId="1076"/>
          <ac:picMkLst>
            <pc:docMk/>
            <pc:sldMk cId="1779650889" sldId="313"/>
            <ac:picMk id="7" creationId="{1191BD69-9BDF-49BA-A1B7-C1BCA93484D8}"/>
          </ac:picMkLst>
        </pc:picChg>
      </pc:sldChg>
      <pc:sldChg chg="delSp modSp add mod delAnim">
        <pc:chgData name="Tegischer Lukas" userId="f78daebb-0565-485c-bd0e-1cd035e796ff" providerId="ADAL" clId="{0D61C668-D409-4DEC-8349-625571B08B99}" dt="2021-02-24T08:10:46.947" v="170" actId="1076"/>
        <pc:sldMkLst>
          <pc:docMk/>
          <pc:sldMk cId="2492370645" sldId="314"/>
        </pc:sldMkLst>
        <pc:spChg chg="del">
          <ac:chgData name="Tegischer Lukas" userId="f78daebb-0565-485c-bd0e-1cd035e796ff" providerId="ADAL" clId="{0D61C668-D409-4DEC-8349-625571B08B99}" dt="2021-02-24T08:10:42.065" v="167" actId="478"/>
          <ac:spMkLst>
            <pc:docMk/>
            <pc:sldMk cId="2492370645" sldId="314"/>
            <ac:spMk id="4" creationId="{FDCA2ADA-B5D4-4B2E-9015-92E6C02139E6}"/>
          </ac:spMkLst>
        </pc:spChg>
        <pc:picChg chg="mod">
          <ac:chgData name="Tegischer Lukas" userId="f78daebb-0565-485c-bd0e-1cd035e796ff" providerId="ADAL" clId="{0D61C668-D409-4DEC-8349-625571B08B99}" dt="2021-02-24T08:10:46.947" v="170" actId="1076"/>
          <ac:picMkLst>
            <pc:docMk/>
            <pc:sldMk cId="2492370645" sldId="314"/>
            <ac:picMk id="8" creationId="{67164C17-D6D1-40BA-8A47-48CDFDF22E55}"/>
          </ac:picMkLst>
        </pc:picChg>
      </pc:sldChg>
      <pc:sldChg chg="addSp delSp modSp add mod delAnim">
        <pc:chgData name="Tegischer Lukas" userId="f78daebb-0565-485c-bd0e-1cd035e796ff" providerId="ADAL" clId="{0D61C668-D409-4DEC-8349-625571B08B99}" dt="2021-02-24T08:11:31.740" v="183"/>
        <pc:sldMkLst>
          <pc:docMk/>
          <pc:sldMk cId="763537139" sldId="315"/>
        </pc:sldMkLst>
        <pc:spChg chg="del">
          <ac:chgData name="Tegischer Lukas" userId="f78daebb-0565-485c-bd0e-1cd035e796ff" providerId="ADAL" clId="{0D61C668-D409-4DEC-8349-625571B08B99}" dt="2021-02-24T08:10:51.557" v="172" actId="478"/>
          <ac:spMkLst>
            <pc:docMk/>
            <pc:sldMk cId="763537139" sldId="315"/>
            <ac:spMk id="3" creationId="{FEA0F627-07BB-4F11-B60A-8C2E1B679DE6}"/>
          </ac:spMkLst>
        </pc:spChg>
        <pc:spChg chg="del">
          <ac:chgData name="Tegischer Lukas" userId="f78daebb-0565-485c-bd0e-1cd035e796ff" providerId="ADAL" clId="{0D61C668-D409-4DEC-8349-625571B08B99}" dt="2021-02-24T08:10:50.612" v="171" actId="478"/>
          <ac:spMkLst>
            <pc:docMk/>
            <pc:sldMk cId="763537139" sldId="315"/>
            <ac:spMk id="5" creationId="{443B6E9E-E40F-4CCD-9C78-9ED44D4C0D83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9" creationId="{4AE1A34B-574E-488C-8C29-85E631BDB48C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10" creationId="{C7288A15-EB1B-4C46-AD63-9CFD0317C3E0}"/>
          </ac:spMkLst>
        </pc:spChg>
        <pc:spChg chg="mod">
          <ac:chgData name="Tegischer Lukas" userId="f78daebb-0565-485c-bd0e-1cd035e796ff" providerId="ADAL" clId="{0D61C668-D409-4DEC-8349-625571B08B99}" dt="2021-02-24T08:11:05.649" v="175" actId="1076"/>
          <ac:spMkLst>
            <pc:docMk/>
            <pc:sldMk cId="763537139" sldId="315"/>
            <ac:spMk id="11" creationId="{3E58E44B-99C7-4B96-B549-3EC23F5C334E}"/>
          </ac:spMkLst>
        </pc:spChg>
        <pc:spChg chg="add del mod">
          <ac:chgData name="Tegischer Lukas" userId="f78daebb-0565-485c-bd0e-1cd035e796ff" providerId="ADAL" clId="{0D61C668-D409-4DEC-8349-625571B08B99}" dt="2021-02-24T08:11:31.740" v="183"/>
          <ac:spMkLst>
            <pc:docMk/>
            <pc:sldMk cId="763537139" sldId="315"/>
            <ac:spMk id="12" creationId="{31DB52A8-F147-4140-BE3E-27DC50AA9C2F}"/>
          </ac:spMkLst>
        </pc:spChg>
        <pc:picChg chg="mod">
          <ac:chgData name="Tegischer Lukas" userId="f78daebb-0565-485c-bd0e-1cd035e796ff" providerId="ADAL" clId="{0D61C668-D409-4DEC-8349-625571B08B99}" dt="2021-02-24T08:11:05.649" v="175" actId="1076"/>
          <ac:picMkLst>
            <pc:docMk/>
            <pc:sldMk cId="763537139" sldId="315"/>
            <ac:picMk id="7" creationId="{0587BD8B-C7CA-4AE3-B35D-E5C26005BBB0}"/>
          </ac:picMkLst>
        </pc:picChg>
      </pc:sldChg>
      <pc:sldChg chg="modSp add mod">
        <pc:chgData name="Tegischer Lukas" userId="f78daebb-0565-485c-bd0e-1cd035e796ff" providerId="ADAL" clId="{0D61C668-D409-4DEC-8349-625571B08B99}" dt="2021-02-24T08:12:24.418" v="258" actId="403"/>
        <pc:sldMkLst>
          <pc:docMk/>
          <pc:sldMk cId="333855454" sldId="316"/>
        </pc:sldMkLst>
        <pc:spChg chg="mod">
          <ac:chgData name="Tegischer Lukas" userId="f78daebb-0565-485c-bd0e-1cd035e796ff" providerId="ADAL" clId="{0D61C668-D409-4DEC-8349-625571B08B99}" dt="2021-02-24T08:11:39.552" v="185" actId="20577"/>
          <ac:spMkLst>
            <pc:docMk/>
            <pc:sldMk cId="333855454" sldId="316"/>
            <ac:spMk id="2" creationId="{00000000-0000-0000-0000-000000000000}"/>
          </ac:spMkLst>
        </pc:spChg>
        <pc:spChg chg="mod">
          <ac:chgData name="Tegischer Lukas" userId="f78daebb-0565-485c-bd0e-1cd035e796ff" providerId="ADAL" clId="{0D61C668-D409-4DEC-8349-625571B08B99}" dt="2021-02-24T08:12:24.418" v="258" actId="403"/>
          <ac:spMkLst>
            <pc:docMk/>
            <pc:sldMk cId="333855454" sldId="316"/>
            <ac:spMk id="3" creationId="{EBF5ABDB-DFEE-44AF-8E7E-A3B2BC964228}"/>
          </ac:spMkLst>
        </pc:spChg>
      </pc:sldChg>
      <pc:sldChg chg="addSp delSp modSp add mod modAnim">
        <pc:chgData name="Tegischer Lukas" userId="f78daebb-0565-485c-bd0e-1cd035e796ff" providerId="ADAL" clId="{0D61C668-D409-4DEC-8349-625571B08B99}" dt="2021-02-24T08:18:08.853" v="579"/>
        <pc:sldMkLst>
          <pc:docMk/>
          <pc:sldMk cId="2385654287" sldId="317"/>
        </pc:sldMkLst>
        <pc:spChg chg="add mod">
          <ac:chgData name="Tegischer Lukas" userId="f78daebb-0565-485c-bd0e-1cd035e796ff" providerId="ADAL" clId="{0D61C668-D409-4DEC-8349-625571B08B99}" dt="2021-02-24T08:13:38.406" v="281" actId="20577"/>
          <ac:spMkLst>
            <pc:docMk/>
            <pc:sldMk cId="2385654287" sldId="317"/>
            <ac:spMk id="2" creationId="{ED8A1F22-C3F8-48D4-A2A7-CA034AFD5FBE}"/>
          </ac:spMkLst>
        </pc:spChg>
        <pc:spChg chg="add mod">
          <ac:chgData name="Tegischer Lukas" userId="f78daebb-0565-485c-bd0e-1cd035e796ff" providerId="ADAL" clId="{0D61C668-D409-4DEC-8349-625571B08B99}" dt="2021-02-24T08:14:55.593" v="339" actId="1076"/>
          <ac:spMkLst>
            <pc:docMk/>
            <pc:sldMk cId="2385654287" sldId="317"/>
            <ac:spMk id="3" creationId="{B7E4F8D0-016B-48F9-828C-2AE1F1781BDC}"/>
          </ac:spMkLst>
        </pc:spChg>
        <pc:spChg chg="del">
          <ac:chgData name="Tegischer Lukas" userId="f78daebb-0565-485c-bd0e-1cd035e796ff" providerId="ADAL" clId="{0D61C668-D409-4DEC-8349-625571B08B99}" dt="2021-02-24T08:12:51.876" v="268" actId="478"/>
          <ac:spMkLst>
            <pc:docMk/>
            <pc:sldMk cId="2385654287" sldId="317"/>
            <ac:spMk id="4" creationId="{973B5B53-E71C-4706-B3CF-16E4C0B7BBCA}"/>
          </ac:spMkLst>
        </pc:spChg>
        <pc:spChg chg="add mod">
          <ac:chgData name="Tegischer Lukas" userId="f78daebb-0565-485c-bd0e-1cd035e796ff" providerId="ADAL" clId="{0D61C668-D409-4DEC-8349-625571B08B99}" dt="2021-02-24T08:16:30.354" v="448" actId="20577"/>
          <ac:spMkLst>
            <pc:docMk/>
            <pc:sldMk cId="2385654287" sldId="317"/>
            <ac:spMk id="8" creationId="{408117E9-F682-4AE1-BBA5-EC1172785024}"/>
          </ac:spMkLst>
        </pc:spChg>
        <pc:spChg chg="add mod">
          <ac:chgData name="Tegischer Lukas" userId="f78daebb-0565-485c-bd0e-1cd035e796ff" providerId="ADAL" clId="{0D61C668-D409-4DEC-8349-625571B08B99}" dt="2021-02-24T08:18:03.153" v="577" actId="1076"/>
          <ac:spMkLst>
            <pc:docMk/>
            <pc:sldMk cId="2385654287" sldId="317"/>
            <ac:spMk id="9" creationId="{6DFFE238-C6EB-4779-918C-4845B665150E}"/>
          </ac:spMkLst>
        </pc:spChg>
        <pc:spChg chg="add del mod">
          <ac:chgData name="Tegischer Lukas" userId="f78daebb-0565-485c-bd0e-1cd035e796ff" providerId="ADAL" clId="{0D61C668-D409-4DEC-8349-625571B08B99}" dt="2021-02-24T08:17:53.893" v="575" actId="478"/>
          <ac:spMkLst>
            <pc:docMk/>
            <pc:sldMk cId="2385654287" sldId="317"/>
            <ac:spMk id="12" creationId="{0548CD7A-29C6-4497-B9C1-5FD363FE1101}"/>
          </ac:spMkLst>
        </pc:spChg>
        <pc:picChg chg="del">
          <ac:chgData name="Tegischer Lukas" userId="f78daebb-0565-485c-bd0e-1cd035e796ff" providerId="ADAL" clId="{0D61C668-D409-4DEC-8349-625571B08B99}" dt="2021-02-24T08:12:52.685" v="269" actId="478"/>
          <ac:picMkLst>
            <pc:docMk/>
            <pc:sldMk cId="2385654287" sldId="317"/>
            <ac:picMk id="5" creationId="{CAA28F0F-5420-466A-88C0-E23FC05C107A}"/>
          </ac:picMkLst>
        </pc:picChg>
        <pc:picChg chg="add mod">
          <ac:chgData name="Tegischer Lukas" userId="f78daebb-0565-485c-bd0e-1cd035e796ff" providerId="ADAL" clId="{0D61C668-D409-4DEC-8349-625571B08B99}" dt="2021-02-24T08:14:18.525" v="290" actId="1076"/>
          <ac:picMkLst>
            <pc:docMk/>
            <pc:sldMk cId="2385654287" sldId="317"/>
            <ac:picMk id="6" creationId="{E9AC9F03-98CF-4FBF-8A08-E507F4C65E6C}"/>
          </ac:picMkLst>
        </pc:picChg>
        <pc:cxnChg chg="add mod">
          <ac:chgData name="Tegischer Lukas" userId="f78daebb-0565-485c-bd0e-1cd035e796ff" providerId="ADAL" clId="{0D61C668-D409-4DEC-8349-625571B08B99}" dt="2021-02-24T08:15:40.020" v="375" actId="693"/>
          <ac:cxnSpMkLst>
            <pc:docMk/>
            <pc:sldMk cId="2385654287" sldId="317"/>
            <ac:cxnSpMk id="10" creationId="{D8F09065-D36B-467A-A8AB-8BE502D5E72D}"/>
          </ac:cxnSpMkLst>
        </pc:cxnChg>
      </pc:sldChg>
      <pc:sldChg chg="new del">
        <pc:chgData name="Tegischer Lukas" userId="f78daebb-0565-485c-bd0e-1cd035e796ff" providerId="ADAL" clId="{0D61C668-D409-4DEC-8349-625571B08B99}" dt="2021-02-24T08:12:48.309" v="266" actId="680"/>
        <pc:sldMkLst>
          <pc:docMk/>
          <pc:sldMk cId="4261308375" sldId="317"/>
        </pc:sldMkLst>
      </pc:sldChg>
      <pc:sldChg chg="delSp modSp add mod">
        <pc:chgData name="Tegischer Lukas" userId="f78daebb-0565-485c-bd0e-1cd035e796ff" providerId="ADAL" clId="{0D61C668-D409-4DEC-8349-625571B08B99}" dt="2021-02-24T08:17:42.800" v="572" actId="1076"/>
        <pc:sldMkLst>
          <pc:docMk/>
          <pc:sldMk cId="322719610" sldId="318"/>
        </pc:sldMkLst>
        <pc:spChg chg="del">
          <ac:chgData name="Tegischer Lukas" userId="f78daebb-0565-485c-bd0e-1cd035e796ff" providerId="ADAL" clId="{0D61C668-D409-4DEC-8349-625571B08B99}" dt="2021-02-24T08:17:34.458" v="569" actId="478"/>
          <ac:spMkLst>
            <pc:docMk/>
            <pc:sldMk cId="322719610" sldId="318"/>
            <ac:spMk id="3" creationId="{B7E4F8D0-016B-48F9-828C-2AE1F1781BDC}"/>
          </ac:spMkLst>
        </pc:spChg>
        <pc:spChg chg="del">
          <ac:chgData name="Tegischer Lukas" userId="f78daebb-0565-485c-bd0e-1cd035e796ff" providerId="ADAL" clId="{0D61C668-D409-4DEC-8349-625571B08B99}" dt="2021-02-24T08:17:35.880" v="570" actId="478"/>
          <ac:spMkLst>
            <pc:docMk/>
            <pc:sldMk cId="322719610" sldId="318"/>
            <ac:spMk id="8" creationId="{408117E9-F682-4AE1-BBA5-EC1172785024}"/>
          </ac:spMkLst>
        </pc:spChg>
        <pc:spChg chg="del">
          <ac:chgData name="Tegischer Lukas" userId="f78daebb-0565-485c-bd0e-1cd035e796ff" providerId="ADAL" clId="{0D61C668-D409-4DEC-8349-625571B08B99}" dt="2021-02-24T08:17:37.808" v="571" actId="478"/>
          <ac:spMkLst>
            <pc:docMk/>
            <pc:sldMk cId="322719610" sldId="318"/>
            <ac:spMk id="9" creationId="{6DFFE238-C6EB-4779-918C-4845B665150E}"/>
          </ac:spMkLst>
        </pc:spChg>
        <pc:spChg chg="mod">
          <ac:chgData name="Tegischer Lukas" userId="f78daebb-0565-485c-bd0e-1cd035e796ff" providerId="ADAL" clId="{0D61C668-D409-4DEC-8349-625571B08B99}" dt="2021-02-24T08:17:42.800" v="572" actId="1076"/>
          <ac:spMkLst>
            <pc:docMk/>
            <pc:sldMk cId="322719610" sldId="318"/>
            <ac:spMk id="12" creationId="{0548CD7A-29C6-4497-B9C1-5FD363FE1101}"/>
          </ac:spMkLst>
        </pc:spChg>
      </pc:sldChg>
      <pc:sldChg chg="addSp delSp modSp add mod">
        <pc:chgData name="Tegischer Lukas" userId="f78daebb-0565-485c-bd0e-1cd035e796ff" providerId="ADAL" clId="{0D61C668-D409-4DEC-8349-625571B08B99}" dt="2021-02-24T08:18:53.228" v="588" actId="1076"/>
        <pc:sldMkLst>
          <pc:docMk/>
          <pc:sldMk cId="3558257709" sldId="319"/>
        </pc:sldMkLst>
        <pc:spChg chg="del">
          <ac:chgData name="Tegischer Lukas" userId="f78daebb-0565-485c-bd0e-1cd035e796ff" providerId="ADAL" clId="{0D61C668-D409-4DEC-8349-625571B08B99}" dt="2021-02-24T08:18:15.831" v="581" actId="478"/>
          <ac:spMkLst>
            <pc:docMk/>
            <pc:sldMk cId="3558257709" sldId="319"/>
            <ac:spMk id="12" creationId="{0548CD7A-29C6-4497-B9C1-5FD363FE1101}"/>
          </ac:spMkLst>
        </pc:spChg>
        <pc:picChg chg="del">
          <ac:chgData name="Tegischer Lukas" userId="f78daebb-0565-485c-bd0e-1cd035e796ff" providerId="ADAL" clId="{0D61C668-D409-4DEC-8349-625571B08B99}" dt="2021-02-24T08:18:16.120" v="582" actId="478"/>
          <ac:picMkLst>
            <pc:docMk/>
            <pc:sldMk cId="3558257709" sldId="319"/>
            <ac:picMk id="6" creationId="{E9AC9F03-98CF-4FBF-8A08-E507F4C65E6C}"/>
          </ac:picMkLst>
        </pc:picChg>
        <pc:picChg chg="add mod">
          <ac:chgData name="Tegischer Lukas" userId="f78daebb-0565-485c-bd0e-1cd035e796ff" providerId="ADAL" clId="{0D61C668-D409-4DEC-8349-625571B08B99}" dt="2021-02-24T08:18:53.228" v="588" actId="1076"/>
          <ac:picMkLst>
            <pc:docMk/>
            <pc:sldMk cId="3558257709" sldId="319"/>
            <ac:picMk id="7" creationId="{60F147EA-1B10-4B2C-A843-450BF358684A}"/>
          </ac:picMkLst>
        </pc:picChg>
        <pc:cxnChg chg="del">
          <ac:chgData name="Tegischer Lukas" userId="f78daebb-0565-485c-bd0e-1cd035e796ff" providerId="ADAL" clId="{0D61C668-D409-4DEC-8349-625571B08B99}" dt="2021-02-24T08:18:32.925" v="583" actId="478"/>
          <ac:cxnSpMkLst>
            <pc:docMk/>
            <pc:sldMk cId="3558257709" sldId="319"/>
            <ac:cxnSpMk id="10" creationId="{D8F09065-D36B-467A-A8AB-8BE502D5E72D}"/>
          </ac:cxnSpMkLst>
        </pc:cxn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3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0644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417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460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12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019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584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734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82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75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25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0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Polynomfunktionen - Überblick</a:t>
            </a:r>
            <a:endParaRPr lang="de-AT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4732" y="2640045"/>
            <a:ext cx="11573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4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GeoGebra NULLSTELLEN!!!!!!</a:t>
            </a:r>
            <a:endParaRPr lang="de-AT" sz="44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Anzahl der Extremstellen bei Polynomfunktionen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8BB1A8-102F-43D2-8F2B-CC23900D181A}"/>
              </a:ext>
            </a:extLst>
          </p:cNvPr>
          <p:cNvSpPr/>
          <p:nvPr/>
        </p:nvSpPr>
        <p:spPr>
          <a:xfrm>
            <a:off x="376633" y="2223156"/>
            <a:ext cx="6433742" cy="293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Polynomfunktion n-ten Grades besitzt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höchstens n-1 Extremstellen.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3, 5, 7 usw. müssen nicht zwingend eine Extremstelle besitzen.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2, 4, 6, usw. haben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 mindestens eine Extremstelle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5A93A0-D8DF-4655-98EA-F23EEE9D0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 bwMode="auto">
          <a:xfrm>
            <a:off x="6928347" y="1558676"/>
            <a:ext cx="4987428" cy="463364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91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Anzahl der Extremstellen bei Polynomfunktionen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8BB1A8-102F-43D2-8F2B-CC23900D181A}"/>
              </a:ext>
            </a:extLst>
          </p:cNvPr>
          <p:cNvSpPr/>
          <p:nvPr/>
        </p:nvSpPr>
        <p:spPr>
          <a:xfrm>
            <a:off x="376633" y="2223156"/>
            <a:ext cx="6433742" cy="293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Polynomfunktion n-ten Grades besitzt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höchstens n-1 Extremstellen.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3, 5, 7, usw. müssen nicht zwingend eine Extremstelle besitzen.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2, 4, 6, usw. haben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 mindestens eine Extremstelle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129688-8D68-4E56-B84B-F91624466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29" b="23105"/>
          <a:stretch/>
        </p:blipFill>
        <p:spPr bwMode="auto">
          <a:xfrm>
            <a:off x="8087994" y="1255914"/>
            <a:ext cx="2580006" cy="4930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9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Anzahl der Extremstellen bei Polynomfunktionen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8BB1A8-102F-43D2-8F2B-CC23900D181A}"/>
              </a:ext>
            </a:extLst>
          </p:cNvPr>
          <p:cNvSpPr/>
          <p:nvPr/>
        </p:nvSpPr>
        <p:spPr>
          <a:xfrm>
            <a:off x="376633" y="2223156"/>
            <a:ext cx="6433742" cy="293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Polynomfunktion n-ten Grades besitzt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r>
              <a:rPr lang="de-AT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höchstens n-1 Extremstellen.</a:t>
            </a:r>
          </a:p>
          <a:p>
            <a:pPr algn="ctr">
              <a:lnSpc>
                <a:spcPct val="107000"/>
              </a:lnSpc>
              <a:spcAft>
                <a:spcPts val="400"/>
              </a:spcAft>
            </a:pPr>
            <a:endParaRPr lang="de-A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3, 5, 7, usw. müssen nicht zwingend eine Extremstelle besitzen.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Polynomfunktionen vom Grad 2, 4, 6, usw. haben </a:t>
            </a:r>
            <a:r>
              <a:rPr lang="de-A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 mindestens eine Extremstelle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2C4884-11D3-4B2A-AD3D-CC7B5C98D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42" b="47757"/>
          <a:stretch/>
        </p:blipFill>
        <p:spPr bwMode="auto">
          <a:xfrm>
            <a:off x="6926365" y="1637395"/>
            <a:ext cx="4587875" cy="4394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9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F27080F-68A4-491B-B4A3-725AC85FC2A4}"/>
                  </a:ext>
                </a:extLst>
              </p:cNvPr>
              <p:cNvSpPr/>
              <p:nvPr/>
            </p:nvSpPr>
            <p:spPr>
              <a:xfrm>
                <a:off x="457200" y="1298513"/>
                <a:ext cx="11039475" cy="361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Polynomfunktionen sind Funktionen, die aus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Potenzfunktionen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mit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natürlichen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Exponenten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zusammengesetzt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sind. Die allgemeine Funktionsgleichung einer Polynomfunktion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n-ten Grades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lautet: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de-AT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32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de-AT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de-AT" sz="32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𝑚𝑖𝑡</m:t>
                      </m:r>
                      <m:r>
                        <a:rPr lang="de-AT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AT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AT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AT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de-AT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ℝ</m:t>
                      </m:r>
                      <m:r>
                        <a:rPr lang="de-AT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≠0 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ℕ</m:t>
                      </m:r>
                      <m:r>
                        <a:rPr lang="de-AT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\{0}</m:t>
                      </m:r>
                    </m:oMath>
                  </m:oMathPara>
                </a14:m>
                <a:endParaRPr lang="de-AT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6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höchste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gibt dabei den "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Grad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" des </a:t>
                </a:r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Polynoms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600"/>
                  </a:spcAft>
                  <a:buSzPts val="1000"/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ist der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konstante Term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gibt an, in welchem Abstand vom Ursprung die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y-Achse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geschnitten wird </a:t>
                </a:r>
                <a:b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(=y-Abschnitt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(Vergleiche Lineare Funktionen: da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der Ordinatenabschnitt d).</a:t>
                </a:r>
                <a:endParaRPr lang="de-AT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F27080F-68A4-491B-B4A3-725AC85FC2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8513"/>
                <a:ext cx="11039475" cy="3610476"/>
              </a:xfrm>
              <a:prstGeom prst="rect">
                <a:avLst/>
              </a:prstGeom>
              <a:blipFill>
                <a:blip r:embed="rId4"/>
                <a:stretch>
                  <a:fillRect l="-442" t="-676" r="-442" b="-18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>
            <a:extLst>
              <a:ext uri="{FF2B5EF4-FFF2-40B4-BE49-F238E27FC236}">
                <a16:creationId xmlns:a16="http://schemas.microsoft.com/office/drawing/2014/main" id="{568AC62D-8D5F-4ECF-A0AE-30FF19093625}"/>
              </a:ext>
            </a:extLst>
          </p:cNvPr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6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1. Grades (= Lineare Funktion)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801810-3291-4D24-8EB0-16F8C93F66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b="37992"/>
          <a:stretch/>
        </p:blipFill>
        <p:spPr bwMode="auto">
          <a:xfrm>
            <a:off x="6652285" y="1765618"/>
            <a:ext cx="5124983" cy="3954462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AE3DAAF-14A3-46AB-95D2-112563C0FC38}"/>
                  </a:ext>
                </a:extLst>
              </p:cNvPr>
              <p:cNvSpPr/>
              <p:nvPr/>
            </p:nvSpPr>
            <p:spPr>
              <a:xfrm>
                <a:off x="414732" y="2243079"/>
                <a:ext cx="6096000" cy="33143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de-A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Graph: 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Gerade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k = Steigung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d = y-Abschnitt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AE3DAAF-14A3-46AB-95D2-112563C0F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2" y="2243079"/>
                <a:ext cx="6096000" cy="3314305"/>
              </a:xfrm>
              <a:prstGeom prst="rect">
                <a:avLst/>
              </a:prstGeom>
              <a:blipFill>
                <a:blip r:embed="rId5"/>
                <a:stretch>
                  <a:fillRect l="-1300" b="-312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4F83A5-572C-495B-89EB-D053F8F9F698}"/>
              </a:ext>
            </a:extLst>
          </p:cNvPr>
          <p:cNvCxnSpPr/>
          <p:nvPr/>
        </p:nvCxnSpPr>
        <p:spPr>
          <a:xfrm>
            <a:off x="3423920" y="2743200"/>
            <a:ext cx="81280" cy="579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D448F38-D866-4856-A1DB-B95173F2302D}"/>
              </a:ext>
            </a:extLst>
          </p:cNvPr>
          <p:cNvCxnSpPr>
            <a:cxnSpLocks/>
          </p:cNvCxnSpPr>
          <p:nvPr/>
        </p:nvCxnSpPr>
        <p:spPr>
          <a:xfrm>
            <a:off x="4419600" y="2743200"/>
            <a:ext cx="0" cy="579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2. Grades (= Quadratische Funktion)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AE3DAAF-14A3-46AB-95D2-112563C0FC38}"/>
                  </a:ext>
                </a:extLst>
              </p:cNvPr>
              <p:cNvSpPr/>
              <p:nvPr/>
            </p:nvSpPr>
            <p:spPr>
              <a:xfrm>
                <a:off x="414732" y="2243079"/>
                <a:ext cx="6096000" cy="39175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de-AT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endParaRPr lang="de-AT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𝐻𝑎𝑢𝑝𝑡𝑓𝑜𝑟𝑚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endParaRPr lang="de-AT" sz="2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Graph: 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Parabel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Parabel nach oben geöffnet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14:m>
                  <m:oMath xmlns:m="http://schemas.openxmlformats.org/officeDocument/2006/math"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AT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Parabel nach unten geöffnet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"/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 c: 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Schnittunkt mit der y-Achse</a:t>
                </a:r>
                <a:endParaRPr lang="de-AT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DAE3DAAF-14A3-46AB-95D2-112563C0F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2" y="2243079"/>
                <a:ext cx="6096000" cy="3917547"/>
              </a:xfrm>
              <a:prstGeom prst="rect">
                <a:avLst/>
              </a:prstGeom>
              <a:blipFill>
                <a:blip r:embed="rId4"/>
                <a:stretch>
                  <a:fillRect l="-1300" b="-248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C4F83A5-572C-495B-89EB-D053F8F9F698}"/>
              </a:ext>
            </a:extLst>
          </p:cNvPr>
          <p:cNvCxnSpPr>
            <a:cxnSpLocks/>
          </p:cNvCxnSpPr>
          <p:nvPr/>
        </p:nvCxnSpPr>
        <p:spPr>
          <a:xfrm flipH="1">
            <a:off x="2854960" y="2743200"/>
            <a:ext cx="162560" cy="685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D448F38-D866-4856-A1DB-B95173F2302D}"/>
              </a:ext>
            </a:extLst>
          </p:cNvPr>
          <p:cNvCxnSpPr>
            <a:cxnSpLocks/>
          </p:cNvCxnSpPr>
          <p:nvPr/>
        </p:nvCxnSpPr>
        <p:spPr>
          <a:xfrm flipH="1">
            <a:off x="3718560" y="2720340"/>
            <a:ext cx="264160" cy="6019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00301F5-46E1-4AA1-804D-F4491745B909}"/>
              </a:ext>
            </a:extLst>
          </p:cNvPr>
          <p:cNvCxnSpPr>
            <a:cxnSpLocks/>
          </p:cNvCxnSpPr>
          <p:nvPr/>
        </p:nvCxnSpPr>
        <p:spPr>
          <a:xfrm flipH="1">
            <a:off x="4460240" y="2720340"/>
            <a:ext cx="303886" cy="6019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463A7655-4C26-43ED-8A99-0A9E45B1AC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2" b="39404"/>
          <a:stretch/>
        </p:blipFill>
        <p:spPr bwMode="auto">
          <a:xfrm>
            <a:off x="6745531" y="1715452"/>
            <a:ext cx="4971402" cy="422814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54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3. Grades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/>
              <p:nvPr/>
            </p:nvSpPr>
            <p:spPr>
              <a:xfrm>
                <a:off x="203575" y="2705194"/>
                <a:ext cx="5871922" cy="1976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Graphen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haben stets die </a:t>
                </a:r>
                <a:r>
                  <a:rPr lang="de-AT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 einer S-Kurve</a:t>
                </a: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400"/>
                  </a:spcAft>
                  <a:buFont typeface="Wingdings" panose="05000000000000000000" pitchFamily="2" charset="2"/>
                  <a:buChar char="§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sind auch Graphen möglich, bei denen diese Form nicht mehr so deutlich auffällt.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2705194"/>
                <a:ext cx="5871922" cy="1976951"/>
              </a:xfrm>
              <a:prstGeom prst="rect">
                <a:avLst/>
              </a:prstGeom>
              <a:blipFill>
                <a:blip r:embed="rId4"/>
                <a:stretch>
                  <a:fillRect l="-934" b="-46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537E3F31-4FCC-44E9-B1B1-13535AEEF1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6"/>
          <a:stretch/>
        </p:blipFill>
        <p:spPr bwMode="auto">
          <a:xfrm>
            <a:off x="6320078" y="1158626"/>
            <a:ext cx="5457190" cy="5070088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85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4. Grades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/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  <a:blipFill>
                <a:blip r:embed="rId4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201F990F-1215-4FE5-B642-C2746DDCD5AC}"/>
              </a:ext>
            </a:extLst>
          </p:cNvPr>
          <p:cNvSpPr/>
          <p:nvPr/>
        </p:nvSpPr>
        <p:spPr>
          <a:xfrm>
            <a:off x="711386" y="3666220"/>
            <a:ext cx="532384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Graphen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haben meistens 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einer „Doppel-S-Kurve“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sind auch Graphen möglich, bei denen diese Form nicht mehr so deutlich auffällt.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E0AA05-2EB2-4054-8A16-11CABDE3EE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529" b="23105"/>
          <a:stretch/>
        </p:blipFill>
        <p:spPr bwMode="auto">
          <a:xfrm>
            <a:off x="7783194" y="1268763"/>
            <a:ext cx="2508885" cy="4794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9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4. Grades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/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  <a:blipFill>
                <a:blip r:embed="rId4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201F990F-1215-4FE5-B642-C2746DDCD5AC}"/>
              </a:ext>
            </a:extLst>
          </p:cNvPr>
          <p:cNvSpPr/>
          <p:nvPr/>
        </p:nvSpPr>
        <p:spPr>
          <a:xfrm>
            <a:off x="711386" y="3666220"/>
            <a:ext cx="532384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Graphen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haben meistens 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einer „Doppel-S-Kurve“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sind auch Graphen möglich, bei denen diese Form nicht mehr so deutlich auffällt.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0D03F6-5E4C-4085-94C9-93AE7EEDC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88" b="40377"/>
          <a:stretch/>
        </p:blipFill>
        <p:spPr bwMode="auto">
          <a:xfrm>
            <a:off x="7517764" y="1122759"/>
            <a:ext cx="3140075" cy="508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8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Polynomfunktion 4. Grades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/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de-A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62D5F85-7ADD-40EF-B27A-C513DC523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4" y="2705194"/>
                <a:ext cx="6339465" cy="822020"/>
              </a:xfrm>
              <a:prstGeom prst="rect">
                <a:avLst/>
              </a:prstGeom>
              <a:blipFill>
                <a:blip r:embed="rId4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201F990F-1215-4FE5-B642-C2746DDCD5AC}"/>
              </a:ext>
            </a:extLst>
          </p:cNvPr>
          <p:cNvSpPr/>
          <p:nvPr/>
        </p:nvSpPr>
        <p:spPr>
          <a:xfrm>
            <a:off x="711386" y="3666220"/>
            <a:ext cx="5323840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Graphen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haben meistens die </a:t>
            </a:r>
            <a:r>
              <a:rPr lang="de-AT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einer „Doppel-S-Kurve“</a:t>
            </a: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de-A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sind auch Graphen möglich, bei denen diese Form nicht mehr so deutlich auffällt.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4075A2-BBFF-4A62-9C0B-679A1D819E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42" b="47757"/>
          <a:stretch/>
        </p:blipFill>
        <p:spPr bwMode="auto">
          <a:xfrm>
            <a:off x="6892739" y="1627870"/>
            <a:ext cx="4587875" cy="4394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30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04845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Anzahl der Nullstellen bei Polynomfunktionen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B8BB1A8-102F-43D2-8F2B-CC23900D181A}"/>
                  </a:ext>
                </a:extLst>
              </p:cNvPr>
              <p:cNvSpPr/>
              <p:nvPr/>
            </p:nvSpPr>
            <p:spPr>
              <a:xfrm>
                <a:off x="598526" y="1798585"/>
                <a:ext cx="10994948" cy="326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Polynomfunktion n-ten Grades besitzt</a:t>
                </a: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de-AT" sz="32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höchstens n Nullstellen.</a:t>
                </a:r>
              </a:p>
              <a:p>
                <a:pPr algn="ctr">
                  <a:lnSpc>
                    <a:spcPct val="107000"/>
                  </a:lnSpc>
                  <a:spcAft>
                    <a:spcPts val="400"/>
                  </a:spcAft>
                </a:pPr>
                <a:endParaRPr lang="de-AT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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Polynomfunktionen vom Grad 1, 3, 5, usw. haben stets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mindestens eine reelle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Nullstelle.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2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"/>
                </a:pP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Polynomfunktionen vom Grad 2, 4, 6, usw. </a:t>
                </a:r>
                <a:r>
                  <a:rPr lang="de-AT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müssen nicht unbedingt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eine reelle Nullstelle haben. Es kann z.B. sein, dass bei einer Funktion vom Grad 2 der Graph der Parabel nach oben verschoben ist (</a:t>
                </a:r>
                <a:r>
                  <a:rPr lang="de-AT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Bsp</a:t>
                </a:r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de-AT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AT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und die x-Achse somit nicht geschnitten wird.</a:t>
                </a:r>
                <a:endParaRPr lang="de-AT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B8BB1A8-102F-43D2-8F2B-CC23900D1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6" y="1798585"/>
                <a:ext cx="10994948" cy="3260829"/>
              </a:xfrm>
              <a:prstGeom prst="rect">
                <a:avLst/>
              </a:prstGeom>
              <a:blipFill>
                <a:blip r:embed="rId4"/>
                <a:stretch>
                  <a:fillRect l="-333" t="-2056" b="-205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0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653</Words>
  <Application>Microsoft Office PowerPoint</Application>
  <PresentationFormat>Breitbild</PresentationFormat>
  <Paragraphs>86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Calibri</vt:lpstr>
      <vt:lpstr>Cambria Math</vt:lpstr>
      <vt:lpstr>Georgia</vt:lpstr>
      <vt:lpstr>Symbol</vt:lpstr>
      <vt:lpstr>Trebuchet MS</vt:lpstr>
      <vt:lpstr>Wingdings</vt:lpstr>
      <vt:lpstr>Holzart</vt:lpstr>
      <vt:lpstr>Polynomfunktionen - Überblick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87</cp:revision>
  <dcterms:created xsi:type="dcterms:W3CDTF">2020-04-09T06:13:57Z</dcterms:created>
  <dcterms:modified xsi:type="dcterms:W3CDTF">2022-11-04T11:08:37Z</dcterms:modified>
</cp:coreProperties>
</file>