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303" r:id="rId4"/>
    <p:sldId id="302" r:id="rId5"/>
    <p:sldId id="30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230E10EF-8FE1-43A7-B45B-A23985D87839}"/>
    <pc:docChg chg="custSel delSld modSld">
      <pc:chgData name="Tegischer Lukas" userId="f78daebb-0565-485c-bd0e-1cd035e796ff" providerId="ADAL" clId="{230E10EF-8FE1-43A7-B45B-A23985D87839}" dt="2022-11-04T15:27:26.344" v="5" actId="47"/>
      <pc:docMkLst>
        <pc:docMk/>
      </pc:docMkLst>
      <pc:sldChg chg="delSp mod">
        <pc:chgData name="Tegischer Lukas" userId="f78daebb-0565-485c-bd0e-1cd035e796ff" providerId="ADAL" clId="{230E10EF-8FE1-43A7-B45B-A23985D87839}" dt="2022-11-04T15:27:20.874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30E10EF-8FE1-43A7-B45B-A23985D87839}" dt="2022-11-04T15:27:20.87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230E10EF-8FE1-43A7-B45B-A23985D87839}" dt="2022-11-04T15:27:22.500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230E10EF-8FE1-43A7-B45B-A23985D87839}" dt="2022-11-04T15:27:22.500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30E10EF-8FE1-43A7-B45B-A23985D87839}" dt="2022-11-04T15:27:26.344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30E10EF-8FE1-43A7-B45B-A23985D87839}" dt="2022-11-04T15:27:23.944" v="3" actId="478"/>
        <pc:sldMkLst>
          <pc:docMk/>
          <pc:sldMk cId="1283466592" sldId="302"/>
        </pc:sldMkLst>
        <pc:picChg chg="del">
          <ac:chgData name="Tegischer Lukas" userId="f78daebb-0565-485c-bd0e-1cd035e796ff" providerId="ADAL" clId="{230E10EF-8FE1-43A7-B45B-A23985D87839}" dt="2022-11-04T15:27:23.944" v="3" actId="478"/>
          <ac:picMkLst>
            <pc:docMk/>
            <pc:sldMk cId="1283466592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0E10EF-8FE1-43A7-B45B-A23985D87839}" dt="2022-11-04T15:27:23.315" v="2" actId="478"/>
        <pc:sldMkLst>
          <pc:docMk/>
          <pc:sldMk cId="4021331988" sldId="303"/>
        </pc:sldMkLst>
        <pc:picChg chg="del">
          <ac:chgData name="Tegischer Lukas" userId="f78daebb-0565-485c-bd0e-1cd035e796ff" providerId="ADAL" clId="{230E10EF-8FE1-43A7-B45B-A23985D87839}" dt="2022-11-04T15:27:23.315" v="2" actId="478"/>
          <ac:picMkLst>
            <pc:docMk/>
            <pc:sldMk cId="4021331988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0E10EF-8FE1-43A7-B45B-A23985D87839}" dt="2022-11-04T15:27:24.686" v="4" actId="478"/>
        <pc:sldMkLst>
          <pc:docMk/>
          <pc:sldMk cId="1450901147" sldId="304"/>
        </pc:sldMkLst>
        <pc:picChg chg="del">
          <ac:chgData name="Tegischer Lukas" userId="f78daebb-0565-485c-bd0e-1cd035e796ff" providerId="ADAL" clId="{230E10EF-8FE1-43A7-B45B-A23985D87839}" dt="2022-11-04T15:27:24.686" v="4" actId="478"/>
          <ac:picMkLst>
            <pc:docMk/>
            <pc:sldMk cId="1450901147" sldId="304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6470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1429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053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Zusammenhang</a:t>
            </a: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400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Pascal‘sches</a:t>
            </a: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 und Potenzen von Binomen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4280759" y="271697"/>
            <a:ext cx="3630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Pascal‘sches</a:t>
            </a:r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3870DDD-A0F3-4326-BAC0-EF07AD0D25D3}"/>
              </a:ext>
            </a:extLst>
          </p:cNvPr>
          <p:cNvSpPr/>
          <p:nvPr/>
        </p:nvSpPr>
        <p:spPr>
          <a:xfrm>
            <a:off x="695324" y="989620"/>
            <a:ext cx="10344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An der obersten Stelle steht eine eins. An allen anderen Stellen steht je die Summe der beiden Zahlen darüber.</a:t>
            </a: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1A97D56-FA76-4E6E-B6E6-5F3B640E4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931" y="1635951"/>
            <a:ext cx="6434136" cy="48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2401399" y="271697"/>
            <a:ext cx="7389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Zusammenhang zu Potenzen von Binomen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1A97D56-FA76-4E6E-B6E6-5F3B640E4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31" y="1788351"/>
            <a:ext cx="5695670" cy="43076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2B5D8C1-2E05-4A74-A8B4-ED1004A74E69}"/>
                  </a:ext>
                </a:extLst>
              </p:cNvPr>
              <p:cNvSpPr/>
              <p:nvPr/>
            </p:nvSpPr>
            <p:spPr>
              <a:xfrm>
                <a:off x="5035774" y="3429000"/>
                <a:ext cx="1313436" cy="373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2B5D8C1-2E05-4A74-A8B4-ED1004A74E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774" y="3429000"/>
                <a:ext cx="1313436" cy="3736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3873CB58-E8AE-44E5-AC75-AAE4AA27D0DA}"/>
                  </a:ext>
                </a:extLst>
              </p:cNvPr>
              <p:cNvSpPr/>
              <p:nvPr/>
            </p:nvSpPr>
            <p:spPr>
              <a:xfrm>
                <a:off x="5439282" y="4133850"/>
                <a:ext cx="1313436" cy="373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3873CB58-E8AE-44E5-AC75-AAE4AA27D0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282" y="4133850"/>
                <a:ext cx="1313436" cy="3736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2C0E00E4-87CC-44D4-AAA1-A64A45DF8BE3}"/>
                  </a:ext>
                </a:extLst>
              </p:cNvPr>
              <p:cNvSpPr/>
              <p:nvPr/>
            </p:nvSpPr>
            <p:spPr>
              <a:xfrm>
                <a:off x="5924552" y="4838700"/>
                <a:ext cx="1313436" cy="37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2C0E00E4-87CC-44D4-AAA1-A64A45DF8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552" y="4838700"/>
                <a:ext cx="1313436" cy="3739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EBD267C9-8456-449C-AA40-68016CBB9D38}"/>
                  </a:ext>
                </a:extLst>
              </p:cNvPr>
              <p:cNvSpPr/>
              <p:nvPr/>
            </p:nvSpPr>
            <p:spPr>
              <a:xfrm>
                <a:off x="6246301" y="5543807"/>
                <a:ext cx="1313436" cy="376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EBD267C9-8456-449C-AA40-68016CBB9D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301" y="5543807"/>
                <a:ext cx="1313436" cy="376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1331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9574B69-4ED4-48DD-8044-5C4B5AB0F715}"/>
              </a:ext>
            </a:extLst>
          </p:cNvPr>
          <p:cNvSpPr/>
          <p:nvPr/>
        </p:nvSpPr>
        <p:spPr>
          <a:xfrm>
            <a:off x="491603" y="376309"/>
            <a:ext cx="274940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Potenz.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DFB9379-47BF-42C9-A100-6F4A112E4266}"/>
                  </a:ext>
                </a:extLst>
              </p:cNvPr>
              <p:cNvSpPr/>
              <p:nvPr/>
            </p:nvSpPr>
            <p:spPr>
              <a:xfrm>
                <a:off x="491603" y="1129784"/>
                <a:ext cx="16992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DFB9379-47BF-42C9-A100-6F4A112E42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03" y="1129784"/>
                <a:ext cx="1699248" cy="400110"/>
              </a:xfrm>
              <a:prstGeom prst="rect">
                <a:avLst/>
              </a:prstGeom>
              <a:blipFill>
                <a:blip r:embed="rId4"/>
                <a:stretch>
                  <a:fillRect b="-196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EAD2AF7-FFE0-48DA-9C77-CDEC68ADA9B9}"/>
                  </a:ext>
                </a:extLst>
              </p:cNvPr>
              <p:cNvSpPr/>
              <p:nvPr/>
            </p:nvSpPr>
            <p:spPr>
              <a:xfrm>
                <a:off x="5781677" y="376309"/>
                <a:ext cx="4718728" cy="37369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+6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EAD2AF7-FFE0-48DA-9C77-CDEC68ADA9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677" y="376309"/>
                <a:ext cx="4718728" cy="3736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466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9574B69-4ED4-48DD-8044-5C4B5AB0F715}"/>
              </a:ext>
            </a:extLst>
          </p:cNvPr>
          <p:cNvSpPr/>
          <p:nvPr/>
        </p:nvSpPr>
        <p:spPr>
          <a:xfrm>
            <a:off x="491603" y="376309"/>
            <a:ext cx="274940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Potenz.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DFB9379-47BF-42C9-A100-6F4A112E4266}"/>
                  </a:ext>
                </a:extLst>
              </p:cNvPr>
              <p:cNvSpPr/>
              <p:nvPr/>
            </p:nvSpPr>
            <p:spPr>
              <a:xfrm>
                <a:off x="491603" y="1129784"/>
                <a:ext cx="1796709" cy="403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AT" sz="20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a:rPr lang="de-AT" sz="20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³</m:t>
                              </m:r>
                            </m:e>
                          </m:d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DFB9379-47BF-42C9-A100-6F4A112E42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03" y="1129784"/>
                <a:ext cx="1796709" cy="403637"/>
              </a:xfrm>
              <a:prstGeom prst="rect">
                <a:avLst/>
              </a:prstGeom>
              <a:blipFill>
                <a:blip r:embed="rId4"/>
                <a:stretch>
                  <a:fillRect b="-194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EAD2AF7-FFE0-48DA-9C77-CDEC68ADA9B9}"/>
                  </a:ext>
                </a:extLst>
              </p:cNvPr>
              <p:cNvSpPr/>
              <p:nvPr/>
            </p:nvSpPr>
            <p:spPr>
              <a:xfrm>
                <a:off x="5029202" y="375861"/>
                <a:ext cx="5693097" cy="37600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+5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³+5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3EAD2AF7-FFE0-48DA-9C77-CDEC68ADA9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2" y="375861"/>
                <a:ext cx="5693097" cy="376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0901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110</Words>
  <Application>Microsoft Office PowerPoint</Application>
  <PresentationFormat>Breitbild</PresentationFormat>
  <Paragraphs>19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Termrechnung Zusammenhang: Pascal‘sches Dreieck und Potenzen von Binomen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2022-11-04T15:27:27Z</dcterms:modified>
</cp:coreProperties>
</file>