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50" r:id="rId3"/>
    <p:sldId id="351" r:id="rId4"/>
    <p:sldId id="35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70CE8-E134-4B30-8AD9-6CBACD7FC40D}" v="3" dt="2022-04-20T20:32:02.6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A670CE8-E134-4B30-8AD9-6CBACD7FC40D}"/>
    <pc:docChg chg="custSel modSld">
      <pc:chgData name="Tegischer Lukas" userId="f78daebb-0565-485c-bd0e-1cd035e796ff" providerId="ADAL" clId="{9A670CE8-E134-4B30-8AD9-6CBACD7FC40D}" dt="2022-04-20T20:32:02.653" v="3" actId="20577"/>
      <pc:docMkLst>
        <pc:docMk/>
      </pc:docMkLst>
      <pc:sldChg chg="addSp delSp mod delAnim">
        <pc:chgData name="Tegischer Lukas" userId="f78daebb-0565-485c-bd0e-1cd035e796ff" providerId="ADAL" clId="{9A670CE8-E134-4B30-8AD9-6CBACD7FC40D}" dt="2022-04-20T20:29:25.733" v="1" actId="478"/>
        <pc:sldMkLst>
          <pc:docMk/>
          <pc:sldMk cId="3807913917" sldId="350"/>
        </pc:sldMkLst>
        <pc:inkChg chg="add">
          <ac:chgData name="Tegischer Lukas" userId="f78daebb-0565-485c-bd0e-1cd035e796ff" providerId="ADAL" clId="{9A670CE8-E134-4B30-8AD9-6CBACD7FC40D}" dt="2022-04-20T20:29:22.500" v="0"/>
          <ac:inkMkLst>
            <pc:docMk/>
            <pc:sldMk cId="3807913917" sldId="350"/>
            <ac:inkMk id="2" creationId="{CB08F25C-F44F-42DC-9D6D-7C436E740F05}"/>
          </ac:inkMkLst>
        </pc:inkChg>
        <pc:cxnChg chg="del">
          <ac:chgData name="Tegischer Lukas" userId="f78daebb-0565-485c-bd0e-1cd035e796ff" providerId="ADAL" clId="{9A670CE8-E134-4B30-8AD9-6CBACD7FC40D}" dt="2022-04-20T20:29:25.733" v="1" actId="478"/>
          <ac:cxnSpMkLst>
            <pc:docMk/>
            <pc:sldMk cId="3807913917" sldId="350"/>
            <ac:cxnSpMk id="15" creationId="{1A2C8AF3-6658-4668-AA6F-C54E306A0746}"/>
          </ac:cxnSpMkLst>
        </pc:cxnChg>
      </pc:sldChg>
      <pc:sldChg chg="modSp">
        <pc:chgData name="Tegischer Lukas" userId="f78daebb-0565-485c-bd0e-1cd035e796ff" providerId="ADAL" clId="{9A670CE8-E134-4B30-8AD9-6CBACD7FC40D}" dt="2022-04-20T20:32:02.653" v="3" actId="20577"/>
        <pc:sldMkLst>
          <pc:docMk/>
          <pc:sldMk cId="4169271720" sldId="351"/>
        </pc:sldMkLst>
        <pc:spChg chg="mod">
          <ac:chgData name="Tegischer Lukas" userId="f78daebb-0565-485c-bd0e-1cd035e796ff" providerId="ADAL" clId="{9A670CE8-E134-4B30-8AD9-6CBACD7FC40D}" dt="2022-04-20T20:32:02.653" v="3" actId="20577"/>
          <ac:spMkLst>
            <pc:docMk/>
            <pc:sldMk cId="4169271720" sldId="351"/>
            <ac:spMk id="16" creationId="{3ACA9ACF-D008-44D0-A8E0-2D84608CEB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46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5218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910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Mehrstufige Zufallsversuche mit vereinfachten Baumdiagrammen lösen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33010E4D-E11B-4A99-BA0D-2035C39BC86A}"/>
              </a:ext>
            </a:extLst>
          </p:cNvPr>
          <p:cNvSpPr txBox="1"/>
          <p:nvPr/>
        </p:nvSpPr>
        <p:spPr>
          <a:xfrm>
            <a:off x="619125" y="372023"/>
            <a:ext cx="1055370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einem Kindergarten wird das Spiel „Mensch-Ärgere-Dich-Nicht“ gespielt. Berechne die Wahrscheinlichkeit, dass Robin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den ersten fünf Versuchen keinen Sechser würfelt. Im sechsten Versuch gelingt es ihm. Zeichne ein vereinfachtes Baumdiagramm auf (nur einen Pfad!).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DF6B3148-DC2F-423C-8080-DB7139F29208}"/>
              </a:ext>
            </a:extLst>
          </p:cNvPr>
          <p:cNvCxnSpPr>
            <a:cxnSpLocks/>
          </p:cNvCxnSpPr>
          <p:nvPr/>
        </p:nvCxnSpPr>
        <p:spPr>
          <a:xfrm>
            <a:off x="542925" y="1924050"/>
            <a:ext cx="86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AF4712E-B695-4E57-AEA8-4BB2215B2AB9}"/>
              </a:ext>
            </a:extLst>
          </p:cNvPr>
          <p:cNvCxnSpPr>
            <a:cxnSpLocks/>
          </p:cNvCxnSpPr>
          <p:nvPr/>
        </p:nvCxnSpPr>
        <p:spPr>
          <a:xfrm>
            <a:off x="2105025" y="1914525"/>
            <a:ext cx="86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2A7FD573-16B2-4474-9236-8CAFE6E9BEE8}"/>
              </a:ext>
            </a:extLst>
          </p:cNvPr>
          <p:cNvCxnSpPr>
            <a:cxnSpLocks/>
          </p:cNvCxnSpPr>
          <p:nvPr/>
        </p:nvCxnSpPr>
        <p:spPr>
          <a:xfrm>
            <a:off x="3733800" y="1914525"/>
            <a:ext cx="86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86E964C-DFE3-4E88-ADC1-9415B188D225}"/>
              </a:ext>
            </a:extLst>
          </p:cNvPr>
          <p:cNvCxnSpPr>
            <a:cxnSpLocks/>
          </p:cNvCxnSpPr>
          <p:nvPr/>
        </p:nvCxnSpPr>
        <p:spPr>
          <a:xfrm>
            <a:off x="5155800" y="1924050"/>
            <a:ext cx="86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D96A0544-4439-409C-8AFD-5E9D1B18D88B}"/>
              </a:ext>
            </a:extLst>
          </p:cNvPr>
          <p:cNvCxnSpPr>
            <a:cxnSpLocks/>
          </p:cNvCxnSpPr>
          <p:nvPr/>
        </p:nvCxnSpPr>
        <p:spPr>
          <a:xfrm>
            <a:off x="6705600" y="1914525"/>
            <a:ext cx="86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A37831F-BB8D-4E58-9A26-F591642B150A}"/>
              </a:ext>
            </a:extLst>
          </p:cNvPr>
          <p:cNvCxnSpPr>
            <a:cxnSpLocks/>
          </p:cNvCxnSpPr>
          <p:nvPr/>
        </p:nvCxnSpPr>
        <p:spPr>
          <a:xfrm>
            <a:off x="8296275" y="1885950"/>
            <a:ext cx="86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6A24EA36-0BE5-4585-A571-75D297FA416E}"/>
              </a:ext>
            </a:extLst>
          </p:cNvPr>
          <p:cNvSpPr txBox="1"/>
          <p:nvPr/>
        </p:nvSpPr>
        <p:spPr>
          <a:xfrm>
            <a:off x="3048000" y="2751892"/>
            <a:ext cx="60960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Produktregel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Wahrscheinlichkeiten entlang eines Pfades multiplizieren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791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3ACA9ACF-D008-44D0-A8E0-2D84608CEB80}"/>
              </a:ext>
            </a:extLst>
          </p:cNvPr>
          <p:cNvSpPr txBox="1"/>
          <p:nvPr/>
        </p:nvSpPr>
        <p:spPr>
          <a:xfrm>
            <a:off x="552449" y="344540"/>
            <a:ext cx="10829925" cy="3464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einer großen Taschenrechner-Lieferung sind von 200 Geräten 10 defekt. Es werden </a:t>
            </a:r>
            <a:r>
              <a:rPr lang="de-A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zufällig 10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verschiedene Taschenrechner ausgewählt. Berechne die Wahrscheinlichkeit,</a:t>
            </a:r>
          </a:p>
          <a:p>
            <a:pPr marL="342900" lvl="0" indent="-342900">
              <a:lnSpc>
                <a:spcPct val="115000"/>
              </a:lnSpc>
              <a:spcAft>
                <a:spcPts val="22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 alle ausgewählten Taschenrechner in Ordnung sind.</a:t>
            </a:r>
          </a:p>
          <a:p>
            <a:pPr marL="342900" lvl="0" indent="-342900">
              <a:lnSpc>
                <a:spcPct val="115000"/>
              </a:lnSpc>
              <a:spcAft>
                <a:spcPts val="22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22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22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3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 mindestens ein Taschenrechner defekt ist.</a:t>
            </a:r>
          </a:p>
        </p:txBody>
      </p:sp>
    </p:spTree>
    <p:extLst>
      <p:ext uri="{BB962C8B-B14F-4D97-AF65-F5344CB8AC3E}">
        <p14:creationId xmlns:p14="http://schemas.microsoft.com/office/powerpoint/2010/main" val="416927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9F6FB0B-3CAD-4EDF-BA88-BA1B0BEC4DA9}"/>
              </a:ext>
            </a:extLst>
          </p:cNvPr>
          <p:cNvSpPr txBox="1"/>
          <p:nvPr/>
        </p:nvSpPr>
        <p:spPr>
          <a:xfrm>
            <a:off x="600075" y="348754"/>
            <a:ext cx="113157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die Wahrscheinlichkeit, dass unter 15 Personen mindestens zwei Personen am gleichen Tag Geburtstag haben. Zur Vereinfachung hat ein Jahr stets 365 Tage.</a:t>
            </a:r>
          </a:p>
        </p:txBody>
      </p:sp>
    </p:spTree>
    <p:extLst>
      <p:ext uri="{BB962C8B-B14F-4D97-AF65-F5344CB8AC3E}">
        <p14:creationId xmlns:p14="http://schemas.microsoft.com/office/powerpoint/2010/main" val="302968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132</Words>
  <Application>Microsoft Office PowerPoint</Application>
  <PresentationFormat>Breitbild</PresentationFormat>
  <Paragraphs>12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</vt:lpstr>
      <vt:lpstr>Holzart</vt:lpstr>
      <vt:lpstr>Mehrstufige Zufallsversuche mit vereinfachten Baumdiagrammen lösen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114</cp:revision>
  <dcterms:created xsi:type="dcterms:W3CDTF">2020-04-09T06:13:57Z</dcterms:created>
  <dcterms:modified xsi:type="dcterms:W3CDTF">2022-11-04T11:20:17Z</dcterms:modified>
</cp:coreProperties>
</file>