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15" r:id="rId3"/>
    <p:sldId id="334" r:id="rId4"/>
    <p:sldId id="33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7D7CCDA-A333-4481-BD45-DDBEE8FE2016}"/>
    <pc:docChg chg="custSel delSld modSld">
      <pc:chgData name="Tegischer Lukas" userId="f78daebb-0565-485c-bd0e-1cd035e796ff" providerId="ADAL" clId="{E7D7CCDA-A333-4481-BD45-DDBEE8FE2016}" dt="2022-11-04T11:04:24.430" v="4" actId="47"/>
      <pc:docMkLst>
        <pc:docMk/>
      </pc:docMkLst>
      <pc:sldChg chg="delSp mod">
        <pc:chgData name="Tegischer Lukas" userId="f78daebb-0565-485c-bd0e-1cd035e796ff" providerId="ADAL" clId="{E7D7CCDA-A333-4481-BD45-DDBEE8FE2016}" dt="2022-11-04T11:04:21.06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7D7CCDA-A333-4481-BD45-DDBEE8FE2016}" dt="2022-11-04T11:04:21.06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7D7CCDA-A333-4481-BD45-DDBEE8FE2016}" dt="2022-11-04T11:04:24.43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7D7CCDA-A333-4481-BD45-DDBEE8FE2016}" dt="2022-11-04T11:04:21.922" v="1" actId="478"/>
        <pc:sldMkLst>
          <pc:docMk/>
          <pc:sldMk cId="954121800" sldId="315"/>
        </pc:sldMkLst>
        <pc:picChg chg="del">
          <ac:chgData name="Tegischer Lukas" userId="f78daebb-0565-485c-bd0e-1cd035e796ff" providerId="ADAL" clId="{E7D7CCDA-A333-4481-BD45-DDBEE8FE2016}" dt="2022-11-04T11:04:21.922" v="1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7D7CCDA-A333-4481-BD45-DDBEE8FE2016}" dt="2022-11-04T11:04:22.525" v="2" actId="478"/>
        <pc:sldMkLst>
          <pc:docMk/>
          <pc:sldMk cId="2624387044" sldId="334"/>
        </pc:sldMkLst>
        <pc:picChg chg="del">
          <ac:chgData name="Tegischer Lukas" userId="f78daebb-0565-485c-bd0e-1cd035e796ff" providerId="ADAL" clId="{E7D7CCDA-A333-4481-BD45-DDBEE8FE2016}" dt="2022-11-04T11:04:22.525" v="2" actId="478"/>
          <ac:picMkLst>
            <pc:docMk/>
            <pc:sldMk cId="2624387044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7D7CCDA-A333-4481-BD45-DDBEE8FE2016}" dt="2022-11-04T11:04:23.297" v="3" actId="478"/>
        <pc:sldMkLst>
          <pc:docMk/>
          <pc:sldMk cId="4116272486" sldId="336"/>
        </pc:sldMkLst>
        <pc:picChg chg="del">
          <ac:chgData name="Tegischer Lukas" userId="f78daebb-0565-485c-bd0e-1cd035e796ff" providerId="ADAL" clId="{E7D7CCDA-A333-4481-BD45-DDBEE8FE2016}" dt="2022-11-04T11:04:23.297" v="3" actId="478"/>
          <ac:picMkLst>
            <pc:docMk/>
            <pc:sldMk cId="4116272486" sldId="3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056EC2E-CBE0-4D88-A981-9C118FD8AD33}"/>
    <pc:docChg chg="addSld delSld modSld">
      <pc:chgData name="Tegischer Lukas" userId="f78daebb-0565-485c-bd0e-1cd035e796ff" providerId="ADAL" clId="{1056EC2E-CBE0-4D88-A981-9C118FD8AD33}" dt="2021-04-01T06:12:54.139" v="1"/>
      <pc:docMkLst>
        <pc:docMk/>
      </pc:docMkLst>
      <pc:sldChg chg="add del">
        <pc:chgData name="Tegischer Lukas" userId="f78daebb-0565-485c-bd0e-1cd035e796ff" providerId="ADAL" clId="{1056EC2E-CBE0-4D88-A981-9C118FD8AD33}" dt="2021-04-01T06:12:54.139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694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619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Textungleichungen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Vorgangsweise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3CFAF8D-D049-4F29-80F9-FAD9B81205B3}"/>
              </a:ext>
            </a:extLst>
          </p:cNvPr>
          <p:cNvSpPr/>
          <p:nvPr/>
        </p:nvSpPr>
        <p:spPr>
          <a:xfrm>
            <a:off x="993547" y="1557269"/>
            <a:ext cx="10204904" cy="374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Viele Textaufgaben führen zu Ungleichungen. </a:t>
            </a:r>
            <a:endParaRPr lang="de-A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Wähle eine – der Aufgabenstellung entsprechend – passende Grundmenge.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Schreibe die Textungleichung nun mathematisch als Ungleichung an.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Löse die Ungleichung.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Formuliere eine Antwort.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DDF5BFF-8D46-4BB1-B569-5948C6084C3D}"/>
              </a:ext>
            </a:extLst>
          </p:cNvPr>
          <p:cNvSpPr/>
          <p:nvPr/>
        </p:nvSpPr>
        <p:spPr>
          <a:xfrm>
            <a:off x="469392" y="500483"/>
            <a:ext cx="9003792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1)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Wähle eine passende Grundmenge. Löse die Textaufgabe. Schreibe eine Antwort.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C1B8BF0-A675-4552-822F-639E02A48A0E}"/>
              </a:ext>
            </a:extLst>
          </p:cNvPr>
          <p:cNvSpPr/>
          <p:nvPr/>
        </p:nvSpPr>
        <p:spPr>
          <a:xfrm>
            <a:off x="469392" y="1493812"/>
            <a:ext cx="9808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</a:rPr>
              <a:t>Prof. Pi besitzt den Lehrer-Handytarif, bei dem er eine Grundgebühr von 10 Euro bezahlen muss. Pro SMS werden aber 5 Cent fällig. Prof. Pi möchte aber maximal 15 Euro pro Monat ausgeben. Wie viele SMS darf er pro Monat verschicken?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6243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E19686C-7354-433E-A054-186A1459CE08}"/>
              </a:ext>
            </a:extLst>
          </p:cNvPr>
          <p:cNvSpPr/>
          <p:nvPr/>
        </p:nvSpPr>
        <p:spPr>
          <a:xfrm>
            <a:off x="359664" y="539194"/>
            <a:ext cx="1017422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2)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Welche reellen Zahlen kommen in Frage? Löse mittels einer Ungleichung.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28B0AEC-96A4-4B5B-A865-2E16D75B6F09}"/>
              </a:ext>
            </a:extLst>
          </p:cNvPr>
          <p:cNvSpPr/>
          <p:nvPr/>
        </p:nvSpPr>
        <p:spPr>
          <a:xfrm>
            <a:off x="2223754" y="1250942"/>
            <a:ext cx="7744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>
                <a:latin typeface="Calibri" panose="020F0502020204030204" pitchFamily="34" charset="0"/>
                <a:ea typeface="Calibri" panose="020F0502020204030204" pitchFamily="34" charset="0"/>
              </a:rPr>
              <a:t>Dividiert man eine Zahl durch 8, so erhält man höchstens 11.</a:t>
            </a:r>
            <a:endParaRPr lang="de-AT" sz="2400"/>
          </a:p>
        </p:txBody>
      </p:sp>
    </p:spTree>
    <p:extLst>
      <p:ext uri="{BB962C8B-B14F-4D97-AF65-F5344CB8AC3E}">
        <p14:creationId xmlns:p14="http://schemas.microsoft.com/office/powerpoint/2010/main" val="411627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136</Words>
  <Application>Microsoft Office PowerPoint</Application>
  <PresentationFormat>Breitbild</PresentationFormat>
  <Paragraphs>15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</vt:lpstr>
      <vt:lpstr>Holzart</vt:lpstr>
      <vt:lpstr>Lineare Textungleichungen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2022-11-04T11:04:24Z</dcterms:modified>
</cp:coreProperties>
</file>