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15" r:id="rId3"/>
    <p:sldId id="334" r:id="rId4"/>
    <p:sldId id="33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11" autoAdjust="0"/>
    <p:restoredTop sz="94660"/>
  </p:normalViewPr>
  <p:slideViewPr>
    <p:cSldViewPr snapToGrid="0">
      <p:cViewPr varScale="1">
        <p:scale>
          <a:sx n="67" d="100"/>
          <a:sy n="67" d="100"/>
        </p:scale>
        <p:origin x="2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E7D7CCDA-A333-4481-BD45-DDBEE8FE2016}"/>
    <pc:docChg chg="custSel delSld modSld">
      <pc:chgData name="Tegischer Lukas" userId="f78daebb-0565-485c-bd0e-1cd035e796ff" providerId="ADAL" clId="{E7D7CCDA-A333-4481-BD45-DDBEE8FE2016}" dt="2022-11-04T11:04:24.430" v="4" actId="47"/>
      <pc:docMkLst>
        <pc:docMk/>
      </pc:docMkLst>
      <pc:sldChg chg="delSp mod">
        <pc:chgData name="Tegischer Lukas" userId="f78daebb-0565-485c-bd0e-1cd035e796ff" providerId="ADAL" clId="{E7D7CCDA-A333-4481-BD45-DDBEE8FE2016}" dt="2022-11-04T11:04:21.060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E7D7CCDA-A333-4481-BD45-DDBEE8FE2016}" dt="2022-11-04T11:04:21.06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E7D7CCDA-A333-4481-BD45-DDBEE8FE2016}" dt="2022-11-04T11:04:24.430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E7D7CCDA-A333-4481-BD45-DDBEE8FE2016}" dt="2022-11-04T11:04:21.922" v="1" actId="478"/>
        <pc:sldMkLst>
          <pc:docMk/>
          <pc:sldMk cId="954121800" sldId="315"/>
        </pc:sldMkLst>
        <pc:picChg chg="del">
          <ac:chgData name="Tegischer Lukas" userId="f78daebb-0565-485c-bd0e-1cd035e796ff" providerId="ADAL" clId="{E7D7CCDA-A333-4481-BD45-DDBEE8FE2016}" dt="2022-11-04T11:04:21.922" v="1" actId="478"/>
          <ac:picMkLst>
            <pc:docMk/>
            <pc:sldMk cId="954121800" sldId="31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7D7CCDA-A333-4481-BD45-DDBEE8FE2016}" dt="2022-11-04T11:04:22.525" v="2" actId="478"/>
        <pc:sldMkLst>
          <pc:docMk/>
          <pc:sldMk cId="2624387044" sldId="334"/>
        </pc:sldMkLst>
        <pc:picChg chg="del">
          <ac:chgData name="Tegischer Lukas" userId="f78daebb-0565-485c-bd0e-1cd035e796ff" providerId="ADAL" clId="{E7D7CCDA-A333-4481-BD45-DDBEE8FE2016}" dt="2022-11-04T11:04:22.525" v="2" actId="478"/>
          <ac:picMkLst>
            <pc:docMk/>
            <pc:sldMk cId="2624387044" sldId="33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7D7CCDA-A333-4481-BD45-DDBEE8FE2016}" dt="2022-11-04T11:04:23.297" v="3" actId="478"/>
        <pc:sldMkLst>
          <pc:docMk/>
          <pc:sldMk cId="4116272486" sldId="336"/>
        </pc:sldMkLst>
        <pc:picChg chg="del">
          <ac:chgData name="Tegischer Lukas" userId="f78daebb-0565-485c-bd0e-1cd035e796ff" providerId="ADAL" clId="{E7D7CCDA-A333-4481-BD45-DDBEE8FE2016}" dt="2022-11-04T11:04:23.297" v="3" actId="478"/>
          <ac:picMkLst>
            <pc:docMk/>
            <pc:sldMk cId="4116272486" sldId="33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056EC2E-CBE0-4D88-A981-9C118FD8AD33}"/>
    <pc:docChg chg="addSld delSld modSld">
      <pc:chgData name="Tegischer Lukas" userId="f78daebb-0565-485c-bd0e-1cd035e796ff" providerId="ADAL" clId="{1056EC2E-CBE0-4D88-A981-9C118FD8AD33}" dt="2021-04-01T06:12:54.139" v="1"/>
      <pc:docMkLst>
        <pc:docMk/>
      </pc:docMkLst>
      <pc:sldChg chg="add del">
        <pc:chgData name="Tegischer Lukas" userId="f78daebb-0565-485c-bd0e-1cd035e796ff" providerId="ADAL" clId="{1056EC2E-CBE0-4D88-A981-9C118FD8AD33}" dt="2021-04-01T06:12:54.139" v="1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3303824A-5516-410E-8424-3041E41A15BA}"/>
    <pc:docChg chg="undo custSel addSld delSld modSld">
      <pc:chgData name="Tegischer Lukas" userId="f78daebb-0565-485c-bd0e-1cd035e796ff" providerId="ADAL" clId="{3303824A-5516-410E-8424-3041E41A15BA}" dt="2021-03-31T18:39:56.532" v="524" actId="47"/>
      <pc:docMkLst>
        <pc:docMk/>
      </pc:docMkLst>
      <pc:sldChg chg="modSp mod">
        <pc:chgData name="Tegischer Lukas" userId="f78daebb-0565-485c-bd0e-1cd035e796ff" providerId="ADAL" clId="{3303824A-5516-410E-8424-3041E41A15BA}" dt="2021-03-31T17:45:25.683" v="47" actId="113"/>
        <pc:sldMkLst>
          <pc:docMk/>
          <pc:sldMk cId="336392357" sldId="256"/>
        </pc:sldMkLst>
        <pc:spChg chg="mod">
          <ac:chgData name="Tegischer Lukas" userId="f78daebb-0565-485c-bd0e-1cd035e796ff" providerId="ADAL" clId="{3303824A-5516-410E-8424-3041E41A15BA}" dt="2021-03-31T17:45:25.683" v="47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03824A-5516-410E-8424-3041E41A15BA}" dt="2021-03-31T17:47:36.292" v="11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3303824A-5516-410E-8424-3041E41A15BA}" dt="2021-03-31T17:47:36.292" v="110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46:28.677" v="59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3303824A-5516-410E-8424-3041E41A15BA}" dt="2021-03-31T17:47:32.034" v="109" actId="207"/>
          <ac:spMkLst>
            <pc:docMk/>
            <pc:sldMk cId="442268101" sldId="295"/>
            <ac:spMk id="4" creationId="{AE87274B-379F-4792-9049-F6552831B6DD}"/>
          </ac:spMkLst>
        </pc:spChg>
        <pc:spChg chg="del">
          <ac:chgData name="Tegischer Lukas" userId="f78daebb-0565-485c-bd0e-1cd035e796ff" providerId="ADAL" clId="{3303824A-5516-410E-8424-3041E41A15BA}" dt="2021-03-31T17:46:30.223" v="60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3303824A-5516-410E-8424-3041E41A15BA}" dt="2021-03-31T17:46:31.759" v="6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3303824A-5516-410E-8424-3041E41A15BA}" dt="2021-03-31T17:46:32.180" v="62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Sp delSp modSp mod addAnim delAnim modAnim">
        <pc:chgData name="Tegischer Lukas" userId="f78daebb-0565-485c-bd0e-1cd035e796ff" providerId="ADAL" clId="{3303824A-5516-410E-8424-3041E41A15BA}" dt="2021-03-31T18:01:44.622" v="282" actId="403"/>
        <pc:sldMkLst>
          <pc:docMk/>
          <pc:sldMk cId="954121800" sldId="315"/>
        </pc:sldMkLst>
        <pc:spChg chg="mod">
          <ac:chgData name="Tegischer Lukas" userId="f78daebb-0565-485c-bd0e-1cd035e796ff" providerId="ADAL" clId="{3303824A-5516-410E-8424-3041E41A15BA}" dt="2021-03-31T18:01:44.622" v="282" actId="403"/>
          <ac:spMkLst>
            <pc:docMk/>
            <pc:sldMk cId="954121800" sldId="31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3303824A-5516-410E-8424-3041E41A15BA}" dt="2021-03-31T17:58:24.101" v="208" actId="478"/>
          <ac:spMkLst>
            <pc:docMk/>
            <pc:sldMk cId="954121800" sldId="315"/>
            <ac:spMk id="3" creationId="{E0B2AA55-7961-4466-88AC-74741DD425E3}"/>
          </ac:spMkLst>
        </pc:spChg>
        <pc:spChg chg="del">
          <ac:chgData name="Tegischer Lukas" userId="f78daebb-0565-485c-bd0e-1cd035e796ff" providerId="ADAL" clId="{3303824A-5516-410E-8424-3041E41A15BA}" dt="2021-03-31T17:47:43.540" v="12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3303824A-5516-410E-8424-3041E41A15BA}" dt="2021-03-31T17:47:45.189" v="128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3303824A-5516-410E-8424-3041E41A15BA}" dt="2021-03-31T17:47:45.189" v="12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mod delAnim modAnim">
        <pc:chgData name="Tegischer Lukas" userId="f78daebb-0565-485c-bd0e-1cd035e796ff" providerId="ADAL" clId="{3303824A-5516-410E-8424-3041E41A15BA}" dt="2021-03-31T18:35:19.865" v="467"/>
        <pc:sldMkLst>
          <pc:docMk/>
          <pc:sldMk cId="1152790701" sldId="316"/>
        </pc:sldMkLst>
        <pc:spChg chg="del">
          <ac:chgData name="Tegischer Lukas" userId="f78daebb-0565-485c-bd0e-1cd035e796ff" providerId="ADAL" clId="{3303824A-5516-410E-8424-3041E41A15BA}" dt="2021-03-31T18:34:19.205" v="441" actId="478"/>
          <ac:spMkLst>
            <pc:docMk/>
            <pc:sldMk cId="1152790701" sldId="316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8:34:19.587" v="442" actId="478"/>
          <ac:spMkLst>
            <pc:docMk/>
            <pc:sldMk cId="1152790701" sldId="316"/>
            <ac:spMk id="3" creationId="{3B5F603E-D9EA-4C3B-8803-B0FB2D63F4F2}"/>
          </ac:spMkLst>
        </pc:spChg>
        <pc:spChg chg="add mod">
          <ac:chgData name="Tegischer Lukas" userId="f78daebb-0565-485c-bd0e-1cd035e796ff" providerId="ADAL" clId="{3303824A-5516-410E-8424-3041E41A15BA}" dt="2021-03-31T18:34:35.777" v="451" actId="1076"/>
          <ac:spMkLst>
            <pc:docMk/>
            <pc:sldMk cId="1152790701" sldId="316"/>
            <ac:spMk id="4" creationId="{3DB81FB9-289F-41CF-9216-3A94D1D3B78B}"/>
          </ac:spMkLst>
        </pc:spChg>
        <pc:spChg chg="add mod">
          <ac:chgData name="Tegischer Lukas" userId="f78daebb-0565-485c-bd0e-1cd035e796ff" providerId="ADAL" clId="{3303824A-5516-410E-8424-3041E41A15BA}" dt="2021-03-31T18:35:15.721" v="466" actId="1076"/>
          <ac:spMkLst>
            <pc:docMk/>
            <pc:sldMk cId="1152790701" sldId="316"/>
            <ac:spMk id="5" creationId="{C2C8B8CF-39ED-4FD5-A6DF-A058AFA5BE18}"/>
          </ac:spMkLst>
        </pc:spChg>
        <pc:spChg chg="del mod">
          <ac:chgData name="Tegischer Lukas" userId="f78daebb-0565-485c-bd0e-1cd035e796ff" providerId="ADAL" clId="{3303824A-5516-410E-8424-3041E41A15BA}" dt="2021-03-31T18:34:21.014" v="444" actId="478"/>
          <ac:spMkLst>
            <pc:docMk/>
            <pc:sldMk cId="1152790701" sldId="316"/>
            <ac:spMk id="6" creationId="{9FA6630F-E5C4-4F50-ABBF-CC11493292CA}"/>
          </ac:spMkLst>
        </pc:spChg>
        <pc:spChg chg="del">
          <ac:chgData name="Tegischer Lukas" userId="f78daebb-0565-485c-bd0e-1cd035e796ff" providerId="ADAL" clId="{3303824A-5516-410E-8424-3041E41A15BA}" dt="2021-03-31T18:34:21.904" v="445" actId="478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3303824A-5516-410E-8424-3041E41A15BA}" dt="2021-03-31T18:35:14.425" v="465" actId="1076"/>
          <ac:spMkLst>
            <pc:docMk/>
            <pc:sldMk cId="1152790701" sldId="316"/>
            <ac:spMk id="8" creationId="{43D033E8-8A6C-4612-B970-FC535E17E90A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0" creationId="{3474B6AA-C743-4F89-9766-4EF2154644EE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1" creationId="{CB1FD612-B19B-418C-BCD2-E8AC237F15D7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2" creationId="{4900CBB0-0111-4369-8E65-C62AC6128D87}"/>
          </ac:spMkLst>
        </pc:spChg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047625321" sldId="317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600575517" sldId="322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358788559" sldId="323"/>
        </pc:sldMkLst>
      </pc:sldChg>
      <pc:sldChg chg="del">
        <pc:chgData name="Tegischer Lukas" userId="f78daebb-0565-485c-bd0e-1cd035e796ff" providerId="ADAL" clId="{3303824A-5516-410E-8424-3041E41A15BA}" dt="2021-03-31T18:01:50.042" v="283" actId="47"/>
        <pc:sldMkLst>
          <pc:docMk/>
          <pc:sldMk cId="4157692786" sldId="324"/>
        </pc:sldMkLst>
      </pc:sldChg>
      <pc:sldChg chg="addSp delSp modSp add mod delAnim modAnim">
        <pc:chgData name="Tegischer Lukas" userId="f78daebb-0565-485c-bd0e-1cd035e796ff" providerId="ADAL" clId="{3303824A-5516-410E-8424-3041E41A15BA}" dt="2021-03-31T18:01:58.648" v="285"/>
        <pc:sldMkLst>
          <pc:docMk/>
          <pc:sldMk cId="645552873" sldId="325"/>
        </pc:sldMkLst>
        <pc:spChg chg="mod">
          <ac:chgData name="Tegischer Lukas" userId="f78daebb-0565-485c-bd0e-1cd035e796ff" providerId="ADAL" clId="{3303824A-5516-410E-8424-3041E41A15BA}" dt="2021-03-31T18:01:41.509" v="281" actId="403"/>
          <ac:spMkLst>
            <pc:docMk/>
            <pc:sldMk cId="645552873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58:26.853" v="209" actId="478"/>
          <ac:spMkLst>
            <pc:docMk/>
            <pc:sldMk cId="645552873" sldId="325"/>
            <ac:spMk id="3" creationId="{E0B2AA55-7961-4466-88AC-74741DD425E3}"/>
          </ac:spMkLst>
        </pc:spChg>
        <pc:spChg chg="add del mod">
          <ac:chgData name="Tegischer Lukas" userId="f78daebb-0565-485c-bd0e-1cd035e796ff" providerId="ADAL" clId="{3303824A-5516-410E-8424-3041E41A15BA}" dt="2021-03-31T17:59:01.406" v="217" actId="478"/>
          <ac:spMkLst>
            <pc:docMk/>
            <pc:sldMk cId="645552873" sldId="325"/>
            <ac:spMk id="4" creationId="{EA0298C3-48E6-4761-ACDD-3161205B16EA}"/>
          </ac:spMkLst>
        </pc:spChg>
        <pc:spChg chg="add mod">
          <ac:chgData name="Tegischer Lukas" userId="f78daebb-0565-485c-bd0e-1cd035e796ff" providerId="ADAL" clId="{3303824A-5516-410E-8424-3041E41A15BA}" dt="2021-03-31T18:00:49.989" v="270" actId="1076"/>
          <ac:spMkLst>
            <pc:docMk/>
            <pc:sldMk cId="645552873" sldId="325"/>
            <ac:spMk id="5" creationId="{5D81C3EA-7FB9-4D08-9E95-CF14120CD942}"/>
          </ac:spMkLst>
        </pc:spChg>
        <pc:spChg chg="add mod">
          <ac:chgData name="Tegischer Lukas" userId="f78daebb-0565-485c-bd0e-1cd035e796ff" providerId="ADAL" clId="{3303824A-5516-410E-8424-3041E41A15BA}" dt="2021-03-31T18:00:55.817" v="271" actId="1076"/>
          <ac:spMkLst>
            <pc:docMk/>
            <pc:sldMk cId="645552873" sldId="325"/>
            <ac:spMk id="6" creationId="{8837572F-FFEC-4F47-9C76-752319A87F6C}"/>
          </ac:spMkLst>
        </pc:spChg>
        <pc:spChg chg="add mod">
          <ac:chgData name="Tegischer Lukas" userId="f78daebb-0565-485c-bd0e-1cd035e796ff" providerId="ADAL" clId="{3303824A-5516-410E-8424-3041E41A15BA}" dt="2021-03-31T18:00:40.932" v="268" actId="1076"/>
          <ac:spMkLst>
            <pc:docMk/>
            <pc:sldMk cId="645552873" sldId="325"/>
            <ac:spMk id="7" creationId="{F97BEAB5-7C46-4A41-9F9B-B2FC1988DD72}"/>
          </ac:spMkLst>
        </pc:spChg>
        <pc:spChg chg="add del mod">
          <ac:chgData name="Tegischer Lukas" userId="f78daebb-0565-485c-bd0e-1cd035e796ff" providerId="ADAL" clId="{3303824A-5516-410E-8424-3041E41A15BA}" dt="2021-03-31T18:01:58.648" v="285"/>
          <ac:spMkLst>
            <pc:docMk/>
            <pc:sldMk cId="645552873" sldId="325"/>
            <ac:spMk id="13" creationId="{C32948AA-131C-4B1E-98DC-B1D9E5541CBB}"/>
          </ac:spMkLst>
        </pc:spChg>
        <pc:cxnChg chg="add mod">
          <ac:chgData name="Tegischer Lukas" userId="f78daebb-0565-485c-bd0e-1cd035e796ff" providerId="ADAL" clId="{3303824A-5516-410E-8424-3041E41A15BA}" dt="2021-03-31T18:01:09.149" v="273" actId="1582"/>
          <ac:cxnSpMkLst>
            <pc:docMk/>
            <pc:sldMk cId="645552873" sldId="325"/>
            <ac:cxnSpMk id="9" creationId="{7245E7EE-FA31-4649-8D0E-324643818ADF}"/>
          </ac:cxnSpMkLst>
        </pc:cxnChg>
        <pc:cxnChg chg="add mod">
          <ac:chgData name="Tegischer Lukas" userId="f78daebb-0565-485c-bd0e-1cd035e796ff" providerId="ADAL" clId="{3303824A-5516-410E-8424-3041E41A15BA}" dt="2021-03-31T18:01:14.933" v="276" actId="14100"/>
          <ac:cxnSpMkLst>
            <pc:docMk/>
            <pc:sldMk cId="645552873" sldId="325"/>
            <ac:cxnSpMk id="11" creationId="{C7201CB1-A012-4267-97B3-CBCD2A68919E}"/>
          </ac:cxnSpMkLst>
        </pc:cxnChg>
      </pc:sldChg>
      <pc:sldChg chg="addSp delSp modSp add mod delAnim modAnim">
        <pc:chgData name="Tegischer Lukas" userId="f78daebb-0565-485c-bd0e-1cd035e796ff" providerId="ADAL" clId="{3303824A-5516-410E-8424-3041E41A15BA}" dt="2021-03-31T18:05:24.582" v="440"/>
        <pc:sldMkLst>
          <pc:docMk/>
          <pc:sldMk cId="1088183426" sldId="326"/>
        </pc:sldMkLst>
        <pc:spChg chg="mod">
          <ac:chgData name="Tegischer Lukas" userId="f78daebb-0565-485c-bd0e-1cd035e796ff" providerId="ADAL" clId="{3303824A-5516-410E-8424-3041E41A15BA}" dt="2021-03-31T18:02:45.746" v="375" actId="1076"/>
          <ac:spMkLst>
            <pc:docMk/>
            <pc:sldMk cId="1088183426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303824A-5516-410E-8424-3041E41A15BA}" dt="2021-03-31T18:05:14.044" v="436" actId="1076"/>
          <ac:spMkLst>
            <pc:docMk/>
            <pc:sldMk cId="1088183426" sldId="326"/>
            <ac:spMk id="3" creationId="{177579D8-3D99-417E-BC5C-8CE7B9A2BE06}"/>
          </ac:spMkLst>
        </pc:spChg>
        <pc:spChg chg="mod">
          <ac:chgData name="Tegischer Lukas" userId="f78daebb-0565-485c-bd0e-1cd035e796ff" providerId="ADAL" clId="{3303824A-5516-410E-8424-3041E41A15BA}" dt="2021-03-31T18:02:43.558" v="374" actId="1076"/>
          <ac:spMkLst>
            <pc:docMk/>
            <pc:sldMk cId="1088183426" sldId="326"/>
            <ac:spMk id="5" creationId="{5D81C3EA-7FB9-4D08-9E95-CF14120CD942}"/>
          </ac:spMkLst>
        </pc:spChg>
        <pc:spChg chg="del">
          <ac:chgData name="Tegischer Lukas" userId="f78daebb-0565-485c-bd0e-1cd035e796ff" providerId="ADAL" clId="{3303824A-5516-410E-8424-3041E41A15BA}" dt="2021-03-31T18:02:10.560" v="290" actId="478"/>
          <ac:spMkLst>
            <pc:docMk/>
            <pc:sldMk cId="1088183426" sldId="326"/>
            <ac:spMk id="6" creationId="{8837572F-FFEC-4F47-9C76-752319A87F6C}"/>
          </ac:spMkLst>
        </pc:spChg>
        <pc:spChg chg="del">
          <ac:chgData name="Tegischer Lukas" userId="f78daebb-0565-485c-bd0e-1cd035e796ff" providerId="ADAL" clId="{3303824A-5516-410E-8424-3041E41A15BA}" dt="2021-03-31T18:02:08.637" v="287" actId="478"/>
          <ac:spMkLst>
            <pc:docMk/>
            <pc:sldMk cId="1088183426" sldId="326"/>
            <ac:spMk id="7" creationId="{F97BEAB5-7C46-4A41-9F9B-B2FC1988DD72}"/>
          </ac:spMkLst>
        </pc:spChg>
        <pc:picChg chg="add mod">
          <ac:chgData name="Tegischer Lukas" userId="f78daebb-0565-485c-bd0e-1cd035e796ff" providerId="ADAL" clId="{3303824A-5516-410E-8424-3041E41A15BA}" dt="2021-03-31T18:05:09.343" v="434" actId="1076"/>
          <ac:picMkLst>
            <pc:docMk/>
            <pc:sldMk cId="1088183426" sldId="326"/>
            <ac:picMk id="10" creationId="{A7D8A1BF-4E24-465D-AD01-83BE23F39B3F}"/>
          </ac:picMkLst>
        </pc:picChg>
        <pc:picChg chg="add mod">
          <ac:chgData name="Tegischer Lukas" userId="f78daebb-0565-485c-bd0e-1cd035e796ff" providerId="ADAL" clId="{3303824A-5516-410E-8424-3041E41A15BA}" dt="2021-03-31T18:04:34.038" v="426" actId="1076"/>
          <ac:picMkLst>
            <pc:docMk/>
            <pc:sldMk cId="1088183426" sldId="326"/>
            <ac:picMk id="12" creationId="{B5ABC098-8914-4610-B058-BE8E1BAD8791}"/>
          </ac:picMkLst>
        </pc:picChg>
        <pc:cxnChg chg="add mod">
          <ac:chgData name="Tegischer Lukas" userId="f78daebb-0565-485c-bd0e-1cd035e796ff" providerId="ADAL" clId="{3303824A-5516-410E-8424-3041E41A15BA}" dt="2021-03-31T18:05:00.019" v="432" actId="1582"/>
          <ac:cxnSpMkLst>
            <pc:docMk/>
            <pc:sldMk cId="1088183426" sldId="326"/>
            <ac:cxnSpMk id="8" creationId="{8894802E-27AB-4994-A20A-DF67E6D4BBD7}"/>
          </ac:cxnSpMkLst>
        </pc:cxnChg>
        <pc:cxnChg chg="del">
          <ac:chgData name="Tegischer Lukas" userId="f78daebb-0565-485c-bd0e-1cd035e796ff" providerId="ADAL" clId="{3303824A-5516-410E-8424-3041E41A15BA}" dt="2021-03-31T18:02:09.138" v="288" actId="478"/>
          <ac:cxnSpMkLst>
            <pc:docMk/>
            <pc:sldMk cId="1088183426" sldId="326"/>
            <ac:cxnSpMk id="9" creationId="{7245E7EE-FA31-4649-8D0E-324643818ADF}"/>
          </ac:cxnSpMkLst>
        </pc:cxnChg>
        <pc:cxnChg chg="del">
          <ac:chgData name="Tegischer Lukas" userId="f78daebb-0565-485c-bd0e-1cd035e796ff" providerId="ADAL" clId="{3303824A-5516-410E-8424-3041E41A15BA}" dt="2021-03-31T18:02:09.694" v="289" actId="478"/>
          <ac:cxnSpMkLst>
            <pc:docMk/>
            <pc:sldMk cId="1088183426" sldId="326"/>
            <ac:cxnSpMk id="11" creationId="{C7201CB1-A012-4267-97B3-CBCD2A68919E}"/>
          </ac:cxnSpMkLst>
        </pc:cxnChg>
      </pc:sldChg>
      <pc:sldChg chg="addSp delSp modSp add mod delAnim">
        <pc:chgData name="Tegischer Lukas" userId="f78daebb-0565-485c-bd0e-1cd035e796ff" providerId="ADAL" clId="{3303824A-5516-410E-8424-3041E41A15BA}" dt="2021-03-31T18:36:05.201" v="483" actId="1076"/>
        <pc:sldMkLst>
          <pc:docMk/>
          <pc:sldMk cId="1243943770" sldId="327"/>
        </pc:sldMkLst>
        <pc:spChg chg="add mod">
          <ac:chgData name="Tegischer Lukas" userId="f78daebb-0565-485c-bd0e-1cd035e796ff" providerId="ADAL" clId="{3303824A-5516-410E-8424-3041E41A15BA}" dt="2021-03-31T18:35:44.302" v="475" actId="403"/>
          <ac:spMkLst>
            <pc:docMk/>
            <pc:sldMk cId="1243943770" sldId="327"/>
            <ac:spMk id="2" creationId="{208E1AB7-5584-4F2C-81DC-87103D557E5C}"/>
          </ac:spMkLst>
        </pc:spChg>
        <pc:spChg chg="add mod">
          <ac:chgData name="Tegischer Lukas" userId="f78daebb-0565-485c-bd0e-1cd035e796ff" providerId="ADAL" clId="{3303824A-5516-410E-8424-3041E41A15BA}" dt="2021-03-31T18:36:05.201" v="483" actId="1076"/>
          <ac:spMkLst>
            <pc:docMk/>
            <pc:sldMk cId="1243943770" sldId="327"/>
            <ac:spMk id="3" creationId="{593EB028-A5C3-4C9E-895D-A3D62ACCDC34}"/>
          </ac:spMkLst>
        </pc:spChg>
        <pc:spChg chg="del">
          <ac:chgData name="Tegischer Lukas" userId="f78daebb-0565-485c-bd0e-1cd035e796ff" providerId="ADAL" clId="{3303824A-5516-410E-8424-3041E41A15BA}" dt="2021-03-31T18:35:29.819" v="469" actId="478"/>
          <ac:spMkLst>
            <pc:docMk/>
            <pc:sldMk cId="1243943770" sldId="327"/>
            <ac:spMk id="4" creationId="{3DB81FB9-289F-41CF-9216-3A94D1D3B78B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5" creationId="{C2C8B8CF-39ED-4FD5-A6DF-A058AFA5BE18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8" creationId="{43D033E8-8A6C-4612-B970-FC535E17E90A}"/>
          </ac:spMkLst>
        </pc:spChg>
      </pc:sldChg>
      <pc:sldChg chg="addSp delSp modSp add del mod">
        <pc:chgData name="Tegischer Lukas" userId="f78daebb-0565-485c-bd0e-1cd035e796ff" providerId="ADAL" clId="{3303824A-5516-410E-8424-3041E41A15BA}" dt="2021-03-31T18:39:56.532" v="524" actId="47"/>
        <pc:sldMkLst>
          <pc:docMk/>
          <pc:sldMk cId="1167238468" sldId="328"/>
        </pc:sldMkLst>
        <pc:spChg chg="del">
          <ac:chgData name="Tegischer Lukas" userId="f78daebb-0565-485c-bd0e-1cd035e796ff" providerId="ADAL" clId="{3303824A-5516-410E-8424-3041E41A15BA}" dt="2021-03-31T18:37:00.447" v="486" actId="478"/>
          <ac:spMkLst>
            <pc:docMk/>
            <pc:sldMk cId="1167238468" sldId="328"/>
            <ac:spMk id="2" creationId="{208E1AB7-5584-4F2C-81DC-87103D557E5C}"/>
          </ac:spMkLst>
        </pc:spChg>
        <pc:spChg chg="del">
          <ac:chgData name="Tegischer Lukas" userId="f78daebb-0565-485c-bd0e-1cd035e796ff" providerId="ADAL" clId="{3303824A-5516-410E-8424-3041E41A15BA}" dt="2021-03-31T18:36:59.786" v="485" actId="478"/>
          <ac:spMkLst>
            <pc:docMk/>
            <pc:sldMk cId="1167238468" sldId="328"/>
            <ac:spMk id="3" creationId="{593EB028-A5C3-4C9E-895D-A3D62ACCDC34}"/>
          </ac:spMkLst>
        </pc:spChg>
        <pc:spChg chg="add mod">
          <ac:chgData name="Tegischer Lukas" userId="f78daebb-0565-485c-bd0e-1cd035e796ff" providerId="ADAL" clId="{3303824A-5516-410E-8424-3041E41A15BA}" dt="2021-03-31T18:37:12.626" v="491" actId="1076"/>
          <ac:spMkLst>
            <pc:docMk/>
            <pc:sldMk cId="1167238468" sldId="328"/>
            <ac:spMk id="4" creationId="{81FF1670-E270-4903-AABC-6C33E5BDF21C}"/>
          </ac:spMkLst>
        </pc:spChg>
        <pc:spChg chg="add mod">
          <ac:chgData name="Tegischer Lukas" userId="f78daebb-0565-485c-bd0e-1cd035e796ff" providerId="ADAL" clId="{3303824A-5516-410E-8424-3041E41A15BA}" dt="2021-03-31T18:37:23.889" v="495" actId="403"/>
          <ac:spMkLst>
            <pc:docMk/>
            <pc:sldMk cId="1167238468" sldId="328"/>
            <ac:spMk id="5" creationId="{A3FED3B4-F84C-4314-A59D-7C61943B85F4}"/>
          </ac:spMkLst>
        </pc:spChg>
        <pc:spChg chg="add mod">
          <ac:chgData name="Tegischer Lukas" userId="f78daebb-0565-485c-bd0e-1cd035e796ff" providerId="ADAL" clId="{3303824A-5516-410E-8424-3041E41A15BA}" dt="2021-03-31T18:37:39.032" v="501" actId="20577"/>
          <ac:spMkLst>
            <pc:docMk/>
            <pc:sldMk cId="1167238468" sldId="328"/>
            <ac:spMk id="6" creationId="{794B07E0-8A35-4389-BE4F-4FF851BDEDD9}"/>
          </ac:spMkLst>
        </pc:spChg>
      </pc:sldChg>
      <pc:sldChg chg="addSp delSp modSp add mod modAnim">
        <pc:chgData name="Tegischer Lukas" userId="f78daebb-0565-485c-bd0e-1cd035e796ff" providerId="ADAL" clId="{3303824A-5516-410E-8424-3041E41A15BA}" dt="2021-03-31T18:38:56.181" v="522" actId="20577"/>
        <pc:sldMkLst>
          <pc:docMk/>
          <pc:sldMk cId="1234274142" sldId="329"/>
        </pc:sldMkLst>
        <pc:spChg chg="mod">
          <ac:chgData name="Tegischer Lukas" userId="f78daebb-0565-485c-bd0e-1cd035e796ff" providerId="ADAL" clId="{3303824A-5516-410E-8424-3041E41A15BA}" dt="2021-03-31T18:38:01.660" v="506" actId="403"/>
          <ac:spMkLst>
            <pc:docMk/>
            <pc:sldMk cId="1234274142" sldId="329"/>
            <ac:spMk id="4" creationId="{81FF1670-E270-4903-AABC-6C33E5BDF21C}"/>
          </ac:spMkLst>
        </pc:spChg>
        <pc:spChg chg="mod">
          <ac:chgData name="Tegischer Lukas" userId="f78daebb-0565-485c-bd0e-1cd035e796ff" providerId="ADAL" clId="{3303824A-5516-410E-8424-3041E41A15BA}" dt="2021-03-31T18:38:19.290" v="509" actId="1076"/>
          <ac:spMkLst>
            <pc:docMk/>
            <pc:sldMk cId="1234274142" sldId="329"/>
            <ac:spMk id="5" creationId="{A3FED3B4-F84C-4314-A59D-7C61943B85F4}"/>
          </ac:spMkLst>
        </pc:spChg>
        <pc:spChg chg="mod">
          <ac:chgData name="Tegischer Lukas" userId="f78daebb-0565-485c-bd0e-1cd035e796ff" providerId="ADAL" clId="{3303824A-5516-410E-8424-3041E41A15BA}" dt="2021-03-31T18:38:56.181" v="522" actId="20577"/>
          <ac:spMkLst>
            <pc:docMk/>
            <pc:sldMk cId="1234274142" sldId="329"/>
            <ac:spMk id="6" creationId="{794B07E0-8A35-4389-BE4F-4FF851BDEDD9}"/>
          </ac:spMkLst>
        </pc:spChg>
        <pc:picChg chg="add del mod">
          <ac:chgData name="Tegischer Lukas" userId="f78daebb-0565-485c-bd0e-1cd035e796ff" providerId="ADAL" clId="{3303824A-5516-410E-8424-3041E41A15BA}" dt="2021-03-31T18:38:20.865" v="510" actId="478"/>
          <ac:picMkLst>
            <pc:docMk/>
            <pc:sldMk cId="1234274142" sldId="329"/>
            <ac:picMk id="7" creationId="{111BB0BD-71D5-4910-A0F5-EC839190F15C}"/>
          </ac:picMkLst>
        </pc:picChg>
        <pc:picChg chg="add mod">
          <ac:chgData name="Tegischer Lukas" userId="f78daebb-0565-485c-bd0e-1cd035e796ff" providerId="ADAL" clId="{3303824A-5516-410E-8424-3041E41A15BA}" dt="2021-03-31T18:38:24.842" v="512" actId="1076"/>
          <ac:picMkLst>
            <pc:docMk/>
            <pc:sldMk cId="1234274142" sldId="329"/>
            <ac:picMk id="8" creationId="{E064C134-8F0D-457B-87CA-0138FAA63464}"/>
          </ac:picMkLst>
        </pc:picChg>
        <pc:picChg chg="add mod">
          <ac:chgData name="Tegischer Lukas" userId="f78daebb-0565-485c-bd0e-1cd035e796ff" providerId="ADAL" clId="{3303824A-5516-410E-8424-3041E41A15BA}" dt="2021-03-31T18:38:30.130" v="514" actId="1076"/>
          <ac:picMkLst>
            <pc:docMk/>
            <pc:sldMk cId="1234274142" sldId="329"/>
            <ac:picMk id="9" creationId="{80A11013-917C-4610-ADD8-6BEDC1224C83}"/>
          </ac:picMkLst>
        </pc:picChg>
        <pc:cxnChg chg="add mod">
          <ac:chgData name="Tegischer Lukas" userId="f78daebb-0565-485c-bd0e-1cd035e796ff" providerId="ADAL" clId="{3303824A-5516-410E-8424-3041E41A15BA}" dt="2021-03-31T18:38:44.882" v="517" actId="14100"/>
          <ac:cxnSpMkLst>
            <pc:docMk/>
            <pc:sldMk cId="1234274142" sldId="329"/>
            <ac:cxnSpMk id="10" creationId="{F4C03051-92D6-4DEE-B661-1D6AF3055375}"/>
          </ac:cxnSpMkLst>
        </pc:cxnChg>
        <pc:cxnChg chg="add mod">
          <ac:chgData name="Tegischer Lukas" userId="f78daebb-0565-485c-bd0e-1cd035e796ff" providerId="ADAL" clId="{3303824A-5516-410E-8424-3041E41A15BA}" dt="2021-03-31T18:38:53.817" v="520" actId="14100"/>
          <ac:cxnSpMkLst>
            <pc:docMk/>
            <pc:sldMk cId="1234274142" sldId="329"/>
            <ac:cxnSpMk id="11" creationId="{E4FCD398-76C9-4266-8DFF-49BDAB0F7F58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8045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1694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6197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Textungleichungen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Vorgangsweise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3CFAF8D-D049-4F29-80F9-FAD9B81205B3}"/>
              </a:ext>
            </a:extLst>
          </p:cNvPr>
          <p:cNvSpPr/>
          <p:nvPr/>
        </p:nvSpPr>
        <p:spPr>
          <a:xfrm>
            <a:off x="993547" y="1557269"/>
            <a:ext cx="10204904" cy="3743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Viele Textaufgaben führen zu Ungleichungen. </a:t>
            </a:r>
            <a:endParaRPr lang="de-AT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Wähle eine – der Aufgabenstellung entsprechend – passende Grundmenge.</a:t>
            </a:r>
            <a:b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Schreibe die Textungleichung nun mathematisch als Ungleichung an.</a:t>
            </a:r>
            <a:b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Löse die Ungleichung.</a:t>
            </a:r>
            <a:b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Formuliere eine Antwort.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12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ADDF5BFF-8D46-4BB1-B569-5948C6084C3D}"/>
              </a:ext>
            </a:extLst>
          </p:cNvPr>
          <p:cNvSpPr/>
          <p:nvPr/>
        </p:nvSpPr>
        <p:spPr>
          <a:xfrm>
            <a:off x="469392" y="500483"/>
            <a:ext cx="9003792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Bsp. 1)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Wähle eine passende Grundmenge. Löse die Textaufgabe. Schreibe eine Antwort.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C1B8BF0-A675-4552-822F-639E02A48A0E}"/>
              </a:ext>
            </a:extLst>
          </p:cNvPr>
          <p:cNvSpPr/>
          <p:nvPr/>
        </p:nvSpPr>
        <p:spPr>
          <a:xfrm>
            <a:off x="469392" y="1493812"/>
            <a:ext cx="98084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</a:rPr>
              <a:t>Prof. Pi besitzt den Lehrer-Handytarif, bei dem er eine Grundgebühr von 10 Euro bezahlen muss. Pro SMS werden aber 5 Cent fällig. Prof. Pi möchte aber maximal 15 Euro pro Monat ausgeben. Wie viele SMS darf er pro Monat verschicken?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62438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1E19686C-7354-433E-A054-186A1459CE08}"/>
              </a:ext>
            </a:extLst>
          </p:cNvPr>
          <p:cNvSpPr/>
          <p:nvPr/>
        </p:nvSpPr>
        <p:spPr>
          <a:xfrm>
            <a:off x="359664" y="539194"/>
            <a:ext cx="10174224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Bsp. 2)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Welche reellen Zahlen kommen in Frage? Löse mittels einer Ungleichung.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28B0AEC-96A4-4B5B-A865-2E16D75B6F09}"/>
              </a:ext>
            </a:extLst>
          </p:cNvPr>
          <p:cNvSpPr/>
          <p:nvPr/>
        </p:nvSpPr>
        <p:spPr>
          <a:xfrm>
            <a:off x="2223754" y="1250942"/>
            <a:ext cx="7744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400">
                <a:latin typeface="Calibri" panose="020F0502020204030204" pitchFamily="34" charset="0"/>
                <a:ea typeface="Calibri" panose="020F0502020204030204" pitchFamily="34" charset="0"/>
              </a:rPr>
              <a:t>Dividiert man eine Zahl durch 8, so erhält man höchstens 11.</a:t>
            </a:r>
            <a:endParaRPr lang="de-AT" sz="2400"/>
          </a:p>
        </p:txBody>
      </p:sp>
    </p:spTree>
    <p:extLst>
      <p:ext uri="{BB962C8B-B14F-4D97-AF65-F5344CB8AC3E}">
        <p14:creationId xmlns:p14="http://schemas.microsoft.com/office/powerpoint/2010/main" val="411627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136</Words>
  <Application>Microsoft Office PowerPoint</Application>
  <PresentationFormat>Breitbild</PresentationFormat>
  <Paragraphs>15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Calibri</vt:lpstr>
      <vt:lpstr>Georgia</vt:lpstr>
      <vt:lpstr>Trebuchet MS</vt:lpstr>
      <vt:lpstr>Wingdings</vt:lpstr>
      <vt:lpstr>Holzart</vt:lpstr>
      <vt:lpstr>Lineare Textungleichungen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99</cp:revision>
  <dcterms:created xsi:type="dcterms:W3CDTF">2020-04-09T06:13:57Z</dcterms:created>
  <dcterms:modified xsi:type="dcterms:W3CDTF">2022-11-04T11:04:24Z</dcterms:modified>
</cp:coreProperties>
</file>