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35" r:id="rId3"/>
    <p:sldId id="346" r:id="rId4"/>
    <p:sldId id="347" r:id="rId5"/>
    <p:sldId id="348" r:id="rId6"/>
    <p:sldId id="34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64E5DE4-CBF0-4BF8-9DF4-6E11C804D438}"/>
    <pc:docChg chg="custSel modSld">
      <pc:chgData name="Tegischer Lukas" userId="f78daebb-0565-485c-bd0e-1cd035e796ff" providerId="ADAL" clId="{164E5DE4-CBF0-4BF8-9DF4-6E11C804D438}" dt="2021-04-14T18:55:12.796" v="94"/>
      <pc:docMkLst>
        <pc:docMk/>
      </pc:docMkLst>
      <pc:sldChg chg="modSp">
        <pc:chgData name="Tegischer Lukas" userId="f78daebb-0565-485c-bd0e-1cd035e796ff" providerId="ADAL" clId="{164E5DE4-CBF0-4BF8-9DF4-6E11C804D438}" dt="2021-04-14T18:44:00.865" v="0" actId="20577"/>
        <pc:sldMkLst>
          <pc:docMk/>
          <pc:sldMk cId="2068515563" sldId="335"/>
        </pc:sldMkLst>
        <pc:spChg chg="mod">
          <ac:chgData name="Tegischer Lukas" userId="f78daebb-0565-485c-bd0e-1cd035e796ff" providerId="ADAL" clId="{164E5DE4-CBF0-4BF8-9DF4-6E11C804D438}" dt="2021-04-14T18:44:00.865" v="0" actId="20577"/>
          <ac:spMkLst>
            <pc:docMk/>
            <pc:sldMk cId="2068515563" sldId="335"/>
            <ac:spMk id="20" creationId="{F05264F4-30DF-4708-85BF-5B7B2529E01E}"/>
          </ac:spMkLst>
        </pc:spChg>
      </pc:sldChg>
      <pc:sldChg chg="addSp">
        <pc:chgData name="Tegischer Lukas" userId="f78daebb-0565-485c-bd0e-1cd035e796ff" providerId="ADAL" clId="{164E5DE4-CBF0-4BF8-9DF4-6E11C804D438}" dt="2021-04-14T18:52:29.773" v="1"/>
        <pc:sldMkLst>
          <pc:docMk/>
          <pc:sldMk cId="1937307407" sldId="346"/>
        </pc:sldMkLst>
        <pc:inkChg chg="add">
          <ac:chgData name="Tegischer Lukas" userId="f78daebb-0565-485c-bd0e-1cd035e796ff" providerId="ADAL" clId="{164E5DE4-CBF0-4BF8-9DF4-6E11C804D438}" dt="2021-04-14T18:52:29.773" v="1"/>
          <ac:inkMkLst>
            <pc:docMk/>
            <pc:sldMk cId="1937307407" sldId="346"/>
            <ac:inkMk id="3" creationId="{B8306744-BC52-41EA-81FC-07DC21E27055}"/>
          </ac:inkMkLst>
        </pc:inkChg>
      </pc:sldChg>
      <pc:sldChg chg="addSp">
        <pc:chgData name="Tegischer Lukas" userId="f78daebb-0565-485c-bd0e-1cd035e796ff" providerId="ADAL" clId="{164E5DE4-CBF0-4BF8-9DF4-6E11C804D438}" dt="2021-04-14T18:52:29.773" v="1"/>
        <pc:sldMkLst>
          <pc:docMk/>
          <pc:sldMk cId="50392299" sldId="347"/>
        </pc:sldMkLst>
        <pc:inkChg chg="add">
          <ac:chgData name="Tegischer Lukas" userId="f78daebb-0565-485c-bd0e-1cd035e796ff" providerId="ADAL" clId="{164E5DE4-CBF0-4BF8-9DF4-6E11C804D438}" dt="2021-04-14T18:52:29.773" v="1"/>
          <ac:inkMkLst>
            <pc:docMk/>
            <pc:sldMk cId="50392299" sldId="347"/>
            <ac:inkMk id="2" creationId="{24C99153-0230-4F5D-8B92-A1F651EFC330}"/>
          </ac:inkMkLst>
        </pc:inkChg>
      </pc:sldChg>
      <pc:sldChg chg="addSp">
        <pc:chgData name="Tegischer Lukas" userId="f78daebb-0565-485c-bd0e-1cd035e796ff" providerId="ADAL" clId="{164E5DE4-CBF0-4BF8-9DF4-6E11C804D438}" dt="2021-04-14T18:52:29.773" v="1"/>
        <pc:sldMkLst>
          <pc:docMk/>
          <pc:sldMk cId="4140350008" sldId="348"/>
        </pc:sldMkLst>
        <pc:inkChg chg="add">
          <ac:chgData name="Tegischer Lukas" userId="f78daebb-0565-485c-bd0e-1cd035e796ff" providerId="ADAL" clId="{164E5DE4-CBF0-4BF8-9DF4-6E11C804D438}" dt="2021-04-14T18:52:29.773" v="1"/>
          <ac:inkMkLst>
            <pc:docMk/>
            <pc:sldMk cId="4140350008" sldId="348"/>
            <ac:inkMk id="2" creationId="{E4DFE73F-A29E-4F9E-A92E-5328AA3B9377}"/>
          </ac:inkMkLst>
        </pc:inkChg>
      </pc:sldChg>
      <pc:sldChg chg="addSp delSp modSp mod modAnim">
        <pc:chgData name="Tegischer Lukas" userId="f78daebb-0565-485c-bd0e-1cd035e796ff" providerId="ADAL" clId="{164E5DE4-CBF0-4BF8-9DF4-6E11C804D438}" dt="2021-04-14T18:55:12.796" v="94"/>
        <pc:sldMkLst>
          <pc:docMk/>
          <pc:sldMk cId="3355306469" sldId="349"/>
        </pc:sldMkLst>
        <pc:spChg chg="add mod">
          <ac:chgData name="Tegischer Lukas" userId="f78daebb-0565-485c-bd0e-1cd035e796ff" providerId="ADAL" clId="{164E5DE4-CBF0-4BF8-9DF4-6E11C804D438}" dt="2021-04-14T18:55:01.344" v="91" actId="1076"/>
          <ac:spMkLst>
            <pc:docMk/>
            <pc:sldMk cId="3355306469" sldId="349"/>
            <ac:spMk id="4" creationId="{4E083E46-1BAD-4CE4-AAFB-AFCE3DB7ACC2}"/>
          </ac:spMkLst>
        </pc:spChg>
        <pc:spChg chg="add mod">
          <ac:chgData name="Tegischer Lukas" userId="f78daebb-0565-485c-bd0e-1cd035e796ff" providerId="ADAL" clId="{164E5DE4-CBF0-4BF8-9DF4-6E11C804D438}" dt="2021-04-14T18:55:01.344" v="91" actId="1076"/>
          <ac:spMkLst>
            <pc:docMk/>
            <pc:sldMk cId="3355306469" sldId="349"/>
            <ac:spMk id="8" creationId="{3A208804-A80E-4160-8455-87EA33A2971D}"/>
          </ac:spMkLst>
        </pc:spChg>
        <pc:spChg chg="add mod">
          <ac:chgData name="Tegischer Lukas" userId="f78daebb-0565-485c-bd0e-1cd035e796ff" providerId="ADAL" clId="{164E5DE4-CBF0-4BF8-9DF4-6E11C804D438}" dt="2021-04-14T18:55:01.344" v="91" actId="1076"/>
          <ac:spMkLst>
            <pc:docMk/>
            <pc:sldMk cId="3355306469" sldId="349"/>
            <ac:spMk id="9" creationId="{C234C18B-F155-434C-96E3-98485EACA6BF}"/>
          </ac:spMkLst>
        </pc:spChg>
        <pc:spChg chg="mod">
          <ac:chgData name="Tegischer Lukas" userId="f78daebb-0565-485c-bd0e-1cd035e796ff" providerId="ADAL" clId="{164E5DE4-CBF0-4BF8-9DF4-6E11C804D438}" dt="2021-04-14T18:54:56.661" v="90" actId="20577"/>
          <ac:spMkLst>
            <pc:docMk/>
            <pc:sldMk cId="3355306469" sldId="349"/>
            <ac:spMk id="15" creationId="{7B6DB114-A1B1-420B-AC18-6E43EEDC5C27}"/>
          </ac:spMkLst>
        </pc:spChg>
        <pc:inkChg chg="add del mod">
          <ac:chgData name="Tegischer Lukas" userId="f78daebb-0565-485c-bd0e-1cd035e796ff" providerId="ADAL" clId="{164E5DE4-CBF0-4BF8-9DF4-6E11C804D438}" dt="2021-04-14T18:53:57.512" v="3" actId="478"/>
          <ac:inkMkLst>
            <pc:docMk/>
            <pc:sldMk cId="3355306469" sldId="349"/>
            <ac:inkMk id="3" creationId="{7846431B-92BA-41E6-8E77-F31E350C393B}"/>
          </ac:inkMkLst>
        </pc:inkChg>
      </pc:sldChg>
    </pc:docChg>
  </pc:docChgLst>
  <pc:docChgLst>
    <pc:chgData name="Tegischer Lukas" userId="f78daebb-0565-485c-bd0e-1cd035e796ff" providerId="ADAL" clId="{7DF37191-03EF-4DAD-A61E-E69F05A3AA59}"/>
    <pc:docChg chg="custSel delSld modSld">
      <pc:chgData name="Tegischer Lukas" userId="f78daebb-0565-485c-bd0e-1cd035e796ff" providerId="ADAL" clId="{7DF37191-03EF-4DAD-A61E-E69F05A3AA59}" dt="2022-11-04T11:00:58.857" v="8" actId="47"/>
      <pc:docMkLst>
        <pc:docMk/>
      </pc:docMkLst>
      <pc:sldChg chg="delSp mod">
        <pc:chgData name="Tegischer Lukas" userId="f78daebb-0565-485c-bd0e-1cd035e796ff" providerId="ADAL" clId="{7DF37191-03EF-4DAD-A61E-E69F05A3AA59}" dt="2022-11-04T11:00:50.530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7DF37191-03EF-4DAD-A61E-E69F05A3AA59}" dt="2022-11-04T11:00:50.530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7DF37191-03EF-4DAD-A61E-E69F05A3AA59}" dt="2022-11-04T11:00:58.857" v="8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7DF37191-03EF-4DAD-A61E-E69F05A3AA59}" dt="2022-11-04T11:00:51.385" v="1" actId="478"/>
        <pc:sldMkLst>
          <pc:docMk/>
          <pc:sldMk cId="2068515563" sldId="335"/>
        </pc:sldMkLst>
        <pc:picChg chg="del">
          <ac:chgData name="Tegischer Lukas" userId="f78daebb-0565-485c-bd0e-1cd035e796ff" providerId="ADAL" clId="{7DF37191-03EF-4DAD-A61E-E69F05A3AA59}" dt="2022-11-04T11:00:51.385" v="1" actId="478"/>
          <ac:picMkLst>
            <pc:docMk/>
            <pc:sldMk cId="2068515563" sldId="33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DF37191-03EF-4DAD-A61E-E69F05A3AA59}" dt="2022-11-04T11:00:52.033" v="2" actId="478"/>
        <pc:sldMkLst>
          <pc:docMk/>
          <pc:sldMk cId="1937307407" sldId="346"/>
        </pc:sldMkLst>
        <pc:picChg chg="del">
          <ac:chgData name="Tegischer Lukas" userId="f78daebb-0565-485c-bd0e-1cd035e796ff" providerId="ADAL" clId="{7DF37191-03EF-4DAD-A61E-E69F05A3AA59}" dt="2022-11-04T11:00:52.033" v="2" actId="478"/>
          <ac:picMkLst>
            <pc:docMk/>
            <pc:sldMk cId="1937307407" sldId="34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DF37191-03EF-4DAD-A61E-E69F05A3AA59}" dt="2022-11-04T11:00:53.806" v="4" actId="478"/>
        <pc:sldMkLst>
          <pc:docMk/>
          <pc:sldMk cId="50392299" sldId="347"/>
        </pc:sldMkLst>
        <pc:picChg chg="del">
          <ac:chgData name="Tegischer Lukas" userId="f78daebb-0565-485c-bd0e-1cd035e796ff" providerId="ADAL" clId="{7DF37191-03EF-4DAD-A61E-E69F05A3AA59}" dt="2022-11-04T11:00:52.799" v="3" actId="478"/>
          <ac:picMkLst>
            <pc:docMk/>
            <pc:sldMk cId="50392299" sldId="347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7DF37191-03EF-4DAD-A61E-E69F05A3AA59}" dt="2022-11-04T11:00:53.806" v="4" actId="478"/>
          <ac:inkMkLst>
            <pc:docMk/>
            <pc:sldMk cId="50392299" sldId="347"/>
            <ac:inkMk id="2" creationId="{24C99153-0230-4F5D-8B92-A1F651EFC330}"/>
          </ac:inkMkLst>
        </pc:inkChg>
      </pc:sldChg>
      <pc:sldChg chg="delSp mod">
        <pc:chgData name="Tegischer Lukas" userId="f78daebb-0565-485c-bd0e-1cd035e796ff" providerId="ADAL" clId="{7DF37191-03EF-4DAD-A61E-E69F05A3AA59}" dt="2022-11-04T11:00:55.858" v="6" actId="478"/>
        <pc:sldMkLst>
          <pc:docMk/>
          <pc:sldMk cId="4140350008" sldId="348"/>
        </pc:sldMkLst>
        <pc:picChg chg="del">
          <ac:chgData name="Tegischer Lukas" userId="f78daebb-0565-485c-bd0e-1cd035e796ff" providerId="ADAL" clId="{7DF37191-03EF-4DAD-A61E-E69F05A3AA59}" dt="2022-11-04T11:00:54.883" v="5" actId="478"/>
          <ac:picMkLst>
            <pc:docMk/>
            <pc:sldMk cId="4140350008" sldId="348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7DF37191-03EF-4DAD-A61E-E69F05A3AA59}" dt="2022-11-04T11:00:55.858" v="6" actId="478"/>
          <ac:inkMkLst>
            <pc:docMk/>
            <pc:sldMk cId="4140350008" sldId="348"/>
            <ac:inkMk id="2" creationId="{E4DFE73F-A29E-4F9E-A92E-5328AA3B9377}"/>
          </ac:inkMkLst>
        </pc:inkChg>
      </pc:sldChg>
      <pc:sldChg chg="delSp mod">
        <pc:chgData name="Tegischer Lukas" userId="f78daebb-0565-485c-bd0e-1cd035e796ff" providerId="ADAL" clId="{7DF37191-03EF-4DAD-A61E-E69F05A3AA59}" dt="2022-11-04T11:00:56.949" v="7" actId="478"/>
        <pc:sldMkLst>
          <pc:docMk/>
          <pc:sldMk cId="3355306469" sldId="349"/>
        </pc:sldMkLst>
        <pc:picChg chg="del">
          <ac:chgData name="Tegischer Lukas" userId="f78daebb-0565-485c-bd0e-1cd035e796ff" providerId="ADAL" clId="{7DF37191-03EF-4DAD-A61E-E69F05A3AA59}" dt="2022-11-04T11:00:56.949" v="7" actId="478"/>
          <ac:picMkLst>
            <pc:docMk/>
            <pc:sldMk cId="3355306469" sldId="349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4-14T18:45:49.361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2235 13792 427 0,'22'31'230'0,"-33"-31"-34"0,-3 1-80 16,6 1-38-16,-1 0-10 15,-1 0-14-15,0-1-7 16,0 2-7-16,-3 2 3 16,0 2 13-16,1 3 6 0,-1 5-5 15,4-1-12-15,3 5-27 16,1 0-10-16,9 3-8 16,4-2 0-16,7-5-1 15,3-4 1-15,5-11 5 16,3-1 3-16,3-9 7 15,3-4 3-15,-2-7 1 16,0-2-1-16,-3-5-2 16,-2-3 2-16,-3-2 8 15,-1-2 3 1,-10-1 8-16,-3 5 1 0,-13 3 6 16,-9 2-1-16,-6 10-7 0,-10 2-8 31,-4 14-19-31,-5 3-7 0,-7 11-3 15,1 5 0-15,-3 9 1 16,4 2 5-16,8 2 10 0,6 2 1 31,13-4 0-31,6 5-4 0,11-3-11 0,3-4-3 16,13-4-2-16,1-7 0 16,11-7 2-16,6-3 2 15,3-7 5-15,1-4 0 0,5-6 4 16,-1 1 1-1,-3-9 3-15,0-1 2 32,-8-7 0-32,0-1 0 0,-3 0-4 0,-5-2 1 15,-13 2 0-15,-10-1 1 16,-12 0 2-16,-8 3 0 0,-9 2-2 16,-3 1-2-16,-4 10-3 15,-3 4-1 1,-3 13-1-16,0 8-1 15,3 10 3-15,-1 3-1 0,13 6-1 16,4 2-1 0,8-4-5-16,7-4-3 15,9-4-1-15,5-3 0 0,10-4 2 16,2-3 2-16,3-2 1 16,1-2 2-16,1-8 2 15,3 0 0-15,3-8 3 16,1-3 1-16,-3-5 0 15,-1-2 1-15,-10-3-2 0,4 0 1 16,-13 2 1-16,-6-3 1 16,-1 1 1-1,-7-1-2-15,-1 0 0 16,-2 3-1-16,-5 5-1 0,-4 2-1 16,-2 11-3-16,-2 1-2 0,1 12-2 15,-1 1 0-15,7 10-1 16,4 5 0-1,8 1 1-15,6-1-1 16,8-5-1 0,6-3 1-16,5-5 1 15,-1-1 0-15,2-7 2 0,-1-3 1 16,-3-4 3-16,-3-6 0 0,-4-5 5 16,-1 2 1-1,-10-2 3-15,-1-5 1 16,-2 3-1-16,-12-4-2 15,-4 3-4-15,-5 2-3 0,-12 4-6 16,6 6-1-16,1 5-3 16,5 8-2-16,3 0-2 15,3 3-10 1,5 5-97-16,4-1-6 0,4-2 61 0</inkml:trace>
  <inkml:trace contextRef="#ctx0" brushRef="#br0" timeOffset="4041.78">2404 13824 482 0,'-76'29'223'15,"70"-29"-96"-15,6 0-75 16,2 1-12-16,-2-1-4 15,0 0 10-15,0 0 20 16,-1 0 8-16,1 0 7 16,0 0 1-16,0 0-4 15,0 0-2-15,0 0 3 16,0 0 1-16,0 0-1 16,5 2-2-16,2 2-9 15,-3-2-5-15,1 2-9 0,2-1-5 16,0 6-10-16,1 0-4 15,33 28-7-15,-28-27-3 16,-2-4-4-16,2 0-3 16,-1 0-3-16,-2 0-2 15,2-2 0-15,-2 1 0 0,-3 0 2 16,2 2 1-16,-1-1 2 16,-2 3 1-16,-2-1 0 15,1 0 0-15,0 1-1 16,3 2 0-1,0 2 1-15,1 1-2 16,1 2-2-16,-1 0-2 16,0 0-2-16,-1 2 0 15,0-2-2-15,2-1 0 16,-1-1-1-16,3 1 0 0,0-3 0 31,-6 1 1-31,6 1-1 0,-2-2 0 16,1-1-1-16,0-1 1 0,0-1 0 15,-1 1 3-15,0-2 1 16,0 2 0-16,-2-1 3 16,0 2-1-1,2 0-1-15,-1 0-2 0,-3-2-3 16,2-1-1-16,-3 0-2 16,1 0 0-16,4 1-1 15,-3 4-1 1,1 0 2-16,2 2-1 0,-5 0 1 15,3-2 1-15,0 1-2 0,-1-1 0 16,1-2 0-16,0 1 0 16,-1 0-2-16,1-1 0 0,4 3-1 15,-5 0 0 1,4 1 0-16,-4 0 0 16,3-3 0-16,4 3 0 0,-2-4-1 15,2-1 0-15,-3-2 2 16,-4-3-1-16,0 2 0 15,1-3 0 1,-2 2 1-16,1 1-2 16,-2-4 1-16,0 3 0 15,-1-2-1-15,0-1 2 0,-2 1-1 16,-2-4 1-16,0 0 2 16,0 0 1-16,0 0 4 15,0 0 3-15,-1 0 2 16,0 0 2-16,0 0-2 15,0 0-3-15,0 0-3 16,-9 0-3-16,-5 0-2 16,-30-3-2-16,28 1 1 15,0-3-1-15,1 1 1 16,-2 1 0-16,3 1-2 0,2 1 1 16,3 1-1-16,-2 0 0 15,7 0 0 1,-2 0-1-16,5 0-1 0,5 0-1 15,-3 0-1-15,0 0-2 0,0 0 2 16,0 0 0-16,0 0 2 16,0 0 1-1,5 1 0-15,8 4 1 16,4 2-1-16,28 15 1 16,-28-15 0-16,0 1 0 15,1-1 0 1,-4-2 0-16,-3 0 0 0,0-2 0 15,-2 1 1-15,-1-2-1 0,0 2 1 16,-2-3 0-16,-2 0 0 16,-1 0 0-16,-3-1 0 15,0 0 3-15,0 0 1 16,0-1 1-16,0 0 0 16,-2 0-1-16,1-1-3 15,0 1-1-15,0 0-1 0,0-1-1 16,1-7-2-16,1-3-1 15,4-2 0-15,13-30-1 16,-8 26 3-16,1 0 0 16,1-3 1-1,3 2 0-15,-1 0 0 16,-2-3 1-16,-2 2-1 16,-1 2 1-1,1 3 0-15,-2 0 1 0,-1 2-1 0,0 5 1 16,-5 0 0-16,0 5 1 15,-1 0 0-15,-4 2 0 16,2 0-1-16,0 0-1 0,-1 1-1 16,-10 0 0-1,-9 1-1-15,-32 6 1 16,28-1 0-16,-3 1-1 16,-1 3 0-16,3 0-2 15,-4 3 1-15,3 1 1 16,4-2 0-16,0 1 1 15,8-1 1-15,0-4 0 0,5-4 0 16,4 1 0-16,2-3-2 16,1-1-2-16,3-1-4 15,0 0 0-15,0 0-1 16,0 0 1-16,0 0 4 16,3 0 0-16,14 2 2 15,25 0 1-15,-23-4 0 16,5-1 1-16,1-2 0 15,3 0 0-15,-2-4 1 0,-3-4-1 16,2 1 1-16,-3 3-1 16,-4-2 1-1,-1 4 1-15,-5-1 0 0,-3 1 0 16,-3 4 0-16,-3 0 1 16,-3 3 0-16,0 0 2 0,-1 0 0 15,0 0-1-15,0 0 1 16,0 0-3-16,-9 3-1 15,-11 7 0 1,-31 15-1 0,25-16 0-16,1-1 1 0,1 0 0 15,0 1-1-15,5 0 0 16,5 1 0-16,2 0-2 0,2-1 0 16,5-1-1-16,3 0-1 31,1-1 1-31,5 0-3 0,-3-4 1 15,7 0-1-15,2-1 1 0,4-1 2 16,3 0 1-16,4-2 1 16,0 0 1-1,5-3 0-15,-5 0 1 16,-1 0 0-16,-2 1-1 0,-5-2 1 16,2 0 1-16,-8 2 1 15,-2-2 1-15,-1 2 1 16,-1-1 0-16,-2 3 1 0,0 0 1 15,-2 0-1-15,1 0 0 16,0 1-4-16,0 0-1 16,-7 0-1-16,1 1 0 0,0 1-1 15,0 2-1-15,0-3 0 16,0 3-1-16,4 0-3 16,0-2-8-1,1 1-35-15,0-1-52 16,1-2-346-16,0 0 306 15</inkml:trace>
  <inkml:trace contextRef="#ctx0" brushRef="#br0" timeOffset="15520.45">10452 14977 394 0,'-32'26'257'0,"29"-24"0"16,0-2-132-16,-1 0-27 16,3 0-46-16,0 0-16 15,0 0-21-15,0 0-6 16,-5 9 4-16,-1 3 6 0,-8 29 10 16,21-27 4-16,8-3 0 15,4 2 0-15,10-2-1 16,2-3 0-16,2-8-2 15,3 0-5-15,2-10-1 16,-3 0 1-16,-6-5 0 16,-7-6 1 15,-11 0 0-31,-4-2 2 0,-11-2 13 0,-4-1 3 0,-8 2 0 16,-4-2-5-16,-2 6-13 15,-1 6-4-15,-6 6-6 16,3 7-2-1,-5 11-7-15,-2 7-2 0,3 10-3 16,-5 8-2-16,7 2 0 16,1 1 0-1,11-1 0-15,4-2 3 0,8-3 3 16,6-2 4-16,11-6 1 16,6-2 2-16,11-6 0 0,2-5-1 15,9-6 0 1,-1-5-2-16,0-8 1 0,0-1 0 15,-7-8 5-15,-5-3 3 32,-10-4 9-32,-5-5 5 0,-13-7-3 0,-5 1-2 15,-10-2-11-15,-3 4-6 16,-1 8-3-16,-7-1-2 0,4 12-6 16,-1 4-3-16,-2 9-4 15,7 9-1 1,-8 10 1-16,3 12 1 0,-2 12-2 15,1 5 1-15,13 2 3 16,2-8 2-16,17-10 3 16,6-8 1-16,9-8 4 15,2-5 0 1,4-10 0-16,1 0 2 0,-4-13-1 0,1 0 0 16,-6-8 1-16,-3-7-1 31,-7-6 0-31,-9-3 2 0,-8 2 3 15,-4 2 3-15,-6 7 5 16,-1 2-3-16,-5 7-8 16,1 6-5-1,0 11-10-15,2 9-3 0,4 8-17 0,-1 5-24 16,9 4-94-16,2-1-74 16,7 3 132-1</inkml:trace>
  <inkml:trace contextRef="#ctx0" brushRef="#br0" timeOffset="16957.37">10374 13747 1110 0,'54'-27'434'0,"-51"48"-289"0,-1 6-103 16,11 15-44-16,6 4 0 15,1 10 3-15,3 4 1 16,5 8 0-16,1 5-1 16,-5 4 0-1,-2-4 1-15,-6-4 2 0,-5-6 2 16,-5-13 4-16,-2-2 1 15,-3-16 0-15,1-5-2 32,1-13-1-32,-2-3-2 0,0-8-3 0,-1-2-1 0,-1-1-1 15,0-1 1-15,0 0-2 16,-1 0-1-16,-3-6-3 16,-5-14 0-16,-39-32 3 15,28 27 1 1,-4-4 2-16,3 2 0 15,6 3 1-15,2 1 0 0,10 11 0 16,-4-1-1-16,5 8 0 16,2 4-2-1,-3-1-3-15,2 1-3 0,2 2 1 16,0 0 3-16,0 0 6 16,5 11 4-16,12 10 5 15,28 26 5 1,-24-23 7-16,-2 0 2 0,2 2-1 15,1-1-2-15,-3 0-1 16,-1-4-1-16,-3-5 2 16,-2-3-1-1,-4-5-1-15,-1 0 0 0,-4-5 0 0,1 2 1 16,-2-3 2-16,-2-2-1 16,-1 0 0-16,0-1-2 15,0 0 2-15,0 0 0 16,0 0-5-16,0 0-3 0,3-5-9 15,1-14-5-15,44-29-3 16,-30 29-2-16,-1-1-1 16,-2-1 0-1,-2 4-1-15,0 1 1 16,-3-1 1-16,-2 6 1 0,-4-2 2 16,-2 5 1-1,-8 3-8-15,-3-2-4 16,-6 3-8-16,-6-1 0 0,-3 2 9 15,-4 4 4-15,-3 2 9 16,-1 0 3-16,-3 5 1 16,3 0-1-16,0-1-4 15,3 0 0-15,4-2-1 0,5-2 0 16,8-2 1-16,4 0 0 16,8 0 2-16,-3 0 0 15,3-3-2 1,0 2-1-16,0 0-1 15,6 0-3-15,21 0 0 16,32 1 1 0,-22 3 0-16,0 2 1 0,2-2 1 15,-3 1 0-15,-4-2 0 0,-2 1 2 16,-8 0 3-16,-6-2 3 31,-9-1 4-31,0 0 1 0,-7 2 7 0,-3 3 3 0,-7 1 2 16,-7-2 0-1,-9 3-7-15,-3 1-2 0,-4 3-4 16,2-1 0-16,4-1-2 16,-1 0-1-16,6-2-2 15,0-2-2 1,6-1-2-16,1-1-1 0,5-3-3 16,4 1-2-16,5-1-14 15,3 1-5-15,-2-1 0 16,4 0 0-16,25 0 13 0,38 1 4 15,-27-5 2-15,-5-2 1 16,-6 0 1-16,-4-1 1 16,-10 3 4-16,-3 0 1 15,-7 3 6 1,-4 0 3-16,-6-3 9 16,4 3 2-16,0 0 2 15,-6-1-3-15,-12-2-9 16,-30 1-5-16,29 9-10 15,1 6-7-15,-2 7-48 0,0 3-52 32,-2 2 68-32</inkml:trace>
  <inkml:trace contextRef="#ctx0" brushRef="#br0" timeOffset="19360.66">2314 13347 701 0,'-111'-7'246'0,"87"8"-215"15,-1 6-17-15,-4 3-2 0,-4 4-5 16,-3 13-4-16,-6 1-2 16,-3 8-2-16,6 5 0 15,-8 1 1-15,7 4-1 16,5 5 1 0,-2 1 1-16,11 1 1 15,5 0 3-15,7 1 2 31,7 3 2-31,10 4-2 0,8 2-2 47,9-4-2-47,8 0 0 0,15-14 4 0,9-8 1 16,17-11 7-16,6-11 6 0,8-9 10 0,1-6 9 16,-6-9 4-16,3-5-1 0,-6-10-5 0,-1-6-5 31,-3-11-4-31,-5-4-1 0,-11-7-5 0,-5 1-3 15,-10 0 0-15,-3 0 1 0,-6 2 3 16,-7-3 1-16,-10-4 0 16,-5 3-1-1,-10 1-3-15,-8 2-2 0,-14 4-3 16,-5 1 2-16,-11 4 1 16,-5 4 0-16,-10 7-2 15,-8 3-3-15,-11 8-6 16,-1 4 0-16,4 8-4 15,0 7-3-15,8 8-1 16,4 6-4-16,4 8-23 0,4 2-16 31,10 8-53-31,8 4-65 0,14 8 104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6805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59961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41118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24021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2259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.xm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algn="ctr"/>
                <a: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Geraden im </a:t>
                </a:r>
                <a14:m>
                  <m:oMath xmlns:m="http://schemas.openxmlformats.org/officeDocument/2006/math">
                    <m:r>
                      <a:rPr lang="de-AT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ℝ</m:t>
                    </m:r>
                    <m:r>
                      <a:rPr lang="de-AT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²</m:t>
                    </m:r>
                  </m:oMath>
                </a14:m>
                <a:b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40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Lagebeziehungen</a:t>
                </a:r>
                <a:endParaRPr lang="de-AT" sz="2000" b="0" dirty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3" y="555436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Lagebeziehungen von Geraden im </a:t>
                </a:r>
                <a14:m>
                  <m:oMath xmlns:m="http://schemas.openxmlformats.org/officeDocument/2006/math"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²</m:t>
                    </m:r>
                  </m:oMath>
                </a14:m>
                <a:endParaRPr lang="de-AT" sz="32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555436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CB64F731-AF7E-461E-B859-BCDB5FC98433}"/>
              </a:ext>
            </a:extLst>
          </p:cNvPr>
          <p:cNvSpPr txBox="1"/>
          <p:nvPr/>
        </p:nvSpPr>
        <p:spPr>
          <a:xfrm>
            <a:off x="644432" y="1391297"/>
            <a:ext cx="3048000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Fall</a:t>
            </a:r>
            <a:endParaRPr lang="de-AT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de-AT" sz="24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SCHNEIDEND</a:t>
            </a:r>
            <a:endParaRPr lang="de-AT" sz="2400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B46B782-16EC-46B6-A3C1-7286668B049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312" b="49967"/>
          <a:stretch/>
        </p:blipFill>
        <p:spPr bwMode="auto">
          <a:xfrm>
            <a:off x="600889" y="2699609"/>
            <a:ext cx="3135087" cy="27234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742466B1-8E2D-4569-AEA9-5CA9C1211855}"/>
              </a:ext>
            </a:extLst>
          </p:cNvPr>
          <p:cNvSpPr txBox="1"/>
          <p:nvPr/>
        </p:nvSpPr>
        <p:spPr>
          <a:xfrm>
            <a:off x="509448" y="5687967"/>
            <a:ext cx="331796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Die Geraden sind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schneidend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und haben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genau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einen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gemeinsamen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Schnittpunkt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de-AT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7D3EE8C-6DB9-4C9D-B55E-3A3B029A8FC4}"/>
              </a:ext>
            </a:extLst>
          </p:cNvPr>
          <p:cNvSpPr txBox="1"/>
          <p:nvPr/>
        </p:nvSpPr>
        <p:spPr>
          <a:xfrm>
            <a:off x="4302758" y="1391297"/>
            <a:ext cx="3586481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Fall</a:t>
            </a:r>
            <a:endParaRPr lang="de-AT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de-AT" sz="24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(ECHT) PARALLEL</a:t>
            </a:r>
            <a:endParaRPr lang="de-AT" sz="240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2DC95DB-A94B-4F3C-AFFE-AADEEABD42BD}"/>
              </a:ext>
            </a:extLst>
          </p:cNvPr>
          <p:cNvSpPr txBox="1"/>
          <p:nvPr/>
        </p:nvSpPr>
        <p:spPr>
          <a:xfrm>
            <a:off x="7961087" y="1406505"/>
            <a:ext cx="3586481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Fall</a:t>
            </a:r>
            <a:endParaRPr lang="de-AT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de-AT" sz="24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</a:t>
            </a:r>
            <a:endParaRPr lang="de-AT" sz="2400" dirty="0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EAEFE03B-8FE6-4539-8934-26AE8327316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8262" b="52783"/>
          <a:stretch/>
        </p:blipFill>
        <p:spPr bwMode="auto">
          <a:xfrm>
            <a:off x="4806631" y="2701450"/>
            <a:ext cx="2578737" cy="27652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8BE3E24C-5B50-4757-9922-4F5AB4BF6D8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7616" b="58486"/>
          <a:stretch/>
        </p:blipFill>
        <p:spPr bwMode="auto">
          <a:xfrm>
            <a:off x="8275636" y="2712976"/>
            <a:ext cx="2954701" cy="27518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E47358C9-87AA-44E7-8C21-CC63407AD2CA}"/>
              </a:ext>
            </a:extLst>
          </p:cNvPr>
          <p:cNvSpPr txBox="1"/>
          <p:nvPr/>
        </p:nvSpPr>
        <p:spPr>
          <a:xfrm>
            <a:off x="4582158" y="5687967"/>
            <a:ext cx="30276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Die Geraden sind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(echt) parallel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und haben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keinen gemeinsamen Punkt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de-AT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F05264F4-30DF-4708-85BF-5B7B2529E01E}"/>
              </a:ext>
            </a:extLst>
          </p:cNvPr>
          <p:cNvSpPr txBox="1"/>
          <p:nvPr/>
        </p:nvSpPr>
        <p:spPr>
          <a:xfrm>
            <a:off x="8364581" y="5687967"/>
            <a:ext cx="30276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Die Geraden sind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identisch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und haben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unendlich viele Punkte gemeinsam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6851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8809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Vorgehensweise (Parameterdarstellung)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3B0BC816-7547-4267-B997-B6F3F291D784}"/>
              </a:ext>
            </a:extLst>
          </p:cNvPr>
          <p:cNvSpPr txBox="1"/>
          <p:nvPr/>
        </p:nvSpPr>
        <p:spPr>
          <a:xfrm>
            <a:off x="2418079" y="1339159"/>
            <a:ext cx="73558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Schritt 1: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Sind die beiden Geraden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parallel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zueinander? (Richtungsvektoren sind Vielfache!) </a:t>
            </a:r>
            <a:endParaRPr lang="de-AT" sz="2000" dirty="0"/>
          </a:p>
        </p:txBody>
      </p: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50A7C611-2515-4F7A-8878-89F230D75A8C}"/>
              </a:ext>
            </a:extLst>
          </p:cNvPr>
          <p:cNvCxnSpPr>
            <a:cxnSpLocks/>
          </p:cNvCxnSpPr>
          <p:nvPr/>
        </p:nvCxnSpPr>
        <p:spPr>
          <a:xfrm flipH="1">
            <a:off x="2946400" y="2164080"/>
            <a:ext cx="1767840" cy="90424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C28E602D-77FB-457D-9D43-161D0BF88847}"/>
              </a:ext>
            </a:extLst>
          </p:cNvPr>
          <p:cNvCxnSpPr>
            <a:cxnSpLocks/>
          </p:cNvCxnSpPr>
          <p:nvPr/>
        </p:nvCxnSpPr>
        <p:spPr>
          <a:xfrm>
            <a:off x="7132319" y="2164080"/>
            <a:ext cx="1747521" cy="79248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11095043-4596-4DBF-B653-FB8A71D70FBA}"/>
              </a:ext>
            </a:extLst>
          </p:cNvPr>
          <p:cNvSpPr txBox="1"/>
          <p:nvPr/>
        </p:nvSpPr>
        <p:spPr>
          <a:xfrm>
            <a:off x="2418079" y="3139635"/>
            <a:ext cx="603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b="1" dirty="0"/>
              <a:t>JA</a:t>
            </a:r>
            <a:endParaRPr lang="de-AT" b="1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8B780F10-C805-4F92-8DF7-53C934BC1052}"/>
              </a:ext>
            </a:extLst>
          </p:cNvPr>
          <p:cNvSpPr txBox="1"/>
          <p:nvPr/>
        </p:nvSpPr>
        <p:spPr>
          <a:xfrm>
            <a:off x="8346439" y="3068320"/>
            <a:ext cx="1066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dirty="0"/>
              <a:t>NEIN</a:t>
            </a:r>
            <a:endParaRPr lang="de-AT" b="1" dirty="0"/>
          </a:p>
        </p:txBody>
      </p:sp>
      <p:pic>
        <p:nvPicPr>
          <p:cNvPr id="25" name="Grafik 24">
            <a:extLst>
              <a:ext uri="{FF2B5EF4-FFF2-40B4-BE49-F238E27FC236}">
                <a16:creationId xmlns:a16="http://schemas.microsoft.com/office/drawing/2014/main" id="{2FC91799-3C14-4C47-B0A7-F37D7836E43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262" b="52783"/>
          <a:stretch/>
        </p:blipFill>
        <p:spPr bwMode="auto">
          <a:xfrm>
            <a:off x="140867" y="3789681"/>
            <a:ext cx="2578737" cy="27652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FAB31381-428D-42EE-8C8B-74C44259D7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7616" b="58486"/>
          <a:stretch/>
        </p:blipFill>
        <p:spPr bwMode="auto">
          <a:xfrm>
            <a:off x="3021129" y="3803048"/>
            <a:ext cx="2954701" cy="27518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D9DD6675-13E0-488D-B346-2684544C533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2312" b="49967"/>
          <a:stretch/>
        </p:blipFill>
        <p:spPr bwMode="auto">
          <a:xfrm>
            <a:off x="7408089" y="3789681"/>
            <a:ext cx="3135087" cy="27234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B8306744-BC52-41EA-81FC-07DC21E27055}"/>
                  </a:ext>
                </a:extLst>
              </p14:cNvPr>
              <p14:cNvContentPartPr/>
              <p14:nvPr/>
            </p14:nvContentPartPr>
            <p14:xfrm>
              <a:off x="613080" y="4800960"/>
              <a:ext cx="3299400" cy="691560"/>
            </p14:xfrm>
          </p:contentPart>
        </mc:Choice>
        <mc:Fallback xmlns=""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B8306744-BC52-41EA-81FC-07DC21E2705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03720" y="4791600"/>
                <a:ext cx="3318120" cy="71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3730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1923B5E1-185C-4DDC-AB5A-F8A77FA271FA}"/>
              </a:ext>
            </a:extLst>
          </p:cNvPr>
          <p:cNvSpPr txBox="1"/>
          <p:nvPr/>
        </p:nvSpPr>
        <p:spPr>
          <a:xfrm>
            <a:off x="1439572" y="459377"/>
            <a:ext cx="9312856" cy="7371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de-AT" sz="2000" b="1" u="sng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Schritt 2:</a:t>
            </a:r>
            <a:r>
              <a:rPr lang="de-AT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Überprüfung: </a:t>
            </a:r>
            <a:r>
              <a:rPr lang="de-AT" sz="2000" b="1" u="sng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IDENT</a:t>
            </a:r>
            <a:r>
              <a:rPr lang="de-AT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oder </a:t>
            </a:r>
            <a:r>
              <a:rPr lang="de-AT" sz="2000" b="1" u="sng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PARALLEL</a:t>
            </a:r>
            <a:endParaRPr lang="de-AT" sz="3200" u="sng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Überprüfe, ob der gegebene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Punkt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einer Geraden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auch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auf der anderen Geraden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liegt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!! 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706FD82E-F518-47E9-A404-271786F545F3}"/>
                  </a:ext>
                </a:extLst>
              </p:cNvPr>
              <p:cNvSpPr txBox="1"/>
              <p:nvPr/>
            </p:nvSpPr>
            <p:spPr>
              <a:xfrm>
                <a:off x="3048000" y="1352256"/>
                <a:ext cx="6096000" cy="10851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𝑔</m:t>
                      </m:r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:</m:t>
                      </m:r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𝑋</m:t>
                      </m:r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𝑡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 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h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: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𝑋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706FD82E-F518-47E9-A404-271786F545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352256"/>
                <a:ext cx="6096000" cy="10851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392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1923B5E1-185C-4DDC-AB5A-F8A77FA271FA}"/>
              </a:ext>
            </a:extLst>
          </p:cNvPr>
          <p:cNvSpPr txBox="1"/>
          <p:nvPr/>
        </p:nvSpPr>
        <p:spPr>
          <a:xfrm>
            <a:off x="1439572" y="459377"/>
            <a:ext cx="9312856" cy="7371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de-AT" sz="2000" b="1" u="sng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Schritt 2:</a:t>
            </a:r>
            <a:r>
              <a:rPr lang="de-AT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Überprüfung: </a:t>
            </a:r>
            <a:r>
              <a:rPr lang="de-AT" sz="2000" b="1" u="sng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IDENT</a:t>
            </a:r>
            <a:r>
              <a:rPr lang="de-AT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oder </a:t>
            </a:r>
            <a:r>
              <a:rPr lang="de-AT" sz="2000" b="1" u="sng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PARALLEL</a:t>
            </a:r>
            <a:endParaRPr lang="de-AT" sz="3200" u="sng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Überprüfe, ob der gegebene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Punkt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einer Geraden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auch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auf der anderen Geraden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liegt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!! 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CFB6A3F-547F-48C1-A17F-5FCEB3D72031}"/>
                  </a:ext>
                </a:extLst>
              </p:cNvPr>
              <p:cNvSpPr txBox="1"/>
              <p:nvPr/>
            </p:nvSpPr>
            <p:spPr>
              <a:xfrm>
                <a:off x="3048000" y="1353218"/>
                <a:ext cx="6096000" cy="10832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𝑔</m:t>
                      </m:r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:</m:t>
                      </m:r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𝑋</m:t>
                      </m:r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𝑡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 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h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: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𝑋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CFB6A3F-547F-48C1-A17F-5FCEB3D720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353218"/>
                <a:ext cx="6096000" cy="10832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0350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8809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Lagebeziehung Schneidend – Berechnung Schnittpunkt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7DBB9E1-1285-4ABB-B6FD-4C55A1157D65}"/>
              </a:ext>
            </a:extLst>
          </p:cNvPr>
          <p:cNvSpPr txBox="1"/>
          <p:nvPr/>
        </p:nvSpPr>
        <p:spPr>
          <a:xfrm>
            <a:off x="3886199" y="1139104"/>
            <a:ext cx="4419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Setze </a:t>
            </a:r>
            <a:r>
              <a:rPr lang="de-AT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die Geraden</a:t>
            </a:r>
            <a:r>
              <a:rPr lang="de-AT" sz="20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g </a:t>
            </a:r>
            <a:r>
              <a:rPr lang="de-AT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und </a:t>
            </a:r>
            <a:r>
              <a:rPr lang="de-AT" sz="20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h </a:t>
            </a:r>
            <a:r>
              <a:rPr lang="de-AT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gleich</a:t>
            </a:r>
            <a:endParaRPr lang="de-AT" sz="2000" dirty="0">
              <a:highlight>
                <a:srgbClr val="FFFF00"/>
              </a:highligh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7B6DB114-A1B1-420B-AC18-6E43EEDC5C27}"/>
                  </a:ext>
                </a:extLst>
              </p:cNvPr>
              <p:cNvSpPr txBox="1"/>
              <p:nvPr/>
            </p:nvSpPr>
            <p:spPr>
              <a:xfrm>
                <a:off x="3047999" y="1605453"/>
                <a:ext cx="6096000" cy="6251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𝑔</m:t>
                      </m:r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:</m:t>
                      </m:r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𝑋</m:t>
                      </m:r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−6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𝑡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 </m:t>
                      </m:r>
                      <m:r>
                        <a:rPr lang="de-DE" sz="18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    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h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: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𝑋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−5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7B6DB114-A1B1-420B-AC18-6E43EEDC5C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9" y="1605453"/>
                <a:ext cx="6096000" cy="6251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4E083E46-1BAD-4CE4-AAFB-AFCE3DB7ACC2}"/>
                  </a:ext>
                </a:extLst>
              </p:cNvPr>
              <p:cNvSpPr txBox="1"/>
              <p:nvPr/>
            </p:nvSpPr>
            <p:spPr>
              <a:xfrm>
                <a:off x="742950" y="2397782"/>
                <a:ext cx="17972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/>
                  <a:t>Schritt 1: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4E083E46-1BAD-4CE4-AAFB-AFCE3DB7AC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50" y="2397782"/>
                <a:ext cx="1797223" cy="369332"/>
              </a:xfrm>
              <a:prstGeom prst="rect">
                <a:avLst/>
              </a:prstGeom>
              <a:blipFill>
                <a:blip r:embed="rId5"/>
                <a:stretch>
                  <a:fillRect l="-3051" t="-9836" b="-229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3A208804-A80E-4160-8455-87EA33A2971D}"/>
              </a:ext>
            </a:extLst>
          </p:cNvPr>
          <p:cNvSpPr txBox="1"/>
          <p:nvPr/>
        </p:nvSpPr>
        <p:spPr>
          <a:xfrm>
            <a:off x="4231918" y="2403666"/>
            <a:ext cx="3651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Schritt 2: Gleichungssystem lösen</a:t>
            </a:r>
            <a:endParaRPr lang="de-AT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234C18B-F155-434C-96E3-98485EACA6BF}"/>
              </a:ext>
            </a:extLst>
          </p:cNvPr>
          <p:cNvSpPr txBox="1"/>
          <p:nvPr/>
        </p:nvSpPr>
        <p:spPr>
          <a:xfrm>
            <a:off x="8838182" y="2393817"/>
            <a:ext cx="2534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Schritt 3: Schnittpunkt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5530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214</Words>
  <Application>Microsoft Office PowerPoint</Application>
  <PresentationFormat>Breitbild</PresentationFormat>
  <Paragraphs>35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Arial Black</vt:lpstr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Geraden im R² Lagebeziehungen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104</cp:revision>
  <dcterms:created xsi:type="dcterms:W3CDTF">2020-04-09T06:13:57Z</dcterms:created>
  <dcterms:modified xsi:type="dcterms:W3CDTF">2022-11-04T11:00:59Z</dcterms:modified>
</cp:coreProperties>
</file>