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76" r:id="rId4"/>
    <p:sldId id="30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A7ACB03-4689-4518-96DD-9D98F96AD3B0}"/>
    <pc:docChg chg="custSel delSld modSld">
      <pc:chgData name="Tegischer Lukas" userId="f78daebb-0565-485c-bd0e-1cd035e796ff" providerId="ADAL" clId="{AA7ACB03-4689-4518-96DD-9D98F96AD3B0}" dt="2022-11-04T15:35:55.343" v="2" actId="47"/>
      <pc:docMkLst>
        <pc:docMk/>
      </pc:docMkLst>
      <pc:sldChg chg="delSp mod">
        <pc:chgData name="Tegischer Lukas" userId="f78daebb-0565-485c-bd0e-1cd035e796ff" providerId="ADAL" clId="{AA7ACB03-4689-4518-96DD-9D98F96AD3B0}" dt="2022-11-04T15:35:51.706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AA7ACB03-4689-4518-96DD-9D98F96AD3B0}" dt="2022-11-04T15:35:51.70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AA7ACB03-4689-4518-96DD-9D98F96AD3B0}" dt="2022-11-04T15:35:52.672" v="1" actId="478"/>
        <pc:sldMkLst>
          <pc:docMk/>
          <pc:sldMk cId="1293193737" sldId="257"/>
        </pc:sldMkLst>
        <pc:picChg chg="del">
          <ac:chgData name="Tegischer Lukas" userId="f78daebb-0565-485c-bd0e-1cd035e796ff" providerId="ADAL" clId="{AA7ACB03-4689-4518-96DD-9D98F96AD3B0}" dt="2022-11-04T15:35:52.672" v="1" actId="478"/>
          <ac:picMkLst>
            <pc:docMk/>
            <pc:sldMk cId="1293193737" sldId="257"/>
            <ac:picMk id="10" creationId="{424DFD89-C0F9-4CD6-A1AB-F1C23EE1E3B7}"/>
          </ac:picMkLst>
        </pc:picChg>
      </pc:sldChg>
      <pc:sldChg chg="del">
        <pc:chgData name="Tegischer Lukas" userId="f78daebb-0565-485c-bd0e-1cd035e796ff" providerId="ADAL" clId="{AA7ACB03-4689-4518-96DD-9D98F96AD3B0}" dt="2022-11-04T15:35:55.343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Verbindung der vier Grundrechnungsarten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737935" y="1270231"/>
            <a:ext cx="10716127" cy="3517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tabLst>
                <a:tab pos="539750" algn="l"/>
              </a:tabLst>
            </a:pPr>
            <a:r>
              <a:rPr lang="de-AT" sz="28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 gelten die bekannten Vorrangregeln (Klammer – Punkt – Strich):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+mj-lt"/>
              <a:buAutoNum type="arabicPeriod"/>
              <a:tabLst>
                <a:tab pos="539750" algn="l"/>
              </a:tabLst>
            </a:pP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Klammern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(Bemerkung: auch in Klammern gilt: Punkt vor Strich)</a:t>
            </a:r>
            <a:endParaRPr lang="de-AT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+mj-lt"/>
              <a:buAutoNum type="alphaLcPeriod"/>
              <a:tabLst>
                <a:tab pos="539750" algn="l"/>
              </a:tabLs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Runde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Klammern ( )</a:t>
            </a:r>
            <a:endParaRPr lang="de-AT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+mj-lt"/>
              <a:buAutoNum type="alphaLcPeriod"/>
              <a:tabLst>
                <a:tab pos="539750" algn="l"/>
              </a:tabLs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Eckige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Klammern [ ]</a:t>
            </a:r>
            <a:endParaRPr lang="de-AT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+mj-lt"/>
              <a:buAutoNum type="alphaLcPeriod"/>
              <a:tabLst>
                <a:tab pos="539750" algn="l"/>
              </a:tabLs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Geschwungene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Klammern { }</a:t>
            </a:r>
            <a:b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de-AT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+mj-lt"/>
              <a:buAutoNum type="arabicPeriod"/>
              <a:tabLst>
                <a:tab pos="539750" algn="l"/>
              </a:tabLst>
            </a:pP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Punktrechnungen 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(Multiplizieren, Dividieren)</a:t>
            </a:r>
            <a:b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de-AT" sz="17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600"/>
              </a:spcAft>
              <a:buFont typeface="+mj-lt"/>
              <a:buAutoNum type="arabicPeriod"/>
              <a:tabLst>
                <a:tab pos="539750" algn="l"/>
              </a:tabLst>
            </a:pP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Strichrechnungen 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(Addieren, Subtrahieren)</a:t>
            </a:r>
            <a:endParaRPr lang="de-AT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E3B7E83-AD6C-4B45-ADBB-3F53360C0104}"/>
              </a:ext>
            </a:extLst>
          </p:cNvPr>
          <p:cNvSpPr/>
          <p:nvPr/>
        </p:nvSpPr>
        <p:spPr>
          <a:xfrm>
            <a:off x="309153" y="271699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r>
              <a:rPr lang="de-AT" sz="28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Verbindung der vier Grundrechnungsarten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EF30FBE-CAFE-42A1-935D-AB515287F9EF}"/>
              </a:ext>
            </a:extLst>
          </p:cNvPr>
          <p:cNvSpPr/>
          <p:nvPr/>
        </p:nvSpPr>
        <p:spPr>
          <a:xfrm>
            <a:off x="3428889" y="5406794"/>
            <a:ext cx="5334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Tipp: SCHRITT</a:t>
            </a:r>
            <a:r>
              <a:rPr lang="de-AT" sz="2800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b="1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</a:t>
            </a:r>
            <a:r>
              <a:rPr lang="de-AT" sz="2800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b="1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lösen!!!</a:t>
            </a:r>
            <a:endParaRPr lang="de-AT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9319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AB412AB-2EFE-4AD2-8039-B589877936DF}"/>
                  </a:ext>
                </a:extLst>
              </p:cNvPr>
              <p:cNvSpPr/>
              <p:nvPr/>
            </p:nvSpPr>
            <p:spPr>
              <a:xfrm>
                <a:off x="599093" y="596384"/>
                <a:ext cx="499194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AB412AB-2EFE-4AD2-8039-B589877936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93" y="596384"/>
                <a:ext cx="4991944" cy="400110"/>
              </a:xfrm>
              <a:prstGeom prst="rect">
                <a:avLst/>
              </a:prstGeom>
              <a:blipFill>
                <a:blip r:embed="rId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062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0A5CCE7-F70A-4DB8-A227-576F768D1DA4}"/>
                  </a:ext>
                </a:extLst>
              </p:cNvPr>
              <p:cNvSpPr/>
              <p:nvPr/>
            </p:nvSpPr>
            <p:spPr>
              <a:xfrm>
                <a:off x="276080" y="463034"/>
                <a:ext cx="515743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sSup>
                            <m:sSup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²∙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²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AT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de-AT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0A5CCE7-F70A-4DB8-A227-576F768D1D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80" y="463034"/>
                <a:ext cx="515743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825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92</Words>
  <Application>Microsoft Office PowerPoint</Application>
  <PresentationFormat>Breitbild</PresentationFormat>
  <Paragraphs>13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Termrechnung Verbindung der vier Grundrechnungsarten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85</cp:revision>
  <dcterms:created xsi:type="dcterms:W3CDTF">2020-04-09T06:13:57Z</dcterms:created>
  <dcterms:modified xsi:type="dcterms:W3CDTF">2022-11-04T15:35:55Z</dcterms:modified>
</cp:coreProperties>
</file>