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80" r:id="rId3"/>
    <p:sldId id="384" r:id="rId4"/>
    <p:sldId id="38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4168F67F-BE57-4AE6-8D67-8F42A2B90BE0}"/>
    <pc:docChg chg="custSel delSld modSld">
      <pc:chgData name="Tegischer Lukas" userId="f78daebb-0565-485c-bd0e-1cd035e796ff" providerId="ADAL" clId="{4168F67F-BE57-4AE6-8D67-8F42A2B90BE0}" dt="2022-11-04T11:26:13.854" v="4" actId="47"/>
      <pc:docMkLst>
        <pc:docMk/>
      </pc:docMkLst>
      <pc:sldChg chg="delSp mod delAnim">
        <pc:chgData name="Tegischer Lukas" userId="f78daebb-0565-485c-bd0e-1cd035e796ff" providerId="ADAL" clId="{4168F67F-BE57-4AE6-8D67-8F42A2B90BE0}" dt="2022-11-04T11:26:09.26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4168F67F-BE57-4AE6-8D67-8F42A2B90BE0}" dt="2022-11-04T11:26:08.877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4168F67F-BE57-4AE6-8D67-8F42A2B90BE0}" dt="2022-11-04T11:26:09.263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168F67F-BE57-4AE6-8D67-8F42A2B90BE0}" dt="2022-11-04T11:26:13.854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168F67F-BE57-4AE6-8D67-8F42A2B90BE0}" dt="2022-11-04T11:26:10.289" v="2" actId="478"/>
        <pc:sldMkLst>
          <pc:docMk/>
          <pc:sldMk cId="2014823747" sldId="380"/>
        </pc:sldMkLst>
        <pc:picChg chg="del">
          <ac:chgData name="Tegischer Lukas" userId="f78daebb-0565-485c-bd0e-1cd035e796ff" providerId="ADAL" clId="{4168F67F-BE57-4AE6-8D67-8F42A2B90BE0}" dt="2022-11-04T11:26:10.289" v="2" actId="478"/>
          <ac:picMkLst>
            <pc:docMk/>
            <pc:sldMk cId="2014823747" sldId="38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168F67F-BE57-4AE6-8D67-8F42A2B90BE0}" dt="2022-11-04T11:26:12.372" v="3" actId="478"/>
        <pc:sldMkLst>
          <pc:docMk/>
          <pc:sldMk cId="4190772685" sldId="385"/>
        </pc:sldMkLst>
        <pc:picChg chg="del">
          <ac:chgData name="Tegischer Lukas" userId="f78daebb-0565-485c-bd0e-1cd035e796ff" providerId="ADAL" clId="{4168F67F-BE57-4AE6-8D67-8F42A2B90BE0}" dt="2022-11-04T11:26:12.372" v="3" actId="478"/>
          <ac:picMkLst>
            <pc:docMk/>
            <pc:sldMk cId="4190772685" sldId="38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5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70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0476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Kettenregel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 - Differentialrechnung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52579" y="335581"/>
            <a:ext cx="2486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Kettenregel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8A97296-B733-4AEA-9454-720597E15719}"/>
              </a:ext>
            </a:extLst>
          </p:cNvPr>
          <p:cNvSpPr txBox="1"/>
          <p:nvPr/>
        </p:nvSpPr>
        <p:spPr>
          <a:xfrm>
            <a:off x="2581272" y="989620"/>
            <a:ext cx="7029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zusammengesetzte (oder: verkettete) Funktion kann mit Hilfe der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Kettenregel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abgeleitet werden.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D088053-8D74-4241-A34A-DEE63A2FA727}"/>
                  </a:ext>
                </a:extLst>
              </p:cNvPr>
              <p:cNvSpPr txBox="1"/>
              <p:nvPr/>
            </p:nvSpPr>
            <p:spPr>
              <a:xfrm>
                <a:off x="447675" y="4160192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 smtClean="0">
                                  <a:solidFill>
                                    <a:srgbClr val="FF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0">
                                  <a:solidFill>
                                    <a:srgbClr val="FF99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400" i="1">
                                  <a:solidFill>
                                    <a:srgbClr val="FF99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solidFill>
                                    <a:srgbClr val="FF99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de-AT" sz="2400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D088053-8D74-4241-A34A-DEE63A2FA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" y="4160192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2C7F132A-57AE-4361-92F7-BD3AAD080338}"/>
                  </a:ext>
                </a:extLst>
              </p:cNvPr>
              <p:cNvSpPr txBox="1"/>
              <p:nvPr/>
            </p:nvSpPr>
            <p:spPr>
              <a:xfrm>
                <a:off x="447675" y="5406715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400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400" i="1" smtClean="0">
                                  <a:solidFill>
                                    <a:srgbClr val="FF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0">
                                  <a:solidFill>
                                    <a:srgbClr val="FF99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de-AT" sz="2400" i="1">
                                  <a:solidFill>
                                    <a:srgbClr val="FF99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2C7F132A-57AE-4361-92F7-BD3AAD080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" y="5406715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Grafik 18">
            <a:extLst>
              <a:ext uri="{FF2B5EF4-FFF2-40B4-BE49-F238E27FC236}">
                <a16:creationId xmlns:a16="http://schemas.microsoft.com/office/drawing/2014/main" id="{8F642B1B-8E5E-4777-983C-BCDBB7B1DD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1847" y="1756291"/>
            <a:ext cx="54483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8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5FE1E86-F351-431B-A688-332CA45D8CFC}"/>
                  </a:ext>
                </a:extLst>
              </p:cNvPr>
              <p:cNvSpPr txBox="1"/>
              <p:nvPr/>
            </p:nvSpPr>
            <p:spPr>
              <a:xfrm>
                <a:off x="203575" y="621827"/>
                <a:ext cx="4758950" cy="7355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mit Hilfe der Kettenregel die erste Ableitung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5FE1E86-F351-431B-A688-332CA45D8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621827"/>
                <a:ext cx="4758950" cy="735586"/>
              </a:xfrm>
              <a:prstGeom prst="rect">
                <a:avLst/>
              </a:prstGeom>
              <a:blipFill>
                <a:blip r:embed="rId4"/>
                <a:stretch>
                  <a:fillRect l="-1280" t="-3306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2A3FF3EB-F7CD-440A-9FFB-78EC4CB82C0C}"/>
                  </a:ext>
                </a:extLst>
              </p:cNvPr>
              <p:cNvSpPr txBox="1"/>
              <p:nvPr/>
            </p:nvSpPr>
            <p:spPr>
              <a:xfrm>
                <a:off x="409575" y="183463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2A3FF3EB-F7CD-440A-9FFB-78EC4CB82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" y="1834634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0890947A-7178-4465-9354-5D180B3944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8450" y="138551"/>
            <a:ext cx="54483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6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A13774A-91C9-460D-AEDD-AF323DA7A360}"/>
                  </a:ext>
                </a:extLst>
              </p:cNvPr>
              <p:cNvSpPr txBox="1"/>
              <p:nvPr/>
            </p:nvSpPr>
            <p:spPr>
              <a:xfrm>
                <a:off x="-904875" y="116788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A13774A-91C9-460D-AEDD-AF323DA7A3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04875" y="116788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DF84EA3-064D-4793-8359-F40F13B1279A}"/>
                  </a:ext>
                </a:extLst>
              </p:cNvPr>
              <p:cNvSpPr txBox="1"/>
              <p:nvPr/>
            </p:nvSpPr>
            <p:spPr>
              <a:xfrm>
                <a:off x="317875" y="360952"/>
                <a:ext cx="93119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die erste Ableitung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Wende die Produkt- und Kettenregel an.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DF84EA3-064D-4793-8359-F40F13B12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75" y="360952"/>
                <a:ext cx="9311900" cy="406265"/>
              </a:xfrm>
              <a:prstGeom prst="rect">
                <a:avLst/>
              </a:prstGeom>
              <a:blipFill>
                <a:blip r:embed="rId5"/>
                <a:stretch>
                  <a:fillRect l="-654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DE61FD7-9CE3-497C-B5E9-CCD5BBFCB85C}"/>
                  </a:ext>
                </a:extLst>
              </p:cNvPr>
              <p:cNvSpPr txBox="1"/>
              <p:nvPr/>
            </p:nvSpPr>
            <p:spPr>
              <a:xfrm>
                <a:off x="6809209" y="1167884"/>
                <a:ext cx="4876798" cy="110575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a:rPr lang="de-AT" sz="24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𝑔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DE61FD7-9CE3-497C-B5E9-CCD5BBFCB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209" y="1167884"/>
                <a:ext cx="4876798" cy="1105752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A084D85E-53CD-4AB2-8A90-B6BE8A124FDE}"/>
                  </a:ext>
                </a:extLst>
              </p:cNvPr>
              <p:cNvSpPr txBox="1"/>
              <p:nvPr/>
            </p:nvSpPr>
            <p:spPr>
              <a:xfrm>
                <a:off x="7331892" y="2674303"/>
                <a:ext cx="3831431" cy="10356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𝒈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𝒉</m:t>
                          </m:r>
                          <m:d>
                            <m:dPr>
                              <m:ctrlPr>
                                <a:rPr lang="de-AT" sz="2400" b="1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1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A084D85E-53CD-4AB2-8A90-B6BE8A124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892" y="2674303"/>
                <a:ext cx="3831431" cy="10356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077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112</Words>
  <Application>Microsoft Office PowerPoint</Application>
  <PresentationFormat>Breitbild</PresentationFormat>
  <Paragraphs>15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Die Kettenregel Ableitungsregeln - Differentialrechnung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115</cp:revision>
  <dcterms:created xsi:type="dcterms:W3CDTF">2020-04-09T06:13:57Z</dcterms:created>
  <dcterms:modified xsi:type="dcterms:W3CDTF">2022-11-04T11:26:14Z</dcterms:modified>
</cp:coreProperties>
</file>