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3" r:id="rId3"/>
    <p:sldId id="294" r:id="rId4"/>
    <p:sldId id="29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09:04:55.440" v="709" actId="1076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">
        <pc:chgData name="Tegischer Lukas" userId="f78daebb-0565-485c-bd0e-1cd035e796ff" providerId="ADAL" clId="{68BA2EB2-21A4-4C39-8113-FC77CFA21940}" dt="2020-05-23T09:02:44.278" v="604" actId="20577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delAnim modAnim">
        <pc:chgData name="Tegischer Lukas" userId="f78daebb-0565-485c-bd0e-1cd035e796ff" providerId="ADAL" clId="{68BA2EB2-21A4-4C39-8113-FC77CFA21940}" dt="2020-05-23T08:43:38.896" v="329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45:36.505" v="360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2:02.511" v="430" actId="107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Anim">
        <pc:chgData name="Tegischer Lukas" userId="f78daebb-0565-485c-bd0e-1cd035e796ff" providerId="ADAL" clId="{68BA2EB2-21A4-4C39-8113-FC77CFA21940}" dt="2020-05-23T08:53:44.171" v="460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8:45.303" v="519" actId="107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Anim">
        <pc:chgData name="Tegischer Lukas" userId="f78daebb-0565-485c-bd0e-1cd035e796ff" providerId="ADAL" clId="{68BA2EB2-21A4-4C39-8113-FC77CFA21940}" dt="2020-05-23T08:59:25.041" v="528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9:01:29.833" v="56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Anim">
        <pc:chgData name="Tegischer Lukas" userId="f78daebb-0565-485c-bd0e-1cd035e796ff" providerId="ADAL" clId="{68BA2EB2-21A4-4C39-8113-FC77CFA21940}" dt="2020-05-23T09:02:06.637" v="579" actId="5793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ED296E01-8719-4717-8B35-1E2D148D50BC}"/>
    <pc:docChg chg="undo custSel delSld modSld">
      <pc:chgData name="Tegischer Lukas" userId="f78daebb-0565-485c-bd0e-1cd035e796ff" providerId="ADAL" clId="{ED296E01-8719-4717-8B35-1E2D148D50BC}" dt="2020-05-23T12:08:09.342" v="404" actId="20577"/>
      <pc:docMkLst>
        <pc:docMk/>
      </pc:docMkLst>
      <pc:sldChg chg="modSp">
        <pc:chgData name="Tegischer Lukas" userId="f78daebb-0565-485c-bd0e-1cd035e796ff" providerId="ADAL" clId="{ED296E01-8719-4717-8B35-1E2D148D50BC}" dt="2020-05-23T11:09:14.367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D296E01-8719-4717-8B35-1E2D148D50BC}" dt="2020-05-23T11:09:14.367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D296E01-8719-4717-8B35-1E2D148D50BC}" dt="2020-05-23T11:10:53.427" v="27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D296E01-8719-4717-8B35-1E2D148D50BC}" dt="2020-05-23T11:10:53.427" v="27" actId="20577"/>
          <ac:spMkLst>
            <pc:docMk/>
            <pc:sldMk cId="4068653008" sldId="27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09:20.645" v="1" actId="1076"/>
          <ac:spMkLst>
            <pc:docMk/>
            <pc:sldMk cId="4068653008" sldId="278"/>
            <ac:spMk id="11" creationId="{EB8611C7-EDBE-4D99-A00D-C2DB59BDBFC3}"/>
          </ac:spMkLst>
        </pc:spChg>
      </pc:sldChg>
      <pc:sldChg chg="modSp">
        <pc:chgData name="Tegischer Lukas" userId="f78daebb-0565-485c-bd0e-1cd035e796ff" providerId="ADAL" clId="{ED296E01-8719-4717-8B35-1E2D148D50BC}" dt="2020-05-23T12:08:09.342" v="40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D296E01-8719-4717-8B35-1E2D148D50BC}" dt="2020-05-23T12:07:57.622" v="362" actId="20577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ED296E01-8719-4717-8B35-1E2D148D50BC}" dt="2020-05-23T12:08:09.342" v="404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291215939" sldId="293"/>
        </pc:sldMkLst>
        <pc:spChg chg="mod">
          <ac:chgData name="Tegischer Lukas" userId="f78daebb-0565-485c-bd0e-1cd035e796ff" providerId="ADAL" clId="{ED296E01-8719-4717-8B35-1E2D148D50BC}" dt="2020-05-23T12:04:01.698" v="357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delSp modSp del delAnim">
        <pc:chgData name="Tegischer Lukas" userId="f78daebb-0565-485c-bd0e-1cd035e796ff" providerId="ADAL" clId="{ED296E01-8719-4717-8B35-1E2D148D50BC}" dt="2020-05-23T11:09:43.352" v="7" actId="2696"/>
        <pc:sldMkLst>
          <pc:docMk/>
          <pc:sldMk cId="3281699856" sldId="294"/>
        </pc:sldMkLst>
        <pc:spChg chg="mod">
          <ac:chgData name="Tegischer Lukas" userId="f78daebb-0565-485c-bd0e-1cd035e796ff" providerId="ADAL" clId="{ED296E01-8719-4717-8B35-1E2D148D50BC}" dt="2020-05-23T11:09:38.515" v="6" actId="1076"/>
          <ac:spMkLst>
            <pc:docMk/>
            <pc:sldMk cId="3281699856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ED296E01-8719-4717-8B35-1E2D148D50BC}" dt="2020-05-23T11:09:30.529" v="4" actId="478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ED296E01-8719-4717-8B35-1E2D148D50BC}" dt="2020-05-23T11:09:26.247" v="3" actId="478"/>
          <ac:spMkLst>
            <pc:docMk/>
            <pc:sldMk cId="3281699856" sldId="294"/>
            <ac:spMk id="9" creationId="{B98BF272-E1AF-4510-8C00-89ACF6CDAA25}"/>
          </ac:spMkLst>
        </pc:spChg>
        <pc:picChg chg="del">
          <ac:chgData name="Tegischer Lukas" userId="f78daebb-0565-485c-bd0e-1cd035e796ff" providerId="ADAL" clId="{ED296E01-8719-4717-8B35-1E2D148D50BC}" dt="2020-05-23T11:09:24.867" v="2" actId="478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1380146374" sldId="295"/>
        </pc:sldMkLst>
        <pc:spChg chg="mod">
          <ac:chgData name="Tegischer Lukas" userId="f78daebb-0565-485c-bd0e-1cd035e796ff" providerId="ADAL" clId="{ED296E01-8719-4717-8B35-1E2D148D50BC}" dt="2020-05-23T11:09:52.340" v="11" actId="1076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58.095" v="28" actId="20577"/>
          <ac:spMkLst>
            <pc:docMk/>
            <pc:sldMk cId="1380146374" sldId="295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12.988" v="19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ED296E01-8719-4717-8B35-1E2D148D50BC}" dt="2020-05-23T11:09:45.674" v="8" actId="478"/>
          <ac:spMkLst>
            <pc:docMk/>
            <pc:sldMk cId="1380146374" sldId="295"/>
            <ac:spMk id="5" creationId="{CCD91B24-F30C-458A-BA82-542B70E6F928}"/>
          </ac:spMkLst>
        </pc:spChg>
        <pc:spChg chg="add mod">
          <ac:chgData name="Tegischer Lukas" userId="f78daebb-0565-485c-bd0e-1cd035e796ff" providerId="ADAL" clId="{ED296E01-8719-4717-8B35-1E2D148D50BC}" dt="2020-05-23T11:15:48.706" v="159" actId="20577"/>
          <ac:spMkLst>
            <pc:docMk/>
            <pc:sldMk cId="1380146374" sldId="295"/>
            <ac:spMk id="6" creationId="{6C9A6540-FA15-4AE2-B290-A5370212F9F4}"/>
          </ac:spMkLst>
        </pc:spChg>
        <pc:picChg chg="del">
          <ac:chgData name="Tegischer Lukas" userId="f78daebb-0565-485c-bd0e-1cd035e796ff" providerId="ADAL" clId="{ED296E01-8719-4717-8B35-1E2D148D50BC}" dt="2020-05-23T11:09:54.162" v="12" actId="478"/>
          <ac:picMkLst>
            <pc:docMk/>
            <pc:sldMk cId="1380146374" sldId="295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ED296E01-8719-4717-8B35-1E2D148D50BC}" dt="2020-05-23T11:09:54.422" v="13" actId="478"/>
          <ac:picMkLst>
            <pc:docMk/>
            <pc:sldMk cId="1380146374" sldId="295"/>
            <ac:picMk id="12" creationId="{D7F69E96-C00D-4B9A-A0C4-7DC2AFACB55E}"/>
          </ac:picMkLst>
        </pc:picChg>
        <pc:picChg chg="add mod">
          <ac:chgData name="Tegischer Lukas" userId="f78daebb-0565-485c-bd0e-1cd035e796ff" providerId="ADAL" clId="{ED296E01-8719-4717-8B35-1E2D148D50BC}" dt="2020-05-23T11:10:18.216" v="20" actId="1582"/>
          <ac:picMkLst>
            <pc:docMk/>
            <pc:sldMk cId="1380146374" sldId="295"/>
            <ac:picMk id="13" creationId="{A9FC7925-FBCF-401A-A7DE-307416B31D56}"/>
          </ac:picMkLst>
        </pc:picChg>
        <pc:picChg chg="add mod">
          <ac:chgData name="Tegischer Lukas" userId="f78daebb-0565-485c-bd0e-1cd035e796ff" providerId="ADAL" clId="{ED296E01-8719-4717-8B35-1E2D148D50BC}" dt="2020-05-23T11:10:41.620" v="25" actId="1582"/>
          <ac:picMkLst>
            <pc:docMk/>
            <pc:sldMk cId="1380146374" sldId="295"/>
            <ac:picMk id="15" creationId="{53A75980-A36C-4D0A-A4B1-7B5ECA8EA776}"/>
          </ac:picMkLst>
        </pc:picChg>
      </pc:sldChg>
      <pc:sldChg chg="addSp delSp modSp modTransition modAnim">
        <pc:chgData name="Tegischer Lukas" userId="f78daebb-0565-485c-bd0e-1cd035e796ff" providerId="ADAL" clId="{ED296E01-8719-4717-8B35-1E2D148D50BC}" dt="2020-05-23T12:04:37.548" v="359"/>
        <pc:sldMkLst>
          <pc:docMk/>
          <pc:sldMk cId="315563444" sldId="296"/>
        </pc:sldMkLst>
        <pc:spChg chg="mod">
          <ac:chgData name="Tegischer Lukas" userId="f78daebb-0565-485c-bd0e-1cd035e796ff" providerId="ADAL" clId="{ED296E01-8719-4717-8B35-1E2D148D50BC}" dt="2020-05-23T11:10:49.849" v="26" actId="20577"/>
          <ac:spMkLst>
            <pc:docMk/>
            <pc:sldMk cId="315563444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1:00.904" v="29" actId="20577"/>
          <ac:spMkLst>
            <pc:docMk/>
            <pc:sldMk cId="315563444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4:55.007" v="289" actId="5793"/>
          <ac:spMkLst>
            <pc:docMk/>
            <pc:sldMk cId="315563444" sldId="296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ED296E01-8719-4717-8B35-1E2D148D50BC}" dt="2020-05-23T11:13:38.657" v="71" actId="1582"/>
          <ac:picMkLst>
            <pc:docMk/>
            <pc:sldMk cId="315563444" sldId="296"/>
            <ac:picMk id="4" creationId="{8FD82A60-0794-406F-84CF-22AD84ECC218}"/>
          </ac:picMkLst>
        </pc:picChg>
        <pc:picChg chg="del">
          <ac:chgData name="Tegischer Lukas" userId="f78daebb-0565-485c-bd0e-1cd035e796ff" providerId="ADAL" clId="{ED296E01-8719-4717-8B35-1E2D148D50BC}" dt="2020-05-23T11:12:17.204" v="57" actId="478"/>
          <ac:picMkLst>
            <pc:docMk/>
            <pc:sldMk cId="315563444" sldId="296"/>
            <ac:picMk id="8" creationId="{B7D11813-F516-404F-9469-62A7B8C086D8}"/>
          </ac:picMkLst>
        </pc:picChg>
      </pc:sldChg>
      <pc:sldChg chg="del">
        <pc:chgData name="Tegischer Lukas" userId="f78daebb-0565-485c-bd0e-1cd035e796ff" providerId="ADAL" clId="{ED296E01-8719-4717-8B35-1E2D148D50BC}" dt="2020-05-23T11:16:10.937" v="161" actId="2696"/>
        <pc:sldMkLst>
          <pc:docMk/>
          <pc:sldMk cId="841029462" sldId="297"/>
        </pc:sldMkLst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2686993821" sldId="298"/>
        </pc:sldMkLst>
        <pc:spChg chg="mod">
          <ac:chgData name="Tegischer Lukas" userId="f78daebb-0565-485c-bd0e-1cd035e796ff" providerId="ADAL" clId="{ED296E01-8719-4717-8B35-1E2D148D50BC}" dt="2020-05-23T11:16:19.320" v="162" actId="20577"/>
          <ac:spMkLst>
            <pc:docMk/>
            <pc:sldMk cId="2686993821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0.672" v="270" actId="20577"/>
          <ac:spMkLst>
            <pc:docMk/>
            <pc:sldMk cId="2686993821" sldId="29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6:43.939" v="177" actId="20577"/>
          <ac:spMkLst>
            <pc:docMk/>
            <pc:sldMk cId="2686993821" sldId="298"/>
            <ac:spMk id="4" creationId="{FBD1BA6D-8192-4C59-A206-DAD2BA6ECFE7}"/>
          </ac:spMkLst>
        </pc:spChg>
        <pc:spChg chg="add mod">
          <ac:chgData name="Tegischer Lukas" userId="f78daebb-0565-485c-bd0e-1cd035e796ff" providerId="ADAL" clId="{ED296E01-8719-4717-8B35-1E2D148D50BC}" dt="2020-05-23T11:56:45.918" v="309" actId="1076"/>
          <ac:spMkLst>
            <pc:docMk/>
            <pc:sldMk cId="2686993821" sldId="298"/>
            <ac:spMk id="6" creationId="{6412F2D7-25A1-4CAA-B5DB-973B79300161}"/>
          </ac:spMkLst>
        </pc:spChg>
        <pc:spChg chg="add mod">
          <ac:chgData name="Tegischer Lukas" userId="f78daebb-0565-485c-bd0e-1cd035e796ff" providerId="ADAL" clId="{ED296E01-8719-4717-8B35-1E2D148D50BC}" dt="2020-05-23T11:23:31.644" v="268" actId="1076"/>
          <ac:spMkLst>
            <pc:docMk/>
            <pc:sldMk cId="2686993821" sldId="298"/>
            <ac:spMk id="9" creationId="{380D8CCC-0827-4403-B41E-28F5EC0776F0}"/>
          </ac:spMkLst>
        </pc:spChg>
        <pc:spChg chg="add mod">
          <ac:chgData name="Tegischer Lukas" userId="f78daebb-0565-485c-bd0e-1cd035e796ff" providerId="ADAL" clId="{ED296E01-8719-4717-8B35-1E2D148D50BC}" dt="2020-05-23T11:23:28.941" v="267" actId="1076"/>
          <ac:spMkLst>
            <pc:docMk/>
            <pc:sldMk cId="2686993821" sldId="298"/>
            <ac:spMk id="11" creationId="{358FF010-7297-4073-AB9C-7F12CD4BFD87}"/>
          </ac:spMkLst>
        </pc:spChg>
        <pc:spChg chg="add mod">
          <ac:chgData name="Tegischer Lukas" userId="f78daebb-0565-485c-bd0e-1cd035e796ff" providerId="ADAL" clId="{ED296E01-8719-4717-8B35-1E2D148D50BC}" dt="2020-05-23T11:23:04.103" v="257" actId="1076"/>
          <ac:spMkLst>
            <pc:docMk/>
            <pc:sldMk cId="2686993821" sldId="298"/>
            <ac:spMk id="12" creationId="{4D25EC40-79B3-4F63-BD46-2E7A9745989E}"/>
          </ac:spMkLst>
        </pc:spChg>
        <pc:spChg chg="add mod">
          <ac:chgData name="Tegischer Lukas" userId="f78daebb-0565-485c-bd0e-1cd035e796ff" providerId="ADAL" clId="{ED296E01-8719-4717-8B35-1E2D148D50BC}" dt="2020-05-23T11:23:36.445" v="269" actId="1076"/>
          <ac:spMkLst>
            <pc:docMk/>
            <pc:sldMk cId="2686993821" sldId="298"/>
            <ac:spMk id="13" creationId="{A1679159-E496-4122-9AD6-231011323217}"/>
          </ac:spMkLst>
        </pc:spChg>
        <pc:picChg chg="del mod">
          <ac:chgData name="Tegischer Lukas" userId="f78daebb-0565-485c-bd0e-1cd035e796ff" providerId="ADAL" clId="{ED296E01-8719-4717-8B35-1E2D148D50BC}" dt="2020-05-23T11:16:44.673" v="179" actId="478"/>
          <ac:picMkLst>
            <pc:docMk/>
            <pc:sldMk cId="2686993821" sldId="298"/>
            <ac:picMk id="5" creationId="{070FED0E-4E1F-41DA-9B8B-C703A8516D2B}"/>
          </ac:picMkLst>
        </pc:picChg>
        <pc:picChg chg="add mod modCrop">
          <ac:chgData name="Tegischer Lukas" userId="f78daebb-0565-485c-bd0e-1cd035e796ff" providerId="ADAL" clId="{ED296E01-8719-4717-8B35-1E2D148D50BC}" dt="2020-05-23T11:25:28.645" v="301" actId="14100"/>
          <ac:picMkLst>
            <pc:docMk/>
            <pc:sldMk cId="2686993821" sldId="298"/>
            <ac:picMk id="8" creationId="{79402EC3-DCFB-4912-AD52-8653B2772244}"/>
          </ac:picMkLst>
        </pc:picChg>
      </pc:sldChg>
      <pc:sldChg chg="modSp del">
        <pc:chgData name="Tegischer Lukas" userId="f78daebb-0565-485c-bd0e-1cd035e796ff" providerId="ADAL" clId="{ED296E01-8719-4717-8B35-1E2D148D50BC}" dt="2020-05-23T11:25:49.052" v="304" actId="2696"/>
        <pc:sldMkLst>
          <pc:docMk/>
          <pc:sldMk cId="3685411948" sldId="299"/>
        </pc:sldMkLst>
        <pc:spChg chg="mod">
          <ac:chgData name="Tegischer Lukas" userId="f78daebb-0565-485c-bd0e-1cd035e796ff" providerId="ADAL" clId="{ED296E01-8719-4717-8B35-1E2D148D50BC}" dt="2020-05-23T11:23:59.148" v="272" actId="20577"/>
          <ac:spMkLst>
            <pc:docMk/>
            <pc:sldMk cId="3685411948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6.823" v="271" actId="20577"/>
          <ac:spMkLst>
            <pc:docMk/>
            <pc:sldMk cId="3685411948" sldId="299"/>
            <ac:spMk id="3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4028912337" sldId="300"/>
        </pc:sldMkLst>
        <pc:spChg chg="mod">
          <ac:chgData name="Tegischer Lukas" userId="f78daebb-0565-485c-bd0e-1cd035e796ff" providerId="ADAL" clId="{ED296E01-8719-4717-8B35-1E2D148D50BC}" dt="2020-05-23T11:59:34.444" v="311" actId="20577"/>
          <ac:spMkLst>
            <pc:docMk/>
            <pc:sldMk cId="4028912337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58:52.991" v="310" actId="20577"/>
          <ac:spMkLst>
            <pc:docMk/>
            <pc:sldMk cId="4028912337" sldId="300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1:26.465" v="312" actId="2057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ED296E01-8719-4717-8B35-1E2D148D50BC}" dt="2020-05-23T12:01:33.589" v="313" actId="478"/>
          <ac:picMkLst>
            <pc:docMk/>
            <pc:sldMk cId="4028912337" sldId="300"/>
            <ac:picMk id="8" creationId="{894C1F0B-C1B6-48D8-BC0A-C1CC2910BB75}"/>
          </ac:picMkLst>
        </pc:picChg>
        <pc:picChg chg="del">
          <ac:chgData name="Tegischer Lukas" userId="f78daebb-0565-485c-bd0e-1cd035e796ff" providerId="ADAL" clId="{ED296E01-8719-4717-8B35-1E2D148D50BC}" dt="2020-05-23T12:01:33.905" v="314" actId="478"/>
          <ac:picMkLst>
            <pc:docMk/>
            <pc:sldMk cId="4028912337" sldId="300"/>
            <ac:picMk id="9" creationId="{79689970-ED8B-4690-9B06-0EB0F6747E2C}"/>
          </ac:picMkLst>
        </pc:picChg>
        <pc:picChg chg="add mod">
          <ac:chgData name="Tegischer Lukas" userId="f78daebb-0565-485c-bd0e-1cd035e796ff" providerId="ADAL" clId="{ED296E01-8719-4717-8B35-1E2D148D50BC}" dt="2020-05-23T12:02:14.463" v="325" actId="1076"/>
          <ac:picMkLst>
            <pc:docMk/>
            <pc:sldMk cId="4028912337" sldId="300"/>
            <ac:picMk id="10" creationId="{C30C7502-EA49-4DED-AC97-C52A933A1DD1}"/>
          </ac:picMkLst>
        </pc:picChg>
        <pc:picChg chg="add mod">
          <ac:chgData name="Tegischer Lukas" userId="f78daebb-0565-485c-bd0e-1cd035e796ff" providerId="ADAL" clId="{ED296E01-8719-4717-8B35-1E2D148D50BC}" dt="2020-05-23T12:02:10.031" v="323" actId="1076"/>
          <ac:picMkLst>
            <pc:docMk/>
            <pc:sldMk cId="4028912337" sldId="300"/>
            <ac:picMk id="11" creationId="{88D9F97F-DF87-44CE-916C-A43E8388CF14}"/>
          </ac:picMkLst>
        </pc:pic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816203970" sldId="301"/>
        </pc:sldMkLst>
        <pc:spChg chg="mod">
          <ac:chgData name="Tegischer Lukas" userId="f78daebb-0565-485c-bd0e-1cd035e796ff" providerId="ADAL" clId="{ED296E01-8719-4717-8B35-1E2D148D50BC}" dt="2020-05-23T12:03:49.862" v="355" actId="20577"/>
          <ac:spMkLst>
            <pc:docMk/>
            <pc:sldMk cId="3816203970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52.074" v="356" actId="20577"/>
          <ac:spMkLst>
            <pc:docMk/>
            <pc:sldMk cId="3816203970" sldId="301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34.513" v="354" actId="20577"/>
          <ac:spMkLst>
            <pc:docMk/>
            <pc:sldMk cId="3816203970" sldId="301"/>
            <ac:spMk id="4" creationId="{2E9D5C20-0B6A-4463-A844-9184CF0EAA5A}"/>
          </ac:spMkLst>
        </pc:spChg>
      </pc:sldChg>
    </pc:docChg>
  </pc:docChgLst>
  <pc:docChgLst>
    <pc:chgData name="Tegischer Lukas" userId="f78daebb-0565-485c-bd0e-1cd035e796ff" providerId="ADAL" clId="{8C78FEA4-6197-4554-A91F-0878BBCAD36B}"/>
    <pc:docChg chg="modSld">
      <pc:chgData name="Tegischer Lukas" userId="f78daebb-0565-485c-bd0e-1cd035e796ff" providerId="ADAL" clId="{8C78FEA4-6197-4554-A91F-0878BBCAD36B}" dt="2020-05-23T11:03:30.139" v="13" actId="20577"/>
      <pc:docMkLst>
        <pc:docMk/>
      </pc:docMkLst>
      <pc:sldChg chg="modSp">
        <pc:chgData name="Tegischer Lukas" userId="f78daebb-0565-485c-bd0e-1cd035e796ff" providerId="ADAL" clId="{8C78FEA4-6197-4554-A91F-0878BBCAD36B}" dt="2020-05-23T11:03:30.139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78FEA4-6197-4554-A91F-0878BBCAD36B}" dt="2020-05-23T11:03:30.139" v="13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A74ADAC-3941-4B05-9FBF-A16698AFF7A5}"/>
    <pc:docChg chg="custSel addSld delSld modSld">
      <pc:chgData name="Tegischer Lukas" userId="f78daebb-0565-485c-bd0e-1cd035e796ff" providerId="ADAL" clId="{1A74ADAC-3941-4B05-9FBF-A16698AFF7A5}" dt="2020-05-25T18:40:30.223" v="110" actId="255"/>
      <pc:docMkLst>
        <pc:docMk/>
      </pc:docMkLst>
      <pc:sldChg chg="modSp">
        <pc:chgData name="Tegischer Lukas" userId="f78daebb-0565-485c-bd0e-1cd035e796ff" providerId="ADAL" clId="{1A74ADAC-3941-4B05-9FBF-A16698AFF7A5}" dt="2020-05-25T18:36:36.879" v="17" actId="207"/>
        <pc:sldMkLst>
          <pc:docMk/>
          <pc:sldMk cId="336392357" sldId="256"/>
        </pc:sldMkLst>
        <pc:spChg chg="mod">
          <ac:chgData name="Tegischer Lukas" userId="f78daebb-0565-485c-bd0e-1cd035e796ff" providerId="ADAL" clId="{1A74ADAC-3941-4B05-9FBF-A16698AFF7A5}" dt="2020-05-25T18:36:36.879" v="17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74ADAC-3941-4B05-9FBF-A16698AFF7A5}" dt="2020-05-25T18:36:48.471" v="20" actId="2696"/>
        <pc:sldMkLst>
          <pc:docMk/>
          <pc:sldMk cId="4068653008" sldId="278"/>
        </pc:sldMkLst>
      </pc:sldChg>
      <pc:sldChg chg="delSp modSp">
        <pc:chgData name="Tegischer Lukas" userId="f78daebb-0565-485c-bd0e-1cd035e796ff" providerId="ADAL" clId="{1A74ADAC-3941-4B05-9FBF-A16698AFF7A5}" dt="2020-05-25T18:40:30.223" v="110" actId="255"/>
        <pc:sldMkLst>
          <pc:docMk/>
          <pc:sldMk cId="3932101437" sldId="291"/>
        </pc:sldMkLst>
        <pc:spChg chg="mod">
          <ac:chgData name="Tegischer Lukas" userId="f78daebb-0565-485c-bd0e-1cd035e796ff" providerId="ADAL" clId="{1A74ADAC-3941-4B05-9FBF-A16698AFF7A5}" dt="2020-05-25T18:40:30.223" v="110" actId="255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1A74ADAC-3941-4B05-9FBF-A16698AFF7A5}" dt="2020-05-25T18:40:03.967" v="88" actId="478"/>
          <ac:spMkLst>
            <pc:docMk/>
            <pc:sldMk cId="3932101437" sldId="291"/>
            <ac:spMk id="3" creationId="{7F6B21D6-1E80-4453-8E7D-7069E055C375}"/>
          </ac:spMkLst>
        </pc:spChg>
        <pc:spChg chg="del mod">
          <ac:chgData name="Tegischer Lukas" userId="f78daebb-0565-485c-bd0e-1cd035e796ff" providerId="ADAL" clId="{1A74ADAC-3941-4B05-9FBF-A16698AFF7A5}" dt="2020-05-25T18:40:08.337" v="90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addSp delSp modSp">
        <pc:chgData name="Tegischer Lukas" userId="f78daebb-0565-485c-bd0e-1cd035e796ff" providerId="ADAL" clId="{1A74ADAC-3941-4B05-9FBF-A16698AFF7A5}" dt="2020-05-25T18:39:07.986" v="62" actId="1076"/>
        <pc:sldMkLst>
          <pc:docMk/>
          <pc:sldMk cId="3291215939" sldId="293"/>
        </pc:sldMkLst>
        <pc:spChg chg="add mod">
          <ac:chgData name="Tegischer Lukas" userId="f78daebb-0565-485c-bd0e-1cd035e796ff" providerId="ADAL" clId="{1A74ADAC-3941-4B05-9FBF-A16698AFF7A5}" dt="2020-05-25T18:39:06.075" v="61" actId="1076"/>
          <ac:spMkLst>
            <pc:docMk/>
            <pc:sldMk cId="3291215939" sldId="293"/>
            <ac:spMk id="2" creationId="{FD3F00FE-8291-41C7-8C82-DA9685D1C74C}"/>
          </ac:spMkLst>
        </pc:spChg>
        <pc:spChg chg="del">
          <ac:chgData name="Tegischer Lukas" userId="f78daebb-0565-485c-bd0e-1cd035e796ff" providerId="ADAL" clId="{1A74ADAC-3941-4B05-9FBF-A16698AFF7A5}" dt="2020-05-25T18:39:02.337" v="59" actId="478"/>
          <ac:spMkLst>
            <pc:docMk/>
            <pc:sldMk cId="3291215939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A74ADAC-3941-4B05-9FBF-A16698AFF7A5}" dt="2020-05-25T18:39:07.986" v="62" actId="1076"/>
          <ac:spMkLst>
            <pc:docMk/>
            <pc:sldMk cId="3291215939" sldId="293"/>
            <ac:spMk id="4" creationId="{0BAADCD8-5015-447A-AA8E-EFF22CB9E8A2}"/>
          </ac:spMkLst>
        </pc:spChg>
        <pc:spChg chg="add del mod">
          <ac:chgData name="Tegischer Lukas" userId="f78daebb-0565-485c-bd0e-1cd035e796ff" providerId="ADAL" clId="{1A74ADAC-3941-4B05-9FBF-A16698AFF7A5}" dt="2020-05-25T18:39:04.285" v="60" actId="478"/>
          <ac:spMkLst>
            <pc:docMk/>
            <pc:sldMk cId="3291215939" sldId="293"/>
            <ac:spMk id="8" creationId="{4F5CBF39-AB2F-408C-AF54-D189856167D0}"/>
          </ac:spMkLst>
        </pc:spChg>
        <pc:spChg chg="del">
          <ac:chgData name="Tegischer Lukas" userId="f78daebb-0565-485c-bd0e-1cd035e796ff" providerId="ADAL" clId="{1A74ADAC-3941-4B05-9FBF-A16698AFF7A5}" dt="2020-05-25T18:36:43.611" v="18" actId="478"/>
          <ac:spMkLst>
            <pc:docMk/>
            <pc:sldMk cId="3291215939" sldId="293"/>
            <ac:spMk id="13" creationId="{7258A0A6-6712-4D8F-8C14-E702DF4F3BD8}"/>
          </ac:spMkLst>
        </pc:spChg>
        <pc:graphicFrameChg chg="add mod modGraphic">
          <ac:chgData name="Tegischer Lukas" userId="f78daebb-0565-485c-bd0e-1cd035e796ff" providerId="ADAL" clId="{1A74ADAC-3941-4B05-9FBF-A16698AFF7A5}" dt="2020-05-25T18:38:58.254" v="58" actId="1076"/>
          <ac:graphicFrameMkLst>
            <pc:docMk/>
            <pc:sldMk cId="3291215939" sldId="293"/>
            <ac:graphicFrameMk id="5" creationId="{3843B4AD-7173-4B1C-A83B-CBF0E2096144}"/>
          </ac:graphicFrameMkLst>
        </pc:graphicFrameChg>
        <pc:picChg chg="add mod">
          <ac:chgData name="Tegischer Lukas" userId="f78daebb-0565-485c-bd0e-1cd035e796ff" providerId="ADAL" clId="{1A74ADAC-3941-4B05-9FBF-A16698AFF7A5}" dt="2020-05-25T18:38:54.718" v="57" actId="1076"/>
          <ac:picMkLst>
            <pc:docMk/>
            <pc:sldMk cId="3291215939" sldId="293"/>
            <ac:picMk id="7" creationId="{3A91678C-1429-4436-8362-64D708ABD5FD}"/>
          </ac:picMkLst>
        </pc:picChg>
      </pc:sldChg>
      <pc:sldChg chg="addSp delSp modSp add">
        <pc:chgData name="Tegischer Lukas" userId="f78daebb-0565-485c-bd0e-1cd035e796ff" providerId="ADAL" clId="{1A74ADAC-3941-4B05-9FBF-A16698AFF7A5}" dt="2020-05-25T18:39:43.659" v="79" actId="1076"/>
        <pc:sldMkLst>
          <pc:docMk/>
          <pc:sldMk cId="1693846929" sldId="294"/>
        </pc:sldMkLst>
        <pc:spChg chg="del">
          <ac:chgData name="Tegischer Lukas" userId="f78daebb-0565-485c-bd0e-1cd035e796ff" providerId="ADAL" clId="{1A74ADAC-3941-4B05-9FBF-A16698AFF7A5}" dt="2020-05-25T18:39:11.391" v="64" actId="478"/>
          <ac:spMkLst>
            <pc:docMk/>
            <pc:sldMk cId="1693846929" sldId="294"/>
            <ac:spMk id="2" creationId="{FD3F00FE-8291-41C7-8C82-DA9685D1C74C}"/>
          </ac:spMkLst>
        </pc:spChg>
        <pc:spChg chg="add mod">
          <ac:chgData name="Tegischer Lukas" userId="f78daebb-0565-485c-bd0e-1cd035e796ff" providerId="ADAL" clId="{1A74ADAC-3941-4B05-9FBF-A16698AFF7A5}" dt="2020-05-25T18:39:30.171" v="72" actId="1076"/>
          <ac:spMkLst>
            <pc:docMk/>
            <pc:sldMk cId="1693846929" sldId="294"/>
            <ac:spMk id="3" creationId="{6A0F65D7-904B-44C7-BDD8-D072D055374C}"/>
          </ac:spMkLst>
        </pc:spChg>
        <pc:spChg chg="del">
          <ac:chgData name="Tegischer Lukas" userId="f78daebb-0565-485c-bd0e-1cd035e796ff" providerId="ADAL" clId="{1A74ADAC-3941-4B05-9FBF-A16698AFF7A5}" dt="2020-05-25T18:39:12.433" v="65" actId="478"/>
          <ac:spMkLst>
            <pc:docMk/>
            <pc:sldMk cId="1693846929" sldId="294"/>
            <ac:spMk id="4" creationId="{0BAADCD8-5015-447A-AA8E-EFF22CB9E8A2}"/>
          </ac:spMkLst>
        </pc:spChg>
        <pc:graphicFrameChg chg="del">
          <ac:chgData name="Tegischer Lukas" userId="f78daebb-0565-485c-bd0e-1cd035e796ff" providerId="ADAL" clId="{1A74ADAC-3941-4B05-9FBF-A16698AFF7A5}" dt="2020-05-25T18:39:13.513" v="66" actId="478"/>
          <ac:graphicFrameMkLst>
            <pc:docMk/>
            <pc:sldMk cId="1693846929" sldId="294"/>
            <ac:graphicFrameMk id="5" creationId="{3843B4AD-7173-4B1C-A83B-CBF0E2096144}"/>
          </ac:graphicFrameMkLst>
        </pc:graphicFrameChg>
        <pc:picChg chg="del">
          <ac:chgData name="Tegischer Lukas" userId="f78daebb-0565-485c-bd0e-1cd035e796ff" providerId="ADAL" clId="{1A74ADAC-3941-4B05-9FBF-A16698AFF7A5}" dt="2020-05-25T18:39:13.940" v="67" actId="478"/>
          <ac:picMkLst>
            <pc:docMk/>
            <pc:sldMk cId="1693846929" sldId="294"/>
            <ac:picMk id="7" creationId="{3A91678C-1429-4436-8362-64D708ABD5FD}"/>
          </ac:picMkLst>
        </pc:picChg>
        <pc:picChg chg="add mod">
          <ac:chgData name="Tegischer Lukas" userId="f78daebb-0565-485c-bd0e-1cd035e796ff" providerId="ADAL" clId="{1A74ADAC-3941-4B05-9FBF-A16698AFF7A5}" dt="2020-05-25T18:39:43.659" v="79" actId="1076"/>
          <ac:picMkLst>
            <pc:docMk/>
            <pc:sldMk cId="1693846929" sldId="294"/>
            <ac:picMk id="8" creationId="{7F9DEB97-E3EA-4D48-8168-3672F177D4F5}"/>
          </ac:picMkLst>
        </pc:picChg>
      </pc:sldChg>
      <pc:sldChg chg="addSp delSp modSp add">
        <pc:chgData name="Tegischer Lukas" userId="f78daebb-0565-485c-bd0e-1cd035e796ff" providerId="ADAL" clId="{1A74ADAC-3941-4B05-9FBF-A16698AFF7A5}" dt="2020-05-25T18:40:00.979" v="87" actId="1076"/>
        <pc:sldMkLst>
          <pc:docMk/>
          <pc:sldMk cId="851302874" sldId="295"/>
        </pc:sldMkLst>
        <pc:picChg chg="add mod">
          <ac:chgData name="Tegischer Lukas" userId="f78daebb-0565-485c-bd0e-1cd035e796ff" providerId="ADAL" clId="{1A74ADAC-3941-4B05-9FBF-A16698AFF7A5}" dt="2020-05-25T18:40:00.979" v="87" actId="1076"/>
          <ac:picMkLst>
            <pc:docMk/>
            <pc:sldMk cId="851302874" sldId="295"/>
            <ac:picMk id="4" creationId="{BEBBDF95-8A33-461C-9B16-491F91690EA0}"/>
          </ac:picMkLst>
        </pc:picChg>
        <pc:picChg chg="del">
          <ac:chgData name="Tegischer Lukas" userId="f78daebb-0565-485c-bd0e-1cd035e796ff" providerId="ADAL" clId="{1A74ADAC-3941-4B05-9FBF-A16698AFF7A5}" dt="2020-05-25T18:39:50.029" v="81" actId="478"/>
          <ac:picMkLst>
            <pc:docMk/>
            <pc:sldMk cId="851302874" sldId="295"/>
            <ac:picMk id="8" creationId="{7F9DEB97-E3EA-4D48-8168-3672F177D4F5}"/>
          </ac:picMkLst>
        </pc:picChg>
      </pc:sldChg>
      <pc:sldChg chg="del">
        <pc:chgData name="Tegischer Lukas" userId="f78daebb-0565-485c-bd0e-1cd035e796ff" providerId="ADAL" clId="{1A74ADAC-3941-4B05-9FBF-A16698AFF7A5}" dt="2020-05-25T18:36:48.685" v="21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1A74ADAC-3941-4B05-9FBF-A16698AFF7A5}" dt="2020-05-25T18:36:49.317" v="22" actId="2696"/>
        <pc:sldMkLst>
          <pc:docMk/>
          <pc:sldMk cId="315563444" sldId="296"/>
        </pc:sldMkLst>
      </pc:sldChg>
      <pc:sldChg chg="del">
        <pc:chgData name="Tegischer Lukas" userId="f78daebb-0565-485c-bd0e-1cd035e796ff" providerId="ADAL" clId="{1A74ADAC-3941-4B05-9FBF-A16698AFF7A5}" dt="2020-05-25T18:36:49.842" v="23" actId="2696"/>
        <pc:sldMkLst>
          <pc:docMk/>
          <pc:sldMk cId="2686993821" sldId="298"/>
        </pc:sldMkLst>
      </pc:sldChg>
      <pc:sldChg chg="del">
        <pc:chgData name="Tegischer Lukas" userId="f78daebb-0565-485c-bd0e-1cd035e796ff" providerId="ADAL" clId="{1A74ADAC-3941-4B05-9FBF-A16698AFF7A5}" dt="2020-05-25T18:36:50.218" v="24" actId="2696"/>
        <pc:sldMkLst>
          <pc:docMk/>
          <pc:sldMk cId="4028912337" sldId="300"/>
        </pc:sldMkLst>
      </pc:sldChg>
      <pc:sldChg chg="del">
        <pc:chgData name="Tegischer Lukas" userId="f78daebb-0565-485c-bd0e-1cd035e796ff" providerId="ADAL" clId="{1A74ADAC-3941-4B05-9FBF-A16698AFF7A5}" dt="2020-05-25T18:36:48.348" v="19" actId="2696"/>
        <pc:sldMkLst>
          <pc:docMk/>
          <pc:sldMk cId="3816203970" sldId="30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E1136C88-4A20-414C-A524-CA7A32CE3756}"/>
    <pc:docChg chg="custSel delSld modSld">
      <pc:chgData name="Tegischer Lukas" userId="f78daebb-0565-485c-bd0e-1cd035e796ff" providerId="ADAL" clId="{E1136C88-4A20-414C-A524-CA7A32CE3756}" dt="2022-11-04T10:51:37.587" v="2" actId="47"/>
      <pc:docMkLst>
        <pc:docMk/>
      </pc:docMkLst>
      <pc:sldChg chg="delSp mod">
        <pc:chgData name="Tegischer Lukas" userId="f78daebb-0565-485c-bd0e-1cd035e796ff" providerId="ADAL" clId="{E1136C88-4A20-414C-A524-CA7A32CE3756}" dt="2022-11-04T10:51:31.90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1136C88-4A20-414C-A524-CA7A32CE3756}" dt="2022-11-04T10:51:31.90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del mod">
        <pc:chgData name="Tegischer Lukas" userId="f78daebb-0565-485c-bd0e-1cd035e796ff" providerId="ADAL" clId="{E1136C88-4A20-414C-A524-CA7A32CE3756}" dt="2022-11-04T10:51:37.587" v="2" actId="47"/>
        <pc:sldMkLst>
          <pc:docMk/>
          <pc:sldMk cId="3932101437" sldId="291"/>
        </pc:sldMkLst>
        <pc:picChg chg="del">
          <ac:chgData name="Tegischer Lukas" userId="f78daebb-0565-485c-bd0e-1cd035e796ff" providerId="ADAL" clId="{E1136C88-4A20-414C-A524-CA7A32CE3756}" dt="2022-11-04T10:51:35.753" v="1" actId="478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Nichtlineare Funktionen</a:t>
                </a:r>
                <a:br>
                  <a:rPr lang="de-AT" sz="44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b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Video 4</a:t>
                </a:r>
                <a:r>
                  <a:rPr lang="de-AT" sz="2800" b="1" cap="none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</a:t>
                </a:r>
                <a:r>
                  <a:rPr lang="de-AT" sz="28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/6: Funktionen vom Typ </a:t>
                </a:r>
                <a14:m>
                  <m:oMath xmlns:m="http://schemas.openxmlformats.org/officeDocument/2006/math"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d>
                      <m:d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</m:d>
                    <m:r>
                      <a:rPr lang="de-AT" sz="2800" b="1" i="1" cap="none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𝒄</m:t>
                        </m:r>
                      </m:num>
                      <m:den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de-AT" sz="2800" b="1" i="1" cap="none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de-AT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</a:t>
                </a:r>
                <a:r>
                  <a:rPr lang="de-AT" sz="28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BEISPIELE</a:t>
                </a: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90" y="1771135"/>
                <a:ext cx="9281160" cy="2068438"/>
              </a:xfr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FD3F00FE-8291-41C7-8C82-DA9685D1C74C}"/>
              </a:ext>
            </a:extLst>
          </p:cNvPr>
          <p:cNvSpPr/>
          <p:nvPr/>
        </p:nvSpPr>
        <p:spPr>
          <a:xfrm>
            <a:off x="203574" y="373915"/>
            <a:ext cx="109406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Erstelle zuerst eine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Wertetabelle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(im Kopf) für die gegebenen Stellen.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BAADCD8-5015-447A-AA8E-EFF22CB9E8A2}"/>
                  </a:ext>
                </a:extLst>
              </p:cNvPr>
              <p:cNvSpPr/>
              <p:nvPr/>
            </p:nvSpPr>
            <p:spPr>
              <a:xfrm>
                <a:off x="4132315" y="875079"/>
                <a:ext cx="1854097" cy="80098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1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highlight>
                                <a:srgbClr val="FFFF00"/>
                              </a:highlight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4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0BAADCD8-5015-447A-AA8E-EFF22CB9E8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315" y="875079"/>
                <a:ext cx="1854097" cy="8009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3843B4AD-7173-4B1C-A83B-CBF0E20961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006639"/>
                  </p:ext>
                </p:extLst>
              </p:nvPr>
            </p:nvGraphicFramePr>
            <p:xfrm>
              <a:off x="638176" y="2145336"/>
              <a:ext cx="1707515" cy="39631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93091">
                      <a:extLst>
                        <a:ext uri="{9D8B030D-6E8A-4147-A177-3AD203B41FA5}">
                          <a16:colId xmlns:a16="http://schemas.microsoft.com/office/drawing/2014/main" val="4268090251"/>
                        </a:ext>
                      </a:extLst>
                    </a:gridCol>
                    <a:gridCol w="1114424">
                      <a:extLst>
                        <a:ext uri="{9D8B030D-6E8A-4147-A177-3AD203B41FA5}">
                          <a16:colId xmlns:a16="http://schemas.microsoft.com/office/drawing/2014/main" val="2916689690"/>
                        </a:ext>
                      </a:extLst>
                    </a:gridCol>
                  </a:tblGrid>
                  <a:tr h="4820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24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14541949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63325485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04131347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70922025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51850797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1744561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00473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3843B4AD-7173-4B1C-A83B-CBF0E20961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006639"/>
                  </p:ext>
                </p:extLst>
              </p:nvPr>
            </p:nvGraphicFramePr>
            <p:xfrm>
              <a:off x="638176" y="2145336"/>
              <a:ext cx="1707515" cy="396319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93091">
                      <a:extLst>
                        <a:ext uri="{9D8B030D-6E8A-4147-A177-3AD203B41FA5}">
                          <a16:colId xmlns:a16="http://schemas.microsoft.com/office/drawing/2014/main" val="4268090251"/>
                        </a:ext>
                      </a:extLst>
                    </a:gridCol>
                    <a:gridCol w="1114424">
                      <a:extLst>
                        <a:ext uri="{9D8B030D-6E8A-4147-A177-3AD203B41FA5}">
                          <a16:colId xmlns:a16="http://schemas.microsoft.com/office/drawing/2014/main" val="2916689690"/>
                        </a:ext>
                      </a:extLst>
                    </a:gridCol>
                  </a:tblGrid>
                  <a:tr h="48206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20" t="-1266" r="-190816" b="-7278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54098" t="-1266" r="-2186" b="-7278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4541949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63325485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04131347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-1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70922025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1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51850797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2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>
                              <a:effectLst/>
                            </a:rPr>
                            <a:t> 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51744561"/>
                      </a:ext>
                    </a:extLst>
                  </a:tr>
                  <a:tr h="5801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3</a:t>
                          </a:r>
                          <a:endParaRPr lang="de-AT" sz="2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400" dirty="0">
                              <a:effectLst/>
                            </a:rPr>
                            <a:t> </a:t>
                          </a:r>
                          <a:endParaRPr lang="de-AT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6004737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3A91678C-1429-4436-8362-64D708ABD5FD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03" b="3361"/>
          <a:stretch/>
        </p:blipFill>
        <p:spPr bwMode="auto">
          <a:xfrm>
            <a:off x="7132637" y="1494649"/>
            <a:ext cx="4421187" cy="49698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121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0F65D7-904B-44C7-BDD8-D072D055374C}"/>
                  </a:ext>
                </a:extLst>
              </p:cNvPr>
              <p:cNvSpPr/>
              <p:nvPr/>
            </p:nvSpPr>
            <p:spPr>
              <a:xfrm>
                <a:off x="228599" y="445560"/>
                <a:ext cx="9801225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Definitionsmenge und die Funktionsgleichung vom Typ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0F65D7-904B-44C7-BDD8-D072D0553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445560"/>
                <a:ext cx="9801225" cy="488916"/>
              </a:xfrm>
              <a:prstGeom prst="rect">
                <a:avLst/>
              </a:prstGeom>
              <a:blipFill>
                <a:blip r:embed="rId2"/>
                <a:stretch>
                  <a:fillRect l="-498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7F9DEB97-E3EA-4D48-8168-3672F177D4F5}"/>
              </a:ext>
            </a:extLst>
          </p:cNvPr>
          <p:cNvPicPr/>
          <p:nvPr/>
        </p:nvPicPr>
        <p:blipFill rotWithShape="1">
          <a:blip r:embed="rId3"/>
          <a:srcRect l="42447" b="30805"/>
          <a:stretch/>
        </p:blipFill>
        <p:spPr bwMode="auto">
          <a:xfrm>
            <a:off x="930274" y="1641281"/>
            <a:ext cx="5023486" cy="42108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384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0F65D7-904B-44C7-BDD8-D072D055374C}"/>
                  </a:ext>
                </a:extLst>
              </p:cNvPr>
              <p:cNvSpPr/>
              <p:nvPr/>
            </p:nvSpPr>
            <p:spPr>
              <a:xfrm>
                <a:off x="228599" y="445560"/>
                <a:ext cx="9801225" cy="488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die Definitionsmenge und die Funktionsgleichung vom Typ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den>
                    </m:f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A0F65D7-904B-44C7-BDD8-D072D05537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445560"/>
                <a:ext cx="9801225" cy="488916"/>
              </a:xfrm>
              <a:prstGeom prst="rect">
                <a:avLst/>
              </a:prstGeom>
              <a:blipFill>
                <a:blip r:embed="rId2"/>
                <a:stretch>
                  <a:fillRect l="-498"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BEBBDF95-8A33-461C-9B16-491F91690EA0}"/>
              </a:ext>
            </a:extLst>
          </p:cNvPr>
          <p:cNvPicPr/>
          <p:nvPr/>
        </p:nvPicPr>
        <p:blipFill rotWithShape="1">
          <a:blip r:embed="rId3"/>
          <a:srcRect l="42623" b="26139"/>
          <a:stretch/>
        </p:blipFill>
        <p:spPr bwMode="auto">
          <a:xfrm>
            <a:off x="712787" y="1388110"/>
            <a:ext cx="4956493" cy="471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130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102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Nichtlineare Funktionen  Video 4+/6: Funktionen vom Typ f(x)=c/x² - BEISPIELE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2022-11-04T10:51:38Z</dcterms:modified>
</cp:coreProperties>
</file>