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5" r:id="rId3"/>
    <p:sldId id="301" r:id="rId4"/>
    <p:sldId id="316" r:id="rId5"/>
    <p:sldId id="315" r:id="rId6"/>
    <p:sldId id="31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94BB-25D9-43B9-859A-EF604BC17037}" v="310" dt="2021-02-23T20:11:32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12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61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62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Funktionsgleichung aus 2 Punkten rechnerisch bestimmen</a:t>
            </a:r>
            <a:endParaRPr lang="de-A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Eigenschaften einer Exponentialfunktion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3BAB43B-727F-4E54-A463-135BEEAB9B83}"/>
                  </a:ext>
                </a:extLst>
              </p:cNvPr>
              <p:cNvSpPr/>
              <p:nvPr/>
            </p:nvSpPr>
            <p:spPr>
              <a:xfrm>
                <a:off x="772160" y="989618"/>
                <a:ext cx="11216265" cy="187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endParaRPr lang="de-AT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sz="2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Argument </a:t>
                </a:r>
                <a:r>
                  <a:rPr lang="de-AT" sz="2000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1</a:t>
                </a:r>
                <a:r>
                  <a:rPr lang="de-AT" sz="2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vergrößert, so ändert sich der Funktionswert mit dem </a:t>
                </a:r>
                <a:r>
                  <a:rPr lang="de-AT" sz="2000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b</a:t>
                </a:r>
                <a:r>
                  <a:rPr lang="de-AT" sz="2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sz="1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Argument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h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vergrößert, so ändert sich der Funktionswert mit dem </a:t>
                </a:r>
                <a:r>
                  <a:rPr lang="de-AT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de-A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3BAB43B-727F-4E54-A463-135BEEAB9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989618"/>
                <a:ext cx="11216265" cy="1879617"/>
              </a:xfrm>
              <a:prstGeom prst="rect">
                <a:avLst/>
              </a:prstGeom>
              <a:blipFill>
                <a:blip r:embed="rId4"/>
                <a:stretch>
                  <a:fillRect l="-489" b="-22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69C5C7FC-C352-496C-9798-698FA8CFD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08" b="17758"/>
          <a:stretch/>
        </p:blipFill>
        <p:spPr bwMode="auto">
          <a:xfrm>
            <a:off x="1366970" y="3002381"/>
            <a:ext cx="4424230" cy="3425966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84FD04-025A-439D-9262-D302300407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540" b="18215"/>
          <a:stretch/>
        </p:blipFill>
        <p:spPr bwMode="auto">
          <a:xfrm>
            <a:off x="6400802" y="3002381"/>
            <a:ext cx="4854131" cy="3425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325" y="28043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Aufstellen der Funktionsgleichung bei zwei gegebenen Punkten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EFA1653-E1AE-4E26-B184-2674CDF93F30}"/>
                  </a:ext>
                </a:extLst>
              </p:cNvPr>
              <p:cNvSpPr/>
              <p:nvPr/>
            </p:nvSpPr>
            <p:spPr>
              <a:xfrm>
                <a:off x="436880" y="1576605"/>
                <a:ext cx="4897120" cy="41111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1: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Bestimmung des Parameters b durch folgende Eigenschaft einer Exponentialfunktion: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Diese Eigenschaft muss man auf b umformen: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g>
                        <m:e>
                          <m:f>
                            <m:f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EFA1653-E1AE-4E26-B184-2674CDF93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1576605"/>
                <a:ext cx="4897120" cy="4111190"/>
              </a:xfrm>
              <a:prstGeom prst="rect">
                <a:avLst/>
              </a:prstGeom>
              <a:blipFill>
                <a:blip r:embed="rId4"/>
                <a:stretch>
                  <a:fillRect l="-989" t="-29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80708D2-3D42-4BE7-AE39-F9E25C2B0124}"/>
                  </a:ext>
                </a:extLst>
              </p:cNvPr>
              <p:cNvSpPr/>
              <p:nvPr/>
            </p:nvSpPr>
            <p:spPr>
              <a:xfrm>
                <a:off x="6858002" y="1053385"/>
                <a:ext cx="3921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=(4|32</m:t>
                          </m:r>
                        </m:e>
                      </m:d>
                    </m:oMath>
                  </m:oMathPara>
                </a14:m>
                <a:endParaRPr lang="de-A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80708D2-3D42-4BE7-AE39-F9E25C2B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2" y="1053385"/>
                <a:ext cx="39216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325" y="28043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Aufstellen der Funktionsgleichung bei zwei gegebenen Punkten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80708D2-3D42-4BE7-AE39-F9E25C2B0124}"/>
                  </a:ext>
                </a:extLst>
              </p:cNvPr>
              <p:cNvSpPr/>
              <p:nvPr/>
            </p:nvSpPr>
            <p:spPr>
              <a:xfrm>
                <a:off x="6858002" y="1053385"/>
                <a:ext cx="3921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=(4|32</m:t>
                          </m:r>
                        </m:e>
                      </m:d>
                    </m:oMath>
                  </m:oMathPara>
                </a14:m>
                <a:endParaRPr lang="de-A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80708D2-3D42-4BE7-AE39-F9E25C2B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2" y="1053385"/>
                <a:ext cx="39216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8AE2FC8E-F52F-4808-8545-F6580A5F062C}"/>
              </a:ext>
            </a:extLst>
          </p:cNvPr>
          <p:cNvSpPr/>
          <p:nvPr/>
        </p:nvSpPr>
        <p:spPr>
          <a:xfrm>
            <a:off x="604182" y="2725282"/>
            <a:ext cx="5252720" cy="22608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Schritt 2:</a:t>
            </a:r>
            <a:r>
              <a:rPr lang="de-AT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Setze einen der beiden Punkte in die Funktionsgleichung ein, um die Variable a bestimmen zu können. Umformen der linearen Gleichung!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x-Koordinate des Punktes für die Variable x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y-Koordinate des Punktes für f(x)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65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E9ECAA4-64B9-4B08-85EF-EE500885F0DA}"/>
                  </a:ext>
                </a:extLst>
              </p:cNvPr>
              <p:cNvSpPr/>
              <p:nvPr/>
            </p:nvSpPr>
            <p:spPr>
              <a:xfrm>
                <a:off x="447040" y="342025"/>
                <a:ext cx="11125200" cy="1108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Bestimme die Funktionsgleichung der Exponentialfunktion aus zwei gegebenen Punkten. 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 anschließend den Funktionswert an der Stelle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welcher Stelle erreicht die Funktion den Funktionswert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E9ECAA4-64B9-4B08-85EF-EE500885F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" y="342025"/>
                <a:ext cx="11125200" cy="1108958"/>
              </a:xfrm>
              <a:prstGeom prst="rect">
                <a:avLst/>
              </a:prstGeom>
              <a:blipFill>
                <a:blip r:embed="rId3"/>
                <a:stretch>
                  <a:fillRect l="-438" t="-2198" b="-76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F4B1AEC-B72E-4CB8-BC97-20968C39E07C}"/>
                  </a:ext>
                </a:extLst>
              </p:cNvPr>
              <p:cNvSpPr/>
              <p:nvPr/>
            </p:nvSpPr>
            <p:spPr>
              <a:xfrm>
                <a:off x="4286754" y="1567934"/>
                <a:ext cx="361849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AT" sz="240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AT" sz="2400" i="1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AT" sz="2400" i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 lang="de-AT" sz="2400" i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=(1|1,5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F4B1AEC-B72E-4CB8-BC97-20968C39E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54" y="1567934"/>
                <a:ext cx="3618491" cy="461665"/>
              </a:xfrm>
              <a:prstGeom prst="rect">
                <a:avLst/>
              </a:prstGeom>
              <a:blipFill>
                <a:blip r:embed="rId4"/>
                <a:stretch>
                  <a:fillRect t="-127632" r="-18687" b="-19736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BAE8220-F989-42A8-B0B1-FA59F945EA7C}"/>
              </a:ext>
            </a:extLst>
          </p:cNvPr>
          <p:cNvSpPr/>
          <p:nvPr/>
        </p:nvSpPr>
        <p:spPr>
          <a:xfrm>
            <a:off x="528320" y="343901"/>
            <a:ext cx="993648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Gegeben sind drei Punkte. Können diese drei Punkte auf einer Exponentialfunktion liegen? Begründe rechnerisch. Falls ja, gib die Gleichung der Exponentialfunktion an.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97571D-58A7-4745-9DFF-2D1B0F15863A}"/>
                  </a:ext>
                </a:extLst>
              </p:cNvPr>
              <p:cNvSpPr/>
              <p:nvPr/>
            </p:nvSpPr>
            <p:spPr>
              <a:xfrm>
                <a:off x="3499520" y="1181854"/>
                <a:ext cx="51929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A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AT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</m:e>
                          </m:d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A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de-A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97571D-58A7-4745-9DFF-2D1B0F158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20" y="1181854"/>
                <a:ext cx="5192960" cy="461665"/>
              </a:xfrm>
              <a:prstGeom prst="rect">
                <a:avLst/>
              </a:prstGeom>
              <a:blipFill>
                <a:blip r:embed="rId3"/>
                <a:stretch>
                  <a:fillRect t="-127632" r="-12911" b="-19736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6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226</Words>
  <Application>Microsoft Office PowerPoint</Application>
  <PresentationFormat>Breitbild</PresentationFormat>
  <Paragraphs>34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Georgia</vt:lpstr>
      <vt:lpstr>Trebuchet MS</vt:lpstr>
      <vt:lpstr>Wingdings</vt:lpstr>
      <vt:lpstr>Holzart</vt:lpstr>
      <vt:lpstr>Exponentialfunktion Funktionsgleichung aus 2 Punkten rechnerisch bestimmen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92</cp:revision>
  <dcterms:created xsi:type="dcterms:W3CDTF">2020-04-09T06:13:57Z</dcterms:created>
  <dcterms:modified xsi:type="dcterms:W3CDTF">2022-11-04T11:10:11Z</dcterms:modified>
</cp:coreProperties>
</file>