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437" r:id="rId3"/>
    <p:sldId id="447" r:id="rId4"/>
    <p:sldId id="449" r:id="rId5"/>
    <p:sldId id="450" r:id="rId6"/>
    <p:sldId id="451" r:id="rId7"/>
    <p:sldId id="452" r:id="rId8"/>
    <p:sldId id="453" r:id="rId9"/>
    <p:sldId id="45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A7E57BF-8C7B-414B-B13E-87FA9B60BCCA}"/>
    <pc:docChg chg="custSel delSld modSld">
      <pc:chgData name="Tegischer Lukas" userId="f78daebb-0565-485c-bd0e-1cd035e796ff" providerId="ADAL" clId="{DA7E57BF-8C7B-414B-B13E-87FA9B60BCCA}" dt="2022-11-04T15:34:50.319" v="10" actId="47"/>
      <pc:docMkLst>
        <pc:docMk/>
      </pc:docMkLst>
      <pc:sldChg chg="delSp mod delAnim">
        <pc:chgData name="Tegischer Lukas" userId="f78daebb-0565-485c-bd0e-1cd035e796ff" providerId="ADAL" clId="{DA7E57BF-8C7B-414B-B13E-87FA9B60BCCA}" dt="2022-11-04T15:34:40.82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A7E57BF-8C7B-414B-B13E-87FA9B60BCCA}" dt="2022-11-04T15:34:40.82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A7E57BF-8C7B-414B-B13E-87FA9B60BCCA}" dt="2022-11-04T15:34:39.59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A7E57BF-8C7B-414B-B13E-87FA9B60BCCA}" dt="2022-11-04T15:34:50.319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A7E57BF-8C7B-414B-B13E-87FA9B60BCCA}" dt="2022-11-04T15:34:42.256" v="2" actId="478"/>
        <pc:sldMkLst>
          <pc:docMk/>
          <pc:sldMk cId="2186563883" sldId="437"/>
        </pc:sldMkLst>
        <pc:picChg chg="del">
          <ac:chgData name="Tegischer Lukas" userId="f78daebb-0565-485c-bd0e-1cd035e796ff" providerId="ADAL" clId="{DA7E57BF-8C7B-414B-B13E-87FA9B60BCCA}" dt="2022-11-04T15:34:42.256" v="2" actId="478"/>
          <ac:picMkLst>
            <pc:docMk/>
            <pc:sldMk cId="2186563883" sldId="4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3.676" v="3" actId="478"/>
        <pc:sldMkLst>
          <pc:docMk/>
          <pc:sldMk cId="3718437549" sldId="447"/>
        </pc:sldMkLst>
        <pc:picChg chg="del">
          <ac:chgData name="Tegischer Lukas" userId="f78daebb-0565-485c-bd0e-1cd035e796ff" providerId="ADAL" clId="{DA7E57BF-8C7B-414B-B13E-87FA9B60BCCA}" dt="2022-11-04T15:34:43.676" v="3" actId="478"/>
          <ac:picMkLst>
            <pc:docMk/>
            <pc:sldMk cId="3718437549" sldId="4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4.494" v="4" actId="478"/>
        <pc:sldMkLst>
          <pc:docMk/>
          <pc:sldMk cId="1120895896" sldId="449"/>
        </pc:sldMkLst>
        <pc:picChg chg="del">
          <ac:chgData name="Tegischer Lukas" userId="f78daebb-0565-485c-bd0e-1cd035e796ff" providerId="ADAL" clId="{DA7E57BF-8C7B-414B-B13E-87FA9B60BCCA}" dt="2022-11-04T15:34:44.494" v="4" actId="478"/>
          <ac:picMkLst>
            <pc:docMk/>
            <pc:sldMk cId="1120895896" sldId="4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5.304" v="5" actId="478"/>
        <pc:sldMkLst>
          <pc:docMk/>
          <pc:sldMk cId="3929672876" sldId="450"/>
        </pc:sldMkLst>
        <pc:picChg chg="del">
          <ac:chgData name="Tegischer Lukas" userId="f78daebb-0565-485c-bd0e-1cd035e796ff" providerId="ADAL" clId="{DA7E57BF-8C7B-414B-B13E-87FA9B60BCCA}" dt="2022-11-04T15:34:45.304" v="5" actId="478"/>
          <ac:picMkLst>
            <pc:docMk/>
            <pc:sldMk cId="3929672876" sldId="45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6.052" v="6" actId="478"/>
        <pc:sldMkLst>
          <pc:docMk/>
          <pc:sldMk cId="85730497" sldId="451"/>
        </pc:sldMkLst>
        <pc:picChg chg="del">
          <ac:chgData name="Tegischer Lukas" userId="f78daebb-0565-485c-bd0e-1cd035e796ff" providerId="ADAL" clId="{DA7E57BF-8C7B-414B-B13E-87FA9B60BCCA}" dt="2022-11-04T15:34:46.052" v="6" actId="478"/>
          <ac:picMkLst>
            <pc:docMk/>
            <pc:sldMk cId="85730497" sldId="4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6.850" v="7" actId="478"/>
        <pc:sldMkLst>
          <pc:docMk/>
          <pc:sldMk cId="1163753850" sldId="452"/>
        </pc:sldMkLst>
        <pc:picChg chg="del">
          <ac:chgData name="Tegischer Lukas" userId="f78daebb-0565-485c-bd0e-1cd035e796ff" providerId="ADAL" clId="{DA7E57BF-8C7B-414B-B13E-87FA9B60BCCA}" dt="2022-11-04T15:34:46.850" v="7" actId="478"/>
          <ac:picMkLst>
            <pc:docMk/>
            <pc:sldMk cId="1163753850" sldId="45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7.789" v="8" actId="478"/>
        <pc:sldMkLst>
          <pc:docMk/>
          <pc:sldMk cId="2142244430" sldId="453"/>
        </pc:sldMkLst>
        <pc:picChg chg="del">
          <ac:chgData name="Tegischer Lukas" userId="f78daebb-0565-485c-bd0e-1cd035e796ff" providerId="ADAL" clId="{DA7E57BF-8C7B-414B-B13E-87FA9B60BCCA}" dt="2022-11-04T15:34:47.789" v="8" actId="478"/>
          <ac:picMkLst>
            <pc:docMk/>
            <pc:sldMk cId="2142244430" sldId="4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7E57BF-8C7B-414B-B13E-87FA9B60BCCA}" dt="2022-11-04T15:34:48.672" v="9" actId="478"/>
        <pc:sldMkLst>
          <pc:docMk/>
          <pc:sldMk cId="2583673347" sldId="455"/>
        </pc:sldMkLst>
        <pc:picChg chg="del">
          <ac:chgData name="Tegischer Lukas" userId="f78daebb-0565-485c-bd0e-1cd035e796ff" providerId="ADAL" clId="{DA7E57BF-8C7B-414B-B13E-87FA9B60BCCA}" dt="2022-11-04T15:34:48.672" v="9" actId="478"/>
          <ac:picMkLst>
            <pc:docMk/>
            <pc:sldMk cId="2583673347" sldId="45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66ABC0B-B987-47AF-98BF-ED621D3BC584}"/>
    <pc:docChg chg="undo custSel addSld delSld modSld sldOrd">
      <pc:chgData name="Tegischer Lukas" userId="f78daebb-0565-485c-bd0e-1cd035e796ff" providerId="ADAL" clId="{E66ABC0B-B987-47AF-98BF-ED621D3BC584}" dt="2021-12-14T20:18:29.582" v="479" actId="47"/>
      <pc:docMkLst>
        <pc:docMk/>
      </pc:docMkLst>
      <pc:sldChg chg="modSp mod">
        <pc:chgData name="Tegischer Lukas" userId="f78daebb-0565-485c-bd0e-1cd035e796ff" providerId="ADAL" clId="{E66ABC0B-B987-47AF-98BF-ED621D3BC584}" dt="2021-12-14T20:06:59.293" v="52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6ABC0B-B987-47AF-98BF-ED621D3BC584}" dt="2021-12-14T20:06:59.293" v="5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6ABC0B-B987-47AF-98BF-ED621D3BC584}" dt="2021-12-14T20:07:03.296" v="5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E66ABC0B-B987-47AF-98BF-ED621D3BC584}" dt="2021-12-14T20:07:04.182" v="54" actId="47"/>
        <pc:sldMkLst>
          <pc:docMk/>
          <pc:sldMk cId="855078624" sldId="415"/>
        </pc:sldMkLst>
      </pc:sldChg>
      <pc:sldChg chg="addSp delSp modSp mod delAnim modAnim">
        <pc:chgData name="Tegischer Lukas" userId="f78daebb-0565-485c-bd0e-1cd035e796ff" providerId="ADAL" clId="{E66ABC0B-B987-47AF-98BF-ED621D3BC584}" dt="2021-12-14T20:11:50.112" v="254" actId="1076"/>
        <pc:sldMkLst>
          <pc:docMk/>
          <pc:sldMk cId="3150088972" sldId="425"/>
        </pc:sldMkLst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2" creationId="{4A7D79D1-8C2C-42FE-A9A3-D4F8EC689148}"/>
          </ac:spMkLst>
        </pc:spChg>
        <pc:spChg chg="add del">
          <ac:chgData name="Tegischer Lukas" userId="f78daebb-0565-485c-bd0e-1cd035e796ff" providerId="ADAL" clId="{E66ABC0B-B987-47AF-98BF-ED621D3BC584}" dt="2021-12-14T20:07:29.635" v="81"/>
          <ac:spMkLst>
            <pc:docMk/>
            <pc:sldMk cId="3150088972" sldId="425"/>
            <ac:spMk id="3" creationId="{F1C4CE27-6CAB-4E04-A2CF-D6CD65B6ACC7}"/>
          </ac:spMkLst>
        </pc:spChg>
        <pc:spChg chg="del mod">
          <ac:chgData name="Tegischer Lukas" userId="f78daebb-0565-485c-bd0e-1cd035e796ff" providerId="ADAL" clId="{E66ABC0B-B987-47AF-98BF-ED621D3BC584}" dt="2021-12-14T20:10:22.219" v="214" actId="478"/>
          <ac:spMkLst>
            <pc:docMk/>
            <pc:sldMk cId="3150088972" sldId="425"/>
            <ac:spMk id="7" creationId="{638772B0-212E-46DB-94C2-1F48F8070D7C}"/>
          </ac:spMkLst>
        </pc:spChg>
        <pc:spChg chg="del mod">
          <ac:chgData name="Tegischer Lukas" userId="f78daebb-0565-485c-bd0e-1cd035e796ff" providerId="ADAL" clId="{E66ABC0B-B987-47AF-98BF-ED621D3BC584}" dt="2021-12-14T20:07:20.849" v="79" actId="478"/>
          <ac:spMkLst>
            <pc:docMk/>
            <pc:sldMk cId="3150088972" sldId="425"/>
            <ac:spMk id="9" creationId="{C9F15844-80A5-495B-A0C5-A7E65355E88B}"/>
          </ac:spMkLst>
        </pc:spChg>
        <pc:spChg chg="add del mod">
          <ac:chgData name="Tegischer Lukas" userId="f78daebb-0565-485c-bd0e-1cd035e796ff" providerId="ADAL" clId="{E66ABC0B-B987-47AF-98BF-ED621D3BC584}" dt="2021-12-14T20:10:12.743" v="207" actId="478"/>
          <ac:spMkLst>
            <pc:docMk/>
            <pc:sldMk cId="3150088972" sldId="425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66ABC0B-B987-47AF-98BF-ED621D3BC584}" dt="2021-12-14T20:10:16.332" v="209" actId="478"/>
          <ac:spMkLst>
            <pc:docMk/>
            <pc:sldMk cId="3150088972" sldId="425"/>
            <ac:spMk id="12" creationId="{F48213C8-1F2F-4F63-904D-99A3C0F32662}"/>
          </ac:spMkLst>
        </pc:spChg>
        <pc:spChg chg="add del mod">
          <ac:chgData name="Tegischer Lukas" userId="f78daebb-0565-485c-bd0e-1cd035e796ff" providerId="ADAL" clId="{E66ABC0B-B987-47AF-98BF-ED621D3BC584}" dt="2021-12-14T20:10:17.136" v="210" actId="478"/>
          <ac:spMkLst>
            <pc:docMk/>
            <pc:sldMk cId="3150088972" sldId="425"/>
            <ac:spMk id="13" creationId="{01090E5C-668F-4C5F-BD34-C126C08E00D6}"/>
          </ac:spMkLst>
        </pc:spChg>
        <pc:spChg chg="add del mod">
          <ac:chgData name="Tegischer Lukas" userId="f78daebb-0565-485c-bd0e-1cd035e796ff" providerId="ADAL" clId="{E66ABC0B-B987-47AF-98BF-ED621D3BC584}" dt="2021-12-14T20:10:19.951" v="212" actId="478"/>
          <ac:spMkLst>
            <pc:docMk/>
            <pc:sldMk cId="3150088972" sldId="425"/>
            <ac:spMk id="15" creationId="{F47F4AA1-E2B8-41FD-B63D-D1B3DC5A3949}"/>
          </ac:spMkLst>
        </pc:spChg>
        <pc:spChg chg="add del mod">
          <ac:chgData name="Tegischer Lukas" userId="f78daebb-0565-485c-bd0e-1cd035e796ff" providerId="ADAL" clId="{E66ABC0B-B987-47AF-98BF-ED621D3BC584}" dt="2021-12-14T20:10:21.231" v="213" actId="478"/>
          <ac:spMkLst>
            <pc:docMk/>
            <pc:sldMk cId="3150088972" sldId="425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0:30.200" v="216" actId="1076"/>
          <ac:spMkLst>
            <pc:docMk/>
            <pc:sldMk cId="3150088972" sldId="425"/>
            <ac:spMk id="17" creationId="{372C4ED0-D8DB-42A7-B7BE-3D4B91DD6F9B}"/>
          </ac:spMkLst>
        </pc:spChg>
        <pc:spChg chg="add mod">
          <ac:chgData name="Tegischer Lukas" userId="f78daebb-0565-485c-bd0e-1cd035e796ff" providerId="ADAL" clId="{E66ABC0B-B987-47AF-98BF-ED621D3BC584}" dt="2021-12-14T20:10:45.679" v="221" actId="1076"/>
          <ac:spMkLst>
            <pc:docMk/>
            <pc:sldMk cId="3150088972" sldId="425"/>
            <ac:spMk id="19" creationId="{A6F09245-6548-49D4-86C5-8C01CCFCA7BF}"/>
          </ac:spMkLst>
        </pc:spChg>
        <pc:spChg chg="add mod">
          <ac:chgData name="Tegischer Lukas" userId="f78daebb-0565-485c-bd0e-1cd035e796ff" providerId="ADAL" clId="{E66ABC0B-B987-47AF-98BF-ED621D3BC584}" dt="2021-12-14T20:11:44.161" v="252" actId="1076"/>
          <ac:spMkLst>
            <pc:docMk/>
            <pc:sldMk cId="3150088972" sldId="425"/>
            <ac:spMk id="20" creationId="{2A92B017-966A-4C4A-9D94-612DF4177DE0}"/>
          </ac:spMkLst>
        </pc:spChg>
        <pc:spChg chg="add mod">
          <ac:chgData name="Tegischer Lukas" userId="f78daebb-0565-485c-bd0e-1cd035e796ff" providerId="ADAL" clId="{E66ABC0B-B987-47AF-98BF-ED621D3BC584}" dt="2021-12-14T20:11:46.880" v="253" actId="1076"/>
          <ac:spMkLst>
            <pc:docMk/>
            <pc:sldMk cId="3150088972" sldId="425"/>
            <ac:spMk id="21" creationId="{E58D6525-3D29-4B6A-8B72-20DE2BFCC272}"/>
          </ac:spMkLst>
        </pc:spChg>
        <pc:spChg chg="add mod">
          <ac:chgData name="Tegischer Lukas" userId="f78daebb-0565-485c-bd0e-1cd035e796ff" providerId="ADAL" clId="{E66ABC0B-B987-47AF-98BF-ED621D3BC584}" dt="2021-12-14T20:11:50.112" v="254" actId="1076"/>
          <ac:spMkLst>
            <pc:docMk/>
            <pc:sldMk cId="3150088972" sldId="425"/>
            <ac:spMk id="22" creationId="{2503B4F5-490B-4829-BC41-33760C6819C0}"/>
          </ac:spMkLst>
        </pc:spChg>
        <pc:picChg chg="add del mod">
          <ac:chgData name="Tegischer Lukas" userId="f78daebb-0565-485c-bd0e-1cd035e796ff" providerId="ADAL" clId="{E66ABC0B-B987-47AF-98BF-ED621D3BC584}" dt="2021-12-14T20:10:14.580" v="208" actId="478"/>
          <ac:picMkLst>
            <pc:docMk/>
            <pc:sldMk cId="3150088972" sldId="425"/>
            <ac:picMk id="11" creationId="{FF51EE0D-52BC-42DB-9EA4-C7EFDE7EB747}"/>
          </ac:picMkLst>
        </pc:picChg>
        <pc:picChg chg="add del">
          <ac:chgData name="Tegischer Lukas" userId="f78daebb-0565-485c-bd0e-1cd035e796ff" providerId="ADAL" clId="{E66ABC0B-B987-47AF-98BF-ED621D3BC584}" dt="2021-12-14T20:07:29.635" v="81"/>
          <ac:picMkLst>
            <pc:docMk/>
            <pc:sldMk cId="3150088972" sldId="425"/>
            <ac:picMk id="2049" creationId="{6687C621-60B2-4A85-9FE9-13F6EA003714}"/>
          </ac:picMkLst>
        </pc:picChg>
      </pc:sldChg>
      <pc:sldChg chg="addSp delSp modSp mod">
        <pc:chgData name="Tegischer Lukas" userId="f78daebb-0565-485c-bd0e-1cd035e796ff" providerId="ADAL" clId="{E66ABC0B-B987-47AF-98BF-ED621D3BC584}" dt="2021-12-14T20:16:40.913" v="395" actId="1076"/>
        <pc:sldMkLst>
          <pc:docMk/>
          <pc:sldMk cId="3270899579" sldId="426"/>
        </pc:sldMkLst>
        <pc:spChg chg="del">
          <ac:chgData name="Tegischer Lukas" userId="f78daebb-0565-485c-bd0e-1cd035e796ff" providerId="ADAL" clId="{E66ABC0B-B987-47AF-98BF-ED621D3BC584}" dt="2021-12-14T20:15:55.766" v="375" actId="478"/>
          <ac:spMkLst>
            <pc:docMk/>
            <pc:sldMk cId="3270899579" sldId="426"/>
            <ac:spMk id="6" creationId="{B01FB65D-AF5F-4CB2-8166-57A67156BFCF}"/>
          </ac:spMkLst>
        </pc:spChg>
        <pc:spChg chg="del mod">
          <ac:chgData name="Tegischer Lukas" userId="f78daebb-0565-485c-bd0e-1cd035e796ff" providerId="ADAL" clId="{E66ABC0B-B987-47AF-98BF-ED621D3BC584}" dt="2021-12-14T20:15:54.061" v="373" actId="478"/>
          <ac:spMkLst>
            <pc:docMk/>
            <pc:sldMk cId="3270899579" sldId="426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5:53.088" v="371" actId="478"/>
          <ac:spMkLst>
            <pc:docMk/>
            <pc:sldMk cId="3270899579" sldId="42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E66ABC0B-B987-47AF-98BF-ED621D3BC584}" dt="2021-12-14T20:16:36.346" v="391" actId="20577"/>
          <ac:spMkLst>
            <pc:docMk/>
            <pc:sldMk cId="3270899579" sldId="426"/>
            <ac:spMk id="9" creationId="{EE743389-93A5-4B8F-A8D9-F46D1FFF784C}"/>
          </ac:spMkLst>
        </pc:spChg>
        <pc:spChg chg="del">
          <ac:chgData name="Tegischer Lukas" userId="f78daebb-0565-485c-bd0e-1cd035e796ff" providerId="ADAL" clId="{E66ABC0B-B987-47AF-98BF-ED621D3BC584}" dt="2021-12-14T20:15:54.612" v="374" actId="478"/>
          <ac:spMkLst>
            <pc:docMk/>
            <pc:sldMk cId="3270899579" sldId="426"/>
            <ac:spMk id="10" creationId="{70D65B1F-D6C2-4FF0-8353-C48F1BCBF5D9}"/>
          </ac:spMkLst>
        </pc:spChg>
        <pc:spChg chg="add mod">
          <ac:chgData name="Tegischer Lukas" userId="f78daebb-0565-485c-bd0e-1cd035e796ff" providerId="ADAL" clId="{E66ABC0B-B987-47AF-98BF-ED621D3BC584}" dt="2021-12-14T20:16:40.913" v="395" actId="1076"/>
          <ac:spMkLst>
            <pc:docMk/>
            <pc:sldMk cId="3270899579" sldId="426"/>
            <ac:spMk id="11" creationId="{677AD4A8-ACC7-4B1A-9F26-FA2A6C07224F}"/>
          </ac:spMkLst>
        </pc:spChg>
      </pc:sldChg>
      <pc:sldChg chg="del">
        <pc:chgData name="Tegischer Lukas" userId="f78daebb-0565-485c-bd0e-1cd035e796ff" providerId="ADAL" clId="{E66ABC0B-B987-47AF-98BF-ED621D3BC584}" dt="2021-12-14T20:18:22.832" v="470" actId="47"/>
        <pc:sldMkLst>
          <pc:docMk/>
          <pc:sldMk cId="3713485557" sldId="427"/>
        </pc:sldMkLst>
      </pc:sldChg>
      <pc:sldChg chg="del">
        <pc:chgData name="Tegischer Lukas" userId="f78daebb-0565-485c-bd0e-1cd035e796ff" providerId="ADAL" clId="{E66ABC0B-B987-47AF-98BF-ED621D3BC584}" dt="2021-12-14T20:18:23.571" v="471" actId="47"/>
        <pc:sldMkLst>
          <pc:docMk/>
          <pc:sldMk cId="3502703635" sldId="428"/>
        </pc:sldMkLst>
      </pc:sldChg>
      <pc:sldChg chg="del">
        <pc:chgData name="Tegischer Lukas" userId="f78daebb-0565-485c-bd0e-1cd035e796ff" providerId="ADAL" clId="{E66ABC0B-B987-47AF-98BF-ED621D3BC584}" dt="2021-12-14T20:18:24.325" v="472" actId="47"/>
        <pc:sldMkLst>
          <pc:docMk/>
          <pc:sldMk cId="4292064012" sldId="429"/>
        </pc:sldMkLst>
      </pc:sldChg>
      <pc:sldChg chg="del">
        <pc:chgData name="Tegischer Lukas" userId="f78daebb-0565-485c-bd0e-1cd035e796ff" providerId="ADAL" clId="{E66ABC0B-B987-47AF-98BF-ED621D3BC584}" dt="2021-12-14T20:18:24.712" v="473" actId="47"/>
        <pc:sldMkLst>
          <pc:docMk/>
          <pc:sldMk cId="3677990607" sldId="430"/>
        </pc:sldMkLst>
      </pc:sldChg>
      <pc:sldChg chg="del">
        <pc:chgData name="Tegischer Lukas" userId="f78daebb-0565-485c-bd0e-1cd035e796ff" providerId="ADAL" clId="{E66ABC0B-B987-47AF-98BF-ED621D3BC584}" dt="2021-12-14T20:18:25.906" v="474" actId="47"/>
        <pc:sldMkLst>
          <pc:docMk/>
          <pc:sldMk cId="1013974807" sldId="431"/>
        </pc:sldMkLst>
      </pc:sldChg>
      <pc:sldChg chg="del">
        <pc:chgData name="Tegischer Lukas" userId="f78daebb-0565-485c-bd0e-1cd035e796ff" providerId="ADAL" clId="{E66ABC0B-B987-47AF-98BF-ED621D3BC584}" dt="2021-12-14T20:18:26.511" v="475" actId="47"/>
        <pc:sldMkLst>
          <pc:docMk/>
          <pc:sldMk cId="3348214436" sldId="432"/>
        </pc:sldMkLst>
      </pc:sldChg>
      <pc:sldChg chg="del">
        <pc:chgData name="Tegischer Lukas" userId="f78daebb-0565-485c-bd0e-1cd035e796ff" providerId="ADAL" clId="{E66ABC0B-B987-47AF-98BF-ED621D3BC584}" dt="2021-12-14T20:18:27.195" v="476" actId="47"/>
        <pc:sldMkLst>
          <pc:docMk/>
          <pc:sldMk cId="1880746676" sldId="433"/>
        </pc:sldMkLst>
      </pc:sldChg>
      <pc:sldChg chg="del">
        <pc:chgData name="Tegischer Lukas" userId="f78daebb-0565-485c-bd0e-1cd035e796ff" providerId="ADAL" clId="{E66ABC0B-B987-47AF-98BF-ED621D3BC584}" dt="2021-12-14T20:18:27.553" v="477" actId="47"/>
        <pc:sldMkLst>
          <pc:docMk/>
          <pc:sldMk cId="2603928813" sldId="434"/>
        </pc:sldMkLst>
      </pc:sldChg>
      <pc:sldChg chg="del">
        <pc:chgData name="Tegischer Lukas" userId="f78daebb-0565-485c-bd0e-1cd035e796ff" providerId="ADAL" clId="{E66ABC0B-B987-47AF-98BF-ED621D3BC584}" dt="2021-12-14T20:18:28.706" v="478" actId="47"/>
        <pc:sldMkLst>
          <pc:docMk/>
          <pc:sldMk cId="1123624208" sldId="435"/>
        </pc:sldMkLst>
      </pc:sldChg>
      <pc:sldChg chg="del">
        <pc:chgData name="Tegischer Lukas" userId="f78daebb-0565-485c-bd0e-1cd035e796ff" providerId="ADAL" clId="{E66ABC0B-B987-47AF-98BF-ED621D3BC584}" dt="2021-12-14T20:18:29.582" v="479" actId="47"/>
        <pc:sldMkLst>
          <pc:docMk/>
          <pc:sldMk cId="1060083549" sldId="436"/>
        </pc:sldMkLst>
      </pc:sldChg>
      <pc:sldChg chg="modSp add ord">
        <pc:chgData name="Tegischer Lukas" userId="f78daebb-0565-485c-bd0e-1cd035e796ff" providerId="ADAL" clId="{E66ABC0B-B987-47AF-98BF-ED621D3BC584}" dt="2021-12-14T20:10:10.136" v="206"/>
        <pc:sldMkLst>
          <pc:docMk/>
          <pc:sldMk cId="2186563883" sldId="437"/>
        </pc:sldMkLst>
        <pc:spChg chg="mod">
          <ac:chgData name="Tegischer Lukas" userId="f78daebb-0565-485c-bd0e-1cd035e796ff" providerId="ADAL" clId="{E66ABC0B-B987-47AF-98BF-ED621D3BC584}" dt="2021-12-14T20:10:03.599" v="204" actId="20577"/>
          <ac:spMkLst>
            <pc:docMk/>
            <pc:sldMk cId="2186563883" sldId="437"/>
            <ac:spMk id="16" creationId="{25B07ACB-F749-4B28-996A-8213EEBC85FE}"/>
          </ac:spMkLst>
        </pc:spChg>
      </pc:sldChg>
      <pc:sldChg chg="addSp delSp modSp add mod delAnim">
        <pc:chgData name="Tegischer Lukas" userId="f78daebb-0565-485c-bd0e-1cd035e796ff" providerId="ADAL" clId="{E66ABC0B-B987-47AF-98BF-ED621D3BC584}" dt="2021-12-14T20:12:30.616" v="265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66ABC0B-B987-47AF-98BF-ED621D3BC584}" dt="2021-12-14T20:12:30.616" v="265" actId="1076"/>
          <ac:spMkLst>
            <pc:docMk/>
            <pc:sldMk cId="1975099793" sldId="438"/>
            <ac:spMk id="9" creationId="{4AB3C3D5-F9EB-440C-828B-5362F2AD08EE}"/>
          </ac:spMkLst>
        </pc:spChg>
        <pc:spChg chg="del">
          <ac:chgData name="Tegischer Lukas" userId="f78daebb-0565-485c-bd0e-1cd035e796ff" providerId="ADAL" clId="{E66ABC0B-B987-47AF-98BF-ED621D3BC584}" dt="2021-12-14T20:12:06.990" v="260" actId="478"/>
          <ac:spMkLst>
            <pc:docMk/>
            <pc:sldMk cId="1975099793" sldId="438"/>
            <ac:spMk id="17" creationId="{372C4ED0-D8DB-42A7-B7BE-3D4B91DD6F9B}"/>
          </ac:spMkLst>
        </pc:spChg>
        <pc:spChg chg="del">
          <ac:chgData name="Tegischer Lukas" userId="f78daebb-0565-485c-bd0e-1cd035e796ff" providerId="ADAL" clId="{E66ABC0B-B987-47AF-98BF-ED621D3BC584}" dt="2021-12-14T20:12:03.595" v="256" actId="478"/>
          <ac:spMkLst>
            <pc:docMk/>
            <pc:sldMk cId="1975099793" sldId="438"/>
            <ac:spMk id="19" creationId="{A6F09245-6548-49D4-86C5-8C01CCFCA7BF}"/>
          </ac:spMkLst>
        </pc:spChg>
        <pc:spChg chg="del">
          <ac:chgData name="Tegischer Lukas" userId="f78daebb-0565-485c-bd0e-1cd035e796ff" providerId="ADAL" clId="{E66ABC0B-B987-47AF-98BF-ED621D3BC584}" dt="2021-12-14T20:12:04.428" v="257" actId="478"/>
          <ac:spMkLst>
            <pc:docMk/>
            <pc:sldMk cId="1975099793" sldId="438"/>
            <ac:spMk id="20" creationId="{2A92B017-966A-4C4A-9D94-612DF4177DE0}"/>
          </ac:spMkLst>
        </pc:spChg>
        <pc:spChg chg="del">
          <ac:chgData name="Tegischer Lukas" userId="f78daebb-0565-485c-bd0e-1cd035e796ff" providerId="ADAL" clId="{E66ABC0B-B987-47AF-98BF-ED621D3BC584}" dt="2021-12-14T20:12:05.038" v="258" actId="478"/>
          <ac:spMkLst>
            <pc:docMk/>
            <pc:sldMk cId="1975099793" sldId="438"/>
            <ac:spMk id="21" creationId="{E58D6525-3D29-4B6A-8B72-20DE2BFCC272}"/>
          </ac:spMkLst>
        </pc:spChg>
        <pc:spChg chg="del">
          <ac:chgData name="Tegischer Lukas" userId="f78daebb-0565-485c-bd0e-1cd035e796ff" providerId="ADAL" clId="{E66ABC0B-B987-47AF-98BF-ED621D3BC584}" dt="2021-12-14T20:12:05.865" v="259" actId="478"/>
          <ac:spMkLst>
            <pc:docMk/>
            <pc:sldMk cId="1975099793" sldId="438"/>
            <ac:spMk id="22" creationId="{2503B4F5-490B-4829-BC41-33760C6819C0}"/>
          </ac:spMkLst>
        </pc:spChg>
      </pc:sldChg>
      <pc:sldChg chg="addSp delSp modSp add mod ord delAnim modAnim">
        <pc:chgData name="Tegischer Lukas" userId="f78daebb-0565-485c-bd0e-1cd035e796ff" providerId="ADAL" clId="{E66ABC0B-B987-47AF-98BF-ED621D3BC584}" dt="2021-12-14T20:15:31.665" v="370"/>
        <pc:sldMkLst>
          <pc:docMk/>
          <pc:sldMk cId="2514752523" sldId="439"/>
        </pc:sldMkLst>
        <pc:spChg chg="mod">
          <ac:chgData name="Tegischer Lukas" userId="f78daebb-0565-485c-bd0e-1cd035e796ff" providerId="ADAL" clId="{E66ABC0B-B987-47AF-98BF-ED621D3BC584}" dt="2021-12-14T20:12:57.908" v="300" actId="20577"/>
          <ac:spMkLst>
            <pc:docMk/>
            <pc:sldMk cId="2514752523" sldId="439"/>
            <ac:spMk id="7" creationId="{638772B0-212E-46DB-94C2-1F48F8070D7C}"/>
          </ac:spMkLst>
        </pc:spChg>
        <pc:spChg chg="del">
          <ac:chgData name="Tegischer Lukas" userId="f78daebb-0565-485c-bd0e-1cd035e796ff" providerId="ADAL" clId="{E66ABC0B-B987-47AF-98BF-ED621D3BC584}" dt="2021-12-14T20:12:59.869" v="301" actId="478"/>
          <ac:spMkLst>
            <pc:docMk/>
            <pc:sldMk cId="2514752523" sldId="439"/>
            <ac:spMk id="10" creationId="{0009C202-F3B9-4E00-BE2E-0CD356646905}"/>
          </ac:spMkLst>
        </pc:spChg>
        <pc:spChg chg="del">
          <ac:chgData name="Tegischer Lukas" userId="f78daebb-0565-485c-bd0e-1cd035e796ff" providerId="ADAL" clId="{E66ABC0B-B987-47AF-98BF-ED621D3BC584}" dt="2021-12-14T20:13:05.299" v="306" actId="478"/>
          <ac:spMkLst>
            <pc:docMk/>
            <pc:sldMk cId="2514752523" sldId="439"/>
            <ac:spMk id="12" creationId="{F48213C8-1F2F-4F63-904D-99A3C0F32662}"/>
          </ac:spMkLst>
        </pc:spChg>
        <pc:spChg chg="del">
          <ac:chgData name="Tegischer Lukas" userId="f78daebb-0565-485c-bd0e-1cd035e796ff" providerId="ADAL" clId="{E66ABC0B-B987-47AF-98BF-ED621D3BC584}" dt="2021-12-14T20:13:04.793" v="305" actId="478"/>
          <ac:spMkLst>
            <pc:docMk/>
            <pc:sldMk cId="2514752523" sldId="439"/>
            <ac:spMk id="13" creationId="{01090E5C-668F-4C5F-BD34-C126C08E00D6}"/>
          </ac:spMkLst>
        </pc:spChg>
        <pc:spChg chg="del">
          <ac:chgData name="Tegischer Lukas" userId="f78daebb-0565-485c-bd0e-1cd035e796ff" providerId="ADAL" clId="{E66ABC0B-B987-47AF-98BF-ED621D3BC584}" dt="2021-12-14T20:13:03.950" v="304" actId="478"/>
          <ac:spMkLst>
            <pc:docMk/>
            <pc:sldMk cId="2514752523" sldId="439"/>
            <ac:spMk id="15" creationId="{F47F4AA1-E2B8-41FD-B63D-D1B3DC5A3949}"/>
          </ac:spMkLst>
        </pc:spChg>
        <pc:spChg chg="del">
          <ac:chgData name="Tegischer Lukas" userId="f78daebb-0565-485c-bd0e-1cd035e796ff" providerId="ADAL" clId="{E66ABC0B-B987-47AF-98BF-ED621D3BC584}" dt="2021-12-14T20:13:03.059" v="303" actId="478"/>
          <ac:spMkLst>
            <pc:docMk/>
            <pc:sldMk cId="2514752523" sldId="439"/>
            <ac:spMk id="16" creationId="{25B07ACB-F749-4B28-996A-8213EEBC85FE}"/>
          </ac:spMkLst>
        </pc:spChg>
        <pc:spChg chg="add mod">
          <ac:chgData name="Tegischer Lukas" userId="f78daebb-0565-485c-bd0e-1cd035e796ff" providerId="ADAL" clId="{E66ABC0B-B987-47AF-98BF-ED621D3BC584}" dt="2021-12-14T20:14:06" v="314" actId="1076"/>
          <ac:spMkLst>
            <pc:docMk/>
            <pc:sldMk cId="2514752523" sldId="439"/>
            <ac:spMk id="17" creationId="{DCEA4B8E-5290-4125-9E4A-17826A6E9401}"/>
          </ac:spMkLst>
        </pc:spChg>
        <pc:spChg chg="add mod">
          <ac:chgData name="Tegischer Lukas" userId="f78daebb-0565-485c-bd0e-1cd035e796ff" providerId="ADAL" clId="{E66ABC0B-B987-47AF-98BF-ED621D3BC584}" dt="2021-12-14T20:14:48.271" v="338" actId="1076"/>
          <ac:spMkLst>
            <pc:docMk/>
            <pc:sldMk cId="2514752523" sldId="439"/>
            <ac:spMk id="18" creationId="{F32ED3EC-5D8B-4108-8B91-974295CE00E3}"/>
          </ac:spMkLst>
        </pc:spChg>
        <pc:spChg chg="add mod">
          <ac:chgData name="Tegischer Lukas" userId="f78daebb-0565-485c-bd0e-1cd035e796ff" providerId="ADAL" clId="{E66ABC0B-B987-47AF-98BF-ED621D3BC584}" dt="2021-12-14T20:15:00.412" v="357" actId="20577"/>
          <ac:spMkLst>
            <pc:docMk/>
            <pc:sldMk cId="2514752523" sldId="439"/>
            <ac:spMk id="19" creationId="{A7DD24E5-E390-4385-87B4-3AEED6EEEB7F}"/>
          </ac:spMkLst>
        </pc:spChg>
        <pc:spChg chg="add mod">
          <ac:chgData name="Tegischer Lukas" userId="f78daebb-0565-485c-bd0e-1cd035e796ff" providerId="ADAL" clId="{E66ABC0B-B987-47AF-98BF-ED621D3BC584}" dt="2021-12-14T20:15:17.828" v="366" actId="20577"/>
          <ac:spMkLst>
            <pc:docMk/>
            <pc:sldMk cId="2514752523" sldId="439"/>
            <ac:spMk id="20" creationId="{3023DD67-3F19-4644-913F-7D47861BD5CE}"/>
          </ac:spMkLst>
        </pc:spChg>
        <pc:picChg chg="del">
          <ac:chgData name="Tegischer Lukas" userId="f78daebb-0565-485c-bd0e-1cd035e796ff" providerId="ADAL" clId="{E66ABC0B-B987-47AF-98BF-ED621D3BC584}" dt="2021-12-14T20:13:02.065" v="302" actId="478"/>
          <ac:picMkLst>
            <pc:docMk/>
            <pc:sldMk cId="2514752523" sldId="439"/>
            <ac:picMk id="11" creationId="{FF51EE0D-52BC-42DB-9EA4-C7EFDE7EB747}"/>
          </ac:picMkLst>
        </pc:picChg>
      </pc:sldChg>
      <pc:sldChg chg="addSp delSp modSp add del mod">
        <pc:chgData name="Tegischer Lukas" userId="f78daebb-0565-485c-bd0e-1cd035e796ff" providerId="ADAL" clId="{E66ABC0B-B987-47AF-98BF-ED621D3BC584}" dt="2021-12-14T20:16:53.447" v="400" actId="47"/>
        <pc:sldMkLst>
          <pc:docMk/>
          <pc:sldMk cId="1973837050" sldId="440"/>
        </pc:sldMkLst>
        <pc:spChg chg="add mod">
          <ac:chgData name="Tegischer Lukas" userId="f78daebb-0565-485c-bd0e-1cd035e796ff" providerId="ADAL" clId="{E66ABC0B-B987-47AF-98BF-ED621D3BC584}" dt="2021-12-14T20:16:52.055" v="399" actId="1076"/>
          <ac:spMkLst>
            <pc:docMk/>
            <pc:sldMk cId="1973837050" sldId="440"/>
            <ac:spMk id="6" creationId="{C1BBF4EE-19D4-4A2D-A825-BE354E789623}"/>
          </ac:spMkLst>
        </pc:spChg>
        <pc:spChg chg="del">
          <ac:chgData name="Tegischer Lukas" userId="f78daebb-0565-485c-bd0e-1cd035e796ff" providerId="ADAL" clId="{E66ABC0B-B987-47AF-98BF-ED621D3BC584}" dt="2021-12-14T20:16:47.656" v="397" actId="478"/>
          <ac:spMkLst>
            <pc:docMk/>
            <pc:sldMk cId="1973837050" sldId="440"/>
            <ac:spMk id="11" creationId="{677AD4A8-ACC7-4B1A-9F26-FA2A6C07224F}"/>
          </ac:spMkLst>
        </pc:spChg>
      </pc:sldChg>
      <pc:sldChg chg="addSp delSp modSp add mod modAnim">
        <pc:chgData name="Tegischer Lukas" userId="f78daebb-0565-485c-bd0e-1cd035e796ff" providerId="ADAL" clId="{E66ABC0B-B987-47AF-98BF-ED621D3BC584}" dt="2021-12-14T20:18:17.407" v="469"/>
        <pc:sldMkLst>
          <pc:docMk/>
          <pc:sldMk cId="3354920691" sldId="440"/>
        </pc:sldMkLst>
        <pc:spChg chg="add mod">
          <ac:chgData name="Tegischer Lukas" userId="f78daebb-0565-485c-bd0e-1cd035e796ff" providerId="ADAL" clId="{E66ABC0B-B987-47AF-98BF-ED621D3BC584}" dt="2021-12-14T20:17:10.682" v="405" actId="20577"/>
          <ac:spMkLst>
            <pc:docMk/>
            <pc:sldMk cId="3354920691" sldId="440"/>
            <ac:spMk id="6" creationId="{96A0A5D5-7108-4A4E-907A-875A405087D4}"/>
          </ac:spMkLst>
        </pc:spChg>
        <pc:spChg chg="del">
          <ac:chgData name="Tegischer Lukas" userId="f78daebb-0565-485c-bd0e-1cd035e796ff" providerId="ADAL" clId="{E66ABC0B-B987-47AF-98BF-ED621D3BC584}" dt="2021-12-14T20:17:06.253" v="402" actId="478"/>
          <ac:spMkLst>
            <pc:docMk/>
            <pc:sldMk cId="3354920691" sldId="440"/>
            <ac:spMk id="9" creationId="{EE743389-93A5-4B8F-A8D9-F46D1FFF784C}"/>
          </ac:spMkLst>
        </pc:spChg>
        <pc:spChg chg="add mod">
          <ac:chgData name="Tegischer Lukas" userId="f78daebb-0565-485c-bd0e-1cd035e796ff" providerId="ADAL" clId="{E66ABC0B-B987-47AF-98BF-ED621D3BC584}" dt="2021-12-14T20:17:54.397" v="437" actId="20577"/>
          <ac:spMkLst>
            <pc:docMk/>
            <pc:sldMk cId="3354920691" sldId="440"/>
            <ac:spMk id="10" creationId="{41F16950-323F-4C47-B879-72BD936A9C6E}"/>
          </ac:spMkLst>
        </pc:spChg>
        <pc:spChg chg="del">
          <ac:chgData name="Tegischer Lukas" userId="f78daebb-0565-485c-bd0e-1cd035e796ff" providerId="ADAL" clId="{E66ABC0B-B987-47AF-98BF-ED621D3BC584}" dt="2021-12-14T20:17:11.409" v="406" actId="478"/>
          <ac:spMkLst>
            <pc:docMk/>
            <pc:sldMk cId="3354920691" sldId="440"/>
            <ac:spMk id="11" creationId="{677AD4A8-ACC7-4B1A-9F26-FA2A6C07224F}"/>
          </ac:spMkLst>
        </pc:spChg>
        <pc:spChg chg="add del mod">
          <ac:chgData name="Tegischer Lukas" userId="f78daebb-0565-485c-bd0e-1cd035e796ff" providerId="ADAL" clId="{E66ABC0B-B987-47AF-98BF-ED621D3BC584}" dt="2021-12-14T20:17:46.303" v="434" actId="478"/>
          <ac:spMkLst>
            <pc:docMk/>
            <pc:sldMk cId="3354920691" sldId="440"/>
            <ac:spMk id="12" creationId="{78A7E518-620D-4397-B20F-45E9FC882211}"/>
          </ac:spMkLst>
        </pc:spChg>
        <pc:spChg chg="add mod">
          <ac:chgData name="Tegischer Lukas" userId="f78daebb-0565-485c-bd0e-1cd035e796ff" providerId="ADAL" clId="{E66ABC0B-B987-47AF-98BF-ED621D3BC584}" dt="2021-12-14T20:18:11.062" v="468" actId="20577"/>
          <ac:spMkLst>
            <pc:docMk/>
            <pc:sldMk cId="3354920691" sldId="440"/>
            <ac:spMk id="13" creationId="{105FB351-55CC-4575-AF92-6DF0EC096E23}"/>
          </ac:spMkLst>
        </pc:spChg>
        <pc:graphicFrameChg chg="add del mod">
          <ac:chgData name="Tegischer Lukas" userId="f78daebb-0565-485c-bd0e-1cd035e796ff" providerId="ADAL" clId="{E66ABC0B-B987-47AF-98BF-ED621D3BC584}" dt="2021-12-14T20:17:21.787" v="408"/>
          <ac:graphicFrameMkLst>
            <pc:docMk/>
            <pc:sldMk cId="3354920691" sldId="440"/>
            <ac:graphicFrameMk id="3" creationId="{DC37E09B-EE3F-415D-AC41-31E3EBB90887}"/>
          </ac:graphicFrameMkLst>
        </pc:graphicFrame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E35D10C2-B677-42CC-B687-BA2CE13E5179}"/>
    <pc:docChg chg="undo custSel addSld delSld modSld sldOrd">
      <pc:chgData name="Tegischer Lukas" userId="f78daebb-0565-485c-bd0e-1cd035e796ff" providerId="ADAL" clId="{E35D10C2-B677-42CC-B687-BA2CE13E5179}" dt="2021-12-14T20:33:18.659" v="412"/>
      <pc:docMkLst>
        <pc:docMk/>
      </pc:docMkLst>
      <pc:sldChg chg="modSp mod">
        <pc:chgData name="Tegischer Lukas" userId="f78daebb-0565-485c-bd0e-1cd035e796ff" providerId="ADAL" clId="{E35D10C2-B677-42CC-B687-BA2CE13E5179}" dt="2021-12-14T20:21:05.395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D10C2-B677-42CC-B687-BA2CE13E5179}" dt="2021-12-14T20:21:05.395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35D10C2-B677-42CC-B687-BA2CE13E5179}" dt="2021-12-14T20:29:15.306" v="224" actId="478"/>
        <pc:sldMkLst>
          <pc:docMk/>
          <pc:sldMk cId="3150088972" sldId="425"/>
        </pc:sldMkLst>
        <pc:spChg chg="add mod">
          <ac:chgData name="Tegischer Lukas" userId="f78daebb-0565-485c-bd0e-1cd035e796ff" providerId="ADAL" clId="{E35D10C2-B677-42CC-B687-BA2CE13E5179}" dt="2021-12-14T20:28:30.357" v="181" actId="1076"/>
          <ac:spMkLst>
            <pc:docMk/>
            <pc:sldMk cId="3150088972" sldId="425"/>
            <ac:spMk id="9" creationId="{1957122D-8292-47E0-9F00-DB686B856EAD}"/>
          </ac:spMkLst>
        </pc:spChg>
        <pc:spChg chg="add mod">
          <ac:chgData name="Tegischer Lukas" userId="f78daebb-0565-485c-bd0e-1cd035e796ff" providerId="ADAL" clId="{E35D10C2-B677-42CC-B687-BA2CE13E5179}" dt="2021-12-14T20:28:49.693" v="192" actId="1076"/>
          <ac:spMkLst>
            <pc:docMk/>
            <pc:sldMk cId="3150088972" sldId="425"/>
            <ac:spMk id="11" creationId="{19F416B5-888A-43FB-B0CA-073C2165C983}"/>
          </ac:spMkLst>
        </pc:spChg>
        <pc:spChg chg="add mod">
          <ac:chgData name="Tegischer Lukas" userId="f78daebb-0565-485c-bd0e-1cd035e796ff" providerId="ADAL" clId="{E35D10C2-B677-42CC-B687-BA2CE13E5179}" dt="2021-12-14T20:29:11.162" v="222" actId="20577"/>
          <ac:spMkLst>
            <pc:docMk/>
            <pc:sldMk cId="3150088972" sldId="425"/>
            <ac:spMk id="12" creationId="{37FCF21A-6EF0-4902-AC35-49E0C742C879}"/>
          </ac:spMkLst>
        </pc:spChg>
        <pc:spChg chg="add del mod">
          <ac:chgData name="Tegischer Lukas" userId="f78daebb-0565-485c-bd0e-1cd035e796ff" providerId="ADAL" clId="{E35D10C2-B677-42CC-B687-BA2CE13E5179}" dt="2021-12-14T20:29:15.306" v="224" actId="478"/>
          <ac:spMkLst>
            <pc:docMk/>
            <pc:sldMk cId="3150088972" sldId="425"/>
            <ac:spMk id="13" creationId="{D012CB44-403E-4831-A71C-97FEEC1A3F8A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7" creationId="{372C4ED0-D8DB-42A7-B7BE-3D4B91DD6F9B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19" creationId="{A6F09245-6548-49D4-86C5-8C01CCFCA7BF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0" creationId="{2A92B017-966A-4C4A-9D94-612DF4177DE0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1" creationId="{E58D6525-3D29-4B6A-8B72-20DE2BFCC272}"/>
          </ac:spMkLst>
        </pc:spChg>
        <pc:spChg chg="del">
          <ac:chgData name="Tegischer Lukas" userId="f78daebb-0565-485c-bd0e-1cd035e796ff" providerId="ADAL" clId="{E35D10C2-B677-42CC-B687-BA2CE13E5179}" dt="2021-12-14T20:28:24.912" v="178" actId="478"/>
          <ac:spMkLst>
            <pc:docMk/>
            <pc:sldMk cId="3150088972" sldId="425"/>
            <ac:spMk id="22" creationId="{2503B4F5-490B-4829-BC41-33760C6819C0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270899579" sldId="426"/>
        </pc:sldMkLst>
      </pc:sldChg>
      <pc:sldChg chg="addSp delSp modSp mod addAnim delAnim modAnim">
        <pc:chgData name="Tegischer Lukas" userId="f78daebb-0565-485c-bd0e-1cd035e796ff" providerId="ADAL" clId="{E35D10C2-B677-42CC-B687-BA2CE13E5179}" dt="2021-12-14T20:21:58.039" v="58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E35D10C2-B677-42CC-B687-BA2CE13E5179}" dt="2021-12-14T20:21:28.214" v="44" actId="1076"/>
          <ac:spMkLst>
            <pc:docMk/>
            <pc:sldMk cId="2186563883" sldId="437"/>
            <ac:spMk id="10" creationId="{0009C202-F3B9-4E00-BE2E-0CD356646905}"/>
          </ac:spMkLst>
        </pc:spChg>
        <pc:spChg chg="add del mod">
          <ac:chgData name="Tegischer Lukas" userId="f78daebb-0565-485c-bd0e-1cd035e796ff" providerId="ADAL" clId="{E35D10C2-B677-42CC-B687-BA2CE13E5179}" dt="2021-12-14T20:21:55.358" v="56" actId="1076"/>
          <ac:spMkLst>
            <pc:docMk/>
            <pc:sldMk cId="2186563883" sldId="437"/>
            <ac:spMk id="12" creationId="{F48213C8-1F2F-4F63-904D-99A3C0F32662}"/>
          </ac:spMkLst>
        </pc:spChg>
        <pc:spChg chg="del">
          <ac:chgData name="Tegischer Lukas" userId="f78daebb-0565-485c-bd0e-1cd035e796ff" providerId="ADAL" clId="{E35D10C2-B677-42CC-B687-BA2CE13E5179}" dt="2021-12-14T20:21:19.651" v="40" actId="478"/>
          <ac:spMkLst>
            <pc:docMk/>
            <pc:sldMk cId="2186563883" sldId="437"/>
            <ac:spMk id="13" creationId="{01090E5C-668F-4C5F-BD34-C126C08E00D6}"/>
          </ac:spMkLst>
        </pc:spChg>
        <pc:spChg chg="del">
          <ac:chgData name="Tegischer Lukas" userId="f78daebb-0565-485c-bd0e-1cd035e796ff" providerId="ADAL" clId="{E35D10C2-B677-42CC-B687-BA2CE13E5179}" dt="2021-12-14T20:21:18.922" v="39" actId="478"/>
          <ac:spMkLst>
            <pc:docMk/>
            <pc:sldMk cId="2186563883" sldId="437"/>
            <ac:spMk id="15" creationId="{F47F4AA1-E2B8-41FD-B63D-D1B3DC5A3949}"/>
          </ac:spMkLst>
        </pc:spChg>
        <pc:spChg chg="del">
          <ac:chgData name="Tegischer Lukas" userId="f78daebb-0565-485c-bd0e-1cd035e796ff" providerId="ADAL" clId="{E35D10C2-B677-42CC-B687-BA2CE13E5179}" dt="2021-12-14T20:21:18.531" v="38" actId="478"/>
          <ac:spMkLst>
            <pc:docMk/>
            <pc:sldMk cId="2186563883" sldId="437"/>
            <ac:spMk id="16" creationId="{25B07ACB-F749-4B28-996A-8213EEBC85FE}"/>
          </ac:spMkLst>
        </pc:spChg>
        <pc:picChg chg="mod">
          <ac:chgData name="Tegischer Lukas" userId="f78daebb-0565-485c-bd0e-1cd035e796ff" providerId="ADAL" clId="{E35D10C2-B677-42CC-B687-BA2CE13E5179}" dt="2021-12-14T20:21:58.039" v="58" actId="1076"/>
          <ac:picMkLst>
            <pc:docMk/>
            <pc:sldMk cId="2186563883" sldId="437"/>
            <ac:picMk id="11" creationId="{FF51EE0D-52BC-42DB-9EA4-C7EFDE7EB747}"/>
          </ac:picMkLst>
        </pc:picChg>
      </pc:sldChg>
      <pc:sldChg chg="addSp delSp modSp mod">
        <pc:chgData name="Tegischer Lukas" userId="f78daebb-0565-485c-bd0e-1cd035e796ff" providerId="ADAL" clId="{E35D10C2-B677-42CC-B687-BA2CE13E5179}" dt="2021-12-14T20:32:24.892" v="397" actId="1076"/>
        <pc:sldMkLst>
          <pc:docMk/>
          <pc:sldMk cId="1975099793" sldId="438"/>
        </pc:sldMkLst>
        <pc:spChg chg="add mod">
          <ac:chgData name="Tegischer Lukas" userId="f78daebb-0565-485c-bd0e-1cd035e796ff" providerId="ADAL" clId="{E35D10C2-B677-42CC-B687-BA2CE13E5179}" dt="2021-12-14T20:31:54.903" v="383" actId="20577"/>
          <ac:spMkLst>
            <pc:docMk/>
            <pc:sldMk cId="1975099793" sldId="438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24.892" v="397" actId="1076"/>
          <ac:spMkLst>
            <pc:docMk/>
            <pc:sldMk cId="1975099793" sldId="438"/>
            <ac:spMk id="7" creationId="{B2E51345-6884-47BD-AC99-11A099307BE5}"/>
          </ac:spMkLst>
        </pc:spChg>
        <pc:spChg chg="del">
          <ac:chgData name="Tegischer Lukas" userId="f78daebb-0565-485c-bd0e-1cd035e796ff" providerId="ADAL" clId="{E35D10C2-B677-42CC-B687-BA2CE13E5179}" dt="2021-12-14T20:31:41.710" v="377" actId="478"/>
          <ac:spMkLst>
            <pc:docMk/>
            <pc:sldMk cId="1975099793" sldId="438"/>
            <ac:spMk id="9" creationId="{4AB3C3D5-F9EB-440C-828B-5362F2AD08EE}"/>
          </ac:spMkLst>
        </pc:spChg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2514752523" sldId="439"/>
        </pc:sldMkLst>
      </pc:sldChg>
      <pc:sldChg chg="del">
        <pc:chgData name="Tegischer Lukas" userId="f78daebb-0565-485c-bd0e-1cd035e796ff" providerId="ADAL" clId="{E35D10C2-B677-42CC-B687-BA2CE13E5179}" dt="2021-12-14T20:33:03.033" v="411" actId="47"/>
        <pc:sldMkLst>
          <pc:docMk/>
          <pc:sldMk cId="3354920691" sldId="440"/>
        </pc:sldMkLst>
      </pc:sldChg>
      <pc:sldChg chg="addSp delSp modSp add mod modAnim">
        <pc:chgData name="Tegischer Lukas" userId="f78daebb-0565-485c-bd0e-1cd035e796ff" providerId="ADAL" clId="{E35D10C2-B677-42CC-B687-BA2CE13E5179}" dt="2021-12-14T20:24:08.021" v="141" actId="1076"/>
        <pc:sldMkLst>
          <pc:docMk/>
          <pc:sldMk cId="1415081390" sldId="441"/>
        </pc:sldMkLst>
        <pc:spChg chg="mod">
          <ac:chgData name="Tegischer Lukas" userId="f78daebb-0565-485c-bd0e-1cd035e796ff" providerId="ADAL" clId="{E35D10C2-B677-42CC-B687-BA2CE13E5179}" dt="2021-12-14T20:22:36.214" v="109" actId="1076"/>
          <ac:spMkLst>
            <pc:docMk/>
            <pc:sldMk cId="1415081390" sldId="441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23:36.399" v="123" actId="1076"/>
          <ac:spMkLst>
            <pc:docMk/>
            <pc:sldMk cId="1415081390" sldId="441"/>
            <ac:spMk id="8" creationId="{DF40530B-F231-42C3-AB89-1F905A3AE91C}"/>
          </ac:spMkLst>
        </pc:spChg>
        <pc:spChg chg="del">
          <ac:chgData name="Tegischer Lukas" userId="f78daebb-0565-485c-bd0e-1cd035e796ff" providerId="ADAL" clId="{E35D10C2-B677-42CC-B687-BA2CE13E5179}" dt="2021-12-14T20:22:10.158" v="98" actId="478"/>
          <ac:spMkLst>
            <pc:docMk/>
            <pc:sldMk cId="1415081390" sldId="441"/>
            <ac:spMk id="10" creationId="{0009C202-F3B9-4E00-BE2E-0CD356646905}"/>
          </ac:spMkLst>
        </pc:spChg>
        <pc:spChg chg="del">
          <ac:chgData name="Tegischer Lukas" userId="f78daebb-0565-485c-bd0e-1cd035e796ff" providerId="ADAL" clId="{E35D10C2-B677-42CC-B687-BA2CE13E5179}" dt="2021-12-14T20:22:11.898" v="100" actId="478"/>
          <ac:spMkLst>
            <pc:docMk/>
            <pc:sldMk cId="1415081390" sldId="441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E35D10C2-B677-42CC-B687-BA2CE13E5179}" dt="2021-12-14T20:24:08.021" v="141" actId="1076"/>
          <ac:spMkLst>
            <pc:docMk/>
            <pc:sldMk cId="1415081390" sldId="441"/>
            <ac:spMk id="13" creationId="{BD533FEA-F4F2-4FA0-9328-B46197FD3E34}"/>
          </ac:spMkLst>
        </pc:spChg>
        <pc:picChg chg="del">
          <ac:chgData name="Tegischer Lukas" userId="f78daebb-0565-485c-bd0e-1cd035e796ff" providerId="ADAL" clId="{E35D10C2-B677-42CC-B687-BA2CE13E5179}" dt="2021-12-14T20:22:10.842" v="99" actId="478"/>
          <ac:picMkLst>
            <pc:docMk/>
            <pc:sldMk cId="1415081390" sldId="441"/>
            <ac:picMk id="11" creationId="{FF51EE0D-52BC-42DB-9EA4-C7EFDE7EB747}"/>
          </ac:picMkLst>
        </pc:picChg>
      </pc:sldChg>
      <pc:sldChg chg="addSp delSp modSp add mod delAnim modAnim">
        <pc:chgData name="Tegischer Lukas" userId="f78daebb-0565-485c-bd0e-1cd035e796ff" providerId="ADAL" clId="{E35D10C2-B677-42CC-B687-BA2CE13E5179}" dt="2021-12-14T20:28:09.195" v="177"/>
        <pc:sldMkLst>
          <pc:docMk/>
          <pc:sldMk cId="70256085" sldId="442"/>
        </pc:sldMkLst>
        <pc:spChg chg="del">
          <ac:chgData name="Tegischer Lukas" userId="f78daebb-0565-485c-bd0e-1cd035e796ff" providerId="ADAL" clId="{E35D10C2-B677-42CC-B687-BA2CE13E5179}" dt="2021-12-14T20:24:13.129" v="143" actId="478"/>
          <ac:spMkLst>
            <pc:docMk/>
            <pc:sldMk cId="70256085" sldId="442"/>
            <ac:spMk id="8" creationId="{DF40530B-F231-42C3-AB89-1F905A3AE91C}"/>
          </ac:spMkLst>
        </pc:spChg>
        <pc:spChg chg="add mod">
          <ac:chgData name="Tegischer Lukas" userId="f78daebb-0565-485c-bd0e-1cd035e796ff" providerId="ADAL" clId="{E35D10C2-B677-42CC-B687-BA2CE13E5179}" dt="2021-12-14T20:24:39.775" v="159" actId="20577"/>
          <ac:spMkLst>
            <pc:docMk/>
            <pc:sldMk cId="70256085" sldId="442"/>
            <ac:spMk id="9" creationId="{796854F8-8B98-4210-9FC0-9184E60B42EF}"/>
          </ac:spMkLst>
        </pc:spChg>
        <pc:spChg chg="add mod">
          <ac:chgData name="Tegischer Lukas" userId="f78daebb-0565-485c-bd0e-1cd035e796ff" providerId="ADAL" clId="{E35D10C2-B677-42CC-B687-BA2CE13E5179}" dt="2021-12-14T20:28:06.311" v="176" actId="403"/>
          <ac:spMkLst>
            <pc:docMk/>
            <pc:sldMk cId="70256085" sldId="442"/>
            <ac:spMk id="10" creationId="{841A959C-278D-4A9B-845D-DD498394C77C}"/>
          </ac:spMkLst>
        </pc:spChg>
        <pc:spChg chg="del">
          <ac:chgData name="Tegischer Lukas" userId="f78daebb-0565-485c-bd0e-1cd035e796ff" providerId="ADAL" clId="{E35D10C2-B677-42CC-B687-BA2CE13E5179}" dt="2021-12-14T20:24:14.467" v="144" actId="478"/>
          <ac:spMkLst>
            <pc:docMk/>
            <pc:sldMk cId="70256085" sldId="442"/>
            <ac:spMk id="13" creationId="{BD533FEA-F4F2-4FA0-9328-B46197FD3E34}"/>
          </ac:spMkLst>
        </pc:spChg>
      </pc:sldChg>
      <pc:sldChg chg="addSp delSp modSp add mod ord delAnim modAnim">
        <pc:chgData name="Tegischer Lukas" userId="f78daebb-0565-485c-bd0e-1cd035e796ff" providerId="ADAL" clId="{E35D10C2-B677-42CC-B687-BA2CE13E5179}" dt="2021-12-14T20:33:18.659" v="412"/>
        <pc:sldMkLst>
          <pc:docMk/>
          <pc:sldMk cId="2223768914" sldId="443"/>
        </pc:sldMkLst>
        <pc:spChg chg="mod">
          <ac:chgData name="Tegischer Lukas" userId="f78daebb-0565-485c-bd0e-1cd035e796ff" providerId="ADAL" clId="{E35D10C2-B677-42CC-B687-BA2CE13E5179}" dt="2021-12-14T20:31:28.102" v="376" actId="1076"/>
          <ac:spMkLst>
            <pc:docMk/>
            <pc:sldMk cId="2223768914" sldId="443"/>
            <ac:spMk id="7" creationId="{638772B0-212E-46DB-94C2-1F48F8070D7C}"/>
          </ac:spMkLst>
        </pc:spChg>
        <pc:spChg chg="add mod">
          <ac:chgData name="Tegischer Lukas" userId="f78daebb-0565-485c-bd0e-1cd035e796ff" providerId="ADAL" clId="{E35D10C2-B677-42CC-B687-BA2CE13E5179}" dt="2021-12-14T20:31:24.357" v="375" actId="1076"/>
          <ac:spMkLst>
            <pc:docMk/>
            <pc:sldMk cId="2223768914" sldId="443"/>
            <ac:spMk id="8" creationId="{86E321DA-7A6F-47DB-89F4-EF6EF0EA5182}"/>
          </ac:spMkLst>
        </pc:spChg>
        <pc:spChg chg="del">
          <ac:chgData name="Tegischer Lukas" userId="f78daebb-0565-485c-bd0e-1cd035e796ff" providerId="ADAL" clId="{E35D10C2-B677-42CC-B687-BA2CE13E5179}" dt="2021-12-14T20:29:37.889" v="241" actId="478"/>
          <ac:spMkLst>
            <pc:docMk/>
            <pc:sldMk cId="2223768914" sldId="443"/>
            <ac:spMk id="9" creationId="{796854F8-8B98-4210-9FC0-9184E60B42EF}"/>
          </ac:spMkLst>
        </pc:spChg>
        <pc:spChg chg="del mod">
          <ac:chgData name="Tegischer Lukas" userId="f78daebb-0565-485c-bd0e-1cd035e796ff" providerId="ADAL" clId="{E35D10C2-B677-42CC-B687-BA2CE13E5179}" dt="2021-12-14T20:29:39.436" v="243" actId="478"/>
          <ac:spMkLst>
            <pc:docMk/>
            <pc:sldMk cId="2223768914" sldId="443"/>
            <ac:spMk id="10" creationId="{841A959C-278D-4A9B-845D-DD498394C77C}"/>
          </ac:spMkLst>
        </pc:spChg>
      </pc:sldChg>
      <pc:sldChg chg="addSp delSp modSp add mod">
        <pc:chgData name="Tegischer Lukas" userId="f78daebb-0565-485c-bd0e-1cd035e796ff" providerId="ADAL" clId="{E35D10C2-B677-42CC-B687-BA2CE13E5179}" dt="2021-12-14T20:32:53.643" v="410" actId="20577"/>
        <pc:sldMkLst>
          <pc:docMk/>
          <pc:sldMk cId="2149753256" sldId="444"/>
        </pc:sldMkLst>
        <pc:spChg chg="mod">
          <ac:chgData name="Tegischer Lukas" userId="f78daebb-0565-485c-bd0e-1cd035e796ff" providerId="ADAL" clId="{E35D10C2-B677-42CC-B687-BA2CE13E5179}" dt="2021-12-14T20:32:28.291" v="399" actId="20577"/>
          <ac:spMkLst>
            <pc:docMk/>
            <pc:sldMk cId="2149753256" sldId="444"/>
            <ac:spMk id="5" creationId="{E20625F5-6D5E-4838-96DA-7630CD8F12D4}"/>
          </ac:spMkLst>
        </pc:spChg>
        <pc:spChg chg="add mod">
          <ac:chgData name="Tegischer Lukas" userId="f78daebb-0565-485c-bd0e-1cd035e796ff" providerId="ADAL" clId="{E35D10C2-B677-42CC-B687-BA2CE13E5179}" dt="2021-12-14T20:32:53.643" v="410" actId="20577"/>
          <ac:spMkLst>
            <pc:docMk/>
            <pc:sldMk cId="2149753256" sldId="444"/>
            <ac:spMk id="6" creationId="{9AAAE960-67BA-442F-AAFD-188EDDD086DA}"/>
          </ac:spMkLst>
        </pc:spChg>
        <pc:spChg chg="del">
          <ac:chgData name="Tegischer Lukas" userId="f78daebb-0565-485c-bd0e-1cd035e796ff" providerId="ADAL" clId="{E35D10C2-B677-42CC-B687-BA2CE13E5179}" dt="2021-12-14T20:32:35.275" v="400" actId="478"/>
          <ac:spMkLst>
            <pc:docMk/>
            <pc:sldMk cId="2149753256" sldId="444"/>
            <ac:spMk id="7" creationId="{B2E51345-6884-47BD-AC99-11A099307BE5}"/>
          </ac:spMkLst>
        </pc:sp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9C1FE10-0570-4E34-B984-F4934639A66E}"/>
    <pc:docChg chg="custSel addSld delSld modSld sldOrd">
      <pc:chgData name="Tegischer Lukas" userId="f78daebb-0565-485c-bd0e-1cd035e796ff" providerId="ADAL" clId="{D9C1FE10-0570-4E34-B984-F4934639A66E}" dt="2021-12-14T20:52:30.653" v="204"/>
      <pc:docMkLst>
        <pc:docMk/>
      </pc:docMkLst>
      <pc:sldChg chg="modSp mod">
        <pc:chgData name="Tegischer Lukas" userId="f78daebb-0565-485c-bd0e-1cd035e796ff" providerId="ADAL" clId="{D9C1FE10-0570-4E34-B984-F4934639A66E}" dt="2021-12-14T20:46:16.583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9C1FE10-0570-4E34-B984-F4934639A66E}" dt="2021-12-14T20:46:16.583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D9C1FE10-0570-4E34-B984-F4934639A66E}" dt="2021-12-14T20:46:33.630" v="13" actId="20577"/>
        <pc:sldMkLst>
          <pc:docMk/>
          <pc:sldMk cId="2186563883" sldId="437"/>
        </pc:sldMkLst>
        <pc:spChg chg="mod">
          <ac:chgData name="Tegischer Lukas" userId="f78daebb-0565-485c-bd0e-1cd035e796ff" providerId="ADAL" clId="{D9C1FE10-0570-4E34-B984-F4934639A66E}" dt="2021-12-14T20:46:33.630" v="13" actId="20577"/>
          <ac:spMkLst>
            <pc:docMk/>
            <pc:sldMk cId="2186563883" sldId="437"/>
            <ac:spMk id="7" creationId="{638772B0-212E-46DB-94C2-1F48F8070D7C}"/>
          </ac:spMkLst>
        </pc:spChg>
      </pc:sldChg>
      <pc:sldChg chg="delSp del mod delAnim">
        <pc:chgData name="Tegischer Lukas" userId="f78daebb-0565-485c-bd0e-1cd035e796ff" providerId="ADAL" clId="{D9C1FE10-0570-4E34-B984-F4934639A66E}" dt="2021-12-14T20:47:29.355" v="44" actId="47"/>
        <pc:sldMkLst>
          <pc:docMk/>
          <pc:sldMk cId="2907202294" sldId="445"/>
        </pc:sldMkLst>
        <pc:spChg chg="del">
          <ac:chgData name="Tegischer Lukas" userId="f78daebb-0565-485c-bd0e-1cd035e796ff" providerId="ADAL" clId="{D9C1FE10-0570-4E34-B984-F4934639A66E}" dt="2021-12-14T20:46:37.333" v="14" actId="478"/>
          <ac:spMkLst>
            <pc:docMk/>
            <pc:sldMk cId="2907202294" sldId="445"/>
            <ac:spMk id="7" creationId="{638772B0-212E-46DB-94C2-1F48F8070D7C}"/>
          </ac:spMkLst>
        </pc:spChg>
        <pc:spChg chg="del">
          <ac:chgData name="Tegischer Lukas" userId="f78daebb-0565-485c-bd0e-1cd035e796ff" providerId="ADAL" clId="{D9C1FE10-0570-4E34-B984-F4934639A66E}" dt="2021-12-14T20:46:37.924" v="15" actId="478"/>
          <ac:spMkLst>
            <pc:docMk/>
            <pc:sldMk cId="2907202294" sldId="445"/>
            <ac:spMk id="9" creationId="{85B0200E-45C0-4D47-8830-D5D78FF5E2EC}"/>
          </ac:spMkLst>
        </pc:spChg>
        <pc:spChg chg="del">
          <ac:chgData name="Tegischer Lukas" userId="f78daebb-0565-485c-bd0e-1cd035e796ff" providerId="ADAL" clId="{D9C1FE10-0570-4E34-B984-F4934639A66E}" dt="2021-12-14T20:46:39.014" v="16" actId="478"/>
          <ac:spMkLst>
            <pc:docMk/>
            <pc:sldMk cId="2907202294" sldId="445"/>
            <ac:spMk id="10" creationId="{DCED2C4D-5B99-4912-9D3D-1C8F8081BF54}"/>
          </ac:spMkLst>
        </pc:spChg>
      </pc:sldChg>
      <pc:sldChg chg="del">
        <pc:chgData name="Tegischer Lukas" userId="f78daebb-0565-485c-bd0e-1cd035e796ff" providerId="ADAL" clId="{D9C1FE10-0570-4E34-B984-F4934639A66E}" dt="2021-12-14T20:46:42.065" v="17" actId="47"/>
        <pc:sldMkLst>
          <pc:docMk/>
          <pc:sldMk cId="3555797368" sldId="446"/>
        </pc:sldMkLst>
      </pc:sldChg>
      <pc:sldChg chg="modSp">
        <pc:chgData name="Tegischer Lukas" userId="f78daebb-0565-485c-bd0e-1cd035e796ff" providerId="ADAL" clId="{D9C1FE10-0570-4E34-B984-F4934639A66E}" dt="2021-12-14T20:49:10.324" v="139" actId="20577"/>
        <pc:sldMkLst>
          <pc:docMk/>
          <pc:sldMk cId="3718437549" sldId="447"/>
        </pc:sldMkLst>
        <pc:spChg chg="mod">
          <ac:chgData name="Tegischer Lukas" userId="f78daebb-0565-485c-bd0e-1cd035e796ff" providerId="ADAL" clId="{D9C1FE10-0570-4E34-B984-F4934639A66E}" dt="2021-12-14T20:49:10.324" v="139" actId="20577"/>
          <ac:spMkLst>
            <pc:docMk/>
            <pc:sldMk cId="3718437549" sldId="447"/>
            <ac:spMk id="10" creationId="{7E53BB09-6070-4079-9F5C-A01D5226080E}"/>
          </ac:spMkLst>
        </pc:spChg>
        <pc:spChg chg="mod">
          <ac:chgData name="Tegischer Lukas" userId="f78daebb-0565-485c-bd0e-1cd035e796ff" providerId="ADAL" clId="{D9C1FE10-0570-4E34-B984-F4934639A66E}" dt="2021-12-14T20:47:24.034" v="43" actId="20577"/>
          <ac:spMkLst>
            <pc:docMk/>
            <pc:sldMk cId="3718437549" sldId="447"/>
            <ac:spMk id="12" creationId="{91ABBCC0-E12A-4EA4-86D6-AE94C90F2705}"/>
          </ac:spMkLst>
        </pc:spChg>
      </pc:sldChg>
      <pc:sldChg chg="del">
        <pc:chgData name="Tegischer Lukas" userId="f78daebb-0565-485c-bd0e-1cd035e796ff" providerId="ADAL" clId="{D9C1FE10-0570-4E34-B984-F4934639A66E}" dt="2021-12-14T20:52:12.045" v="202" actId="47"/>
        <pc:sldMkLst>
          <pc:docMk/>
          <pc:sldMk cId="3808776999" sldId="448"/>
        </pc:sldMkLst>
      </pc:sldChg>
      <pc:sldChg chg="modSp add mod ord modAnim">
        <pc:chgData name="Tegischer Lukas" userId="f78daebb-0565-485c-bd0e-1cd035e796ff" providerId="ADAL" clId="{D9C1FE10-0570-4E34-B984-F4934639A66E}" dt="2021-12-14T20:48:16.804" v="117" actId="20577"/>
        <pc:sldMkLst>
          <pc:docMk/>
          <pc:sldMk cId="1120895896" sldId="449"/>
        </pc:sldMkLst>
        <pc:spChg chg="mod">
          <ac:chgData name="Tegischer Lukas" userId="f78daebb-0565-485c-bd0e-1cd035e796ff" providerId="ADAL" clId="{D9C1FE10-0570-4E34-B984-F4934639A66E}" dt="2021-12-14T20:47:38.614" v="58" actId="20577"/>
          <ac:spMkLst>
            <pc:docMk/>
            <pc:sldMk cId="1120895896" sldId="449"/>
            <ac:spMk id="7" creationId="{638772B0-212E-46DB-94C2-1F48F8070D7C}"/>
          </ac:spMkLst>
        </pc:spChg>
        <pc:spChg chg="mod">
          <ac:chgData name="Tegischer Lukas" userId="f78daebb-0565-485c-bd0e-1cd035e796ff" providerId="ADAL" clId="{D9C1FE10-0570-4E34-B984-F4934639A66E}" dt="2021-12-14T20:47:59.853" v="99" actId="20577"/>
          <ac:spMkLst>
            <pc:docMk/>
            <pc:sldMk cId="1120895896" sldId="449"/>
            <ac:spMk id="8" creationId="{50CD9FA4-6E5F-4D19-A6AE-D7A8A538852B}"/>
          </ac:spMkLst>
        </pc:spChg>
        <pc:spChg chg="mod">
          <ac:chgData name="Tegischer Lukas" userId="f78daebb-0565-485c-bd0e-1cd035e796ff" providerId="ADAL" clId="{D9C1FE10-0570-4E34-B984-F4934639A66E}" dt="2021-12-14T20:48:07.299" v="106" actId="20577"/>
          <ac:spMkLst>
            <pc:docMk/>
            <pc:sldMk cId="1120895896" sldId="449"/>
            <ac:spMk id="13" creationId="{72EAA4B2-D765-42BA-84DF-445E748CB419}"/>
          </ac:spMkLst>
        </pc:spChg>
        <pc:spChg chg="mod">
          <ac:chgData name="Tegischer Lukas" userId="f78daebb-0565-485c-bd0e-1cd035e796ff" providerId="ADAL" clId="{D9C1FE10-0570-4E34-B984-F4934639A66E}" dt="2021-12-14T20:48:16.804" v="117" actId="20577"/>
          <ac:spMkLst>
            <pc:docMk/>
            <pc:sldMk cId="1120895896" sldId="449"/>
            <ac:spMk id="15" creationId="{081EB011-40AB-4856-884C-37FE39154221}"/>
          </ac:spMkLst>
        </pc:spChg>
      </pc:sldChg>
      <pc:sldChg chg="addSp delSp modSp add mod delAnim modAnim">
        <pc:chgData name="Tegischer Lukas" userId="f78daebb-0565-485c-bd0e-1cd035e796ff" providerId="ADAL" clId="{D9C1FE10-0570-4E34-B984-F4934639A66E}" dt="2021-12-14T20:52:30.653" v="204"/>
        <pc:sldMkLst>
          <pc:docMk/>
          <pc:sldMk cId="3929672876" sldId="450"/>
        </pc:sldMkLst>
        <pc:spChg chg="del">
          <ac:chgData name="Tegischer Lukas" userId="f78daebb-0565-485c-bd0e-1cd035e796ff" providerId="ADAL" clId="{D9C1FE10-0570-4E34-B984-F4934639A66E}" dt="2021-12-14T20:48:36.873" v="119" actId="478"/>
          <ac:spMkLst>
            <pc:docMk/>
            <pc:sldMk cId="3929672876" sldId="450"/>
            <ac:spMk id="7" creationId="{638772B0-212E-46DB-94C2-1F48F8070D7C}"/>
          </ac:spMkLst>
        </pc:spChg>
        <pc:spChg chg="del">
          <ac:chgData name="Tegischer Lukas" userId="f78daebb-0565-485c-bd0e-1cd035e796ff" providerId="ADAL" clId="{D9C1FE10-0570-4E34-B984-F4934639A66E}" dt="2021-12-14T20:48:38.415" v="121" actId="478"/>
          <ac:spMkLst>
            <pc:docMk/>
            <pc:sldMk cId="3929672876" sldId="450"/>
            <ac:spMk id="8" creationId="{50CD9FA4-6E5F-4D19-A6AE-D7A8A538852B}"/>
          </ac:spMkLst>
        </pc:spChg>
        <pc:spChg chg="add mod">
          <ac:chgData name="Tegischer Lukas" userId="f78daebb-0565-485c-bd0e-1cd035e796ff" providerId="ADAL" clId="{D9C1FE10-0570-4E34-B984-F4934639A66E}" dt="2021-12-14T20:49:43.170" v="149" actId="1076"/>
          <ac:spMkLst>
            <pc:docMk/>
            <pc:sldMk cId="3929672876" sldId="450"/>
            <ac:spMk id="9" creationId="{0D9CA9A7-3EE6-4314-A3A3-E6B05A4F1280}"/>
          </ac:spMkLst>
        </pc:spChg>
        <pc:spChg chg="add mod">
          <ac:chgData name="Tegischer Lukas" userId="f78daebb-0565-485c-bd0e-1cd035e796ff" providerId="ADAL" clId="{D9C1FE10-0570-4E34-B984-F4934639A66E}" dt="2021-12-14T20:49:45.266" v="150" actId="1076"/>
          <ac:spMkLst>
            <pc:docMk/>
            <pc:sldMk cId="3929672876" sldId="450"/>
            <ac:spMk id="10" creationId="{2A7AFF83-E8EE-4476-86DF-6E3848C63760}"/>
          </ac:spMkLst>
        </pc:spChg>
        <pc:spChg chg="mod">
          <ac:chgData name="Tegischer Lukas" userId="f78daebb-0565-485c-bd0e-1cd035e796ff" providerId="ADAL" clId="{D9C1FE10-0570-4E34-B984-F4934639A66E}" dt="2021-12-14T20:49:41.466" v="148" actId="1076"/>
          <ac:spMkLst>
            <pc:docMk/>
            <pc:sldMk cId="3929672876" sldId="450"/>
            <ac:spMk id="13" creationId="{72EAA4B2-D765-42BA-84DF-445E748CB419}"/>
          </ac:spMkLst>
        </pc:spChg>
        <pc:spChg chg="del">
          <ac:chgData name="Tegischer Lukas" userId="f78daebb-0565-485c-bd0e-1cd035e796ff" providerId="ADAL" clId="{D9C1FE10-0570-4E34-B984-F4934639A66E}" dt="2021-12-14T20:49:01.060" v="134" actId="478"/>
          <ac:spMkLst>
            <pc:docMk/>
            <pc:sldMk cId="3929672876" sldId="450"/>
            <ac:spMk id="15" creationId="{081EB011-40AB-4856-884C-37FE39154221}"/>
          </ac:spMkLst>
        </pc:spChg>
      </pc:sldChg>
      <pc:sldChg chg="addSp delSp modSp add mod delAnim modAnim">
        <pc:chgData name="Tegischer Lukas" userId="f78daebb-0565-485c-bd0e-1cd035e796ff" providerId="ADAL" clId="{D9C1FE10-0570-4E34-B984-F4934639A66E}" dt="2021-12-14T20:51:18.131" v="188" actId="20577"/>
        <pc:sldMkLst>
          <pc:docMk/>
          <pc:sldMk cId="85730497" sldId="451"/>
        </pc:sldMkLst>
        <pc:spChg chg="add mod">
          <ac:chgData name="Tegischer Lukas" userId="f78daebb-0565-485c-bd0e-1cd035e796ff" providerId="ADAL" clId="{D9C1FE10-0570-4E34-B984-F4934639A66E}" dt="2021-12-14T20:51:18.131" v="188" actId="20577"/>
          <ac:spMkLst>
            <pc:docMk/>
            <pc:sldMk cId="85730497" sldId="451"/>
            <ac:spMk id="7" creationId="{46353C85-7ACF-419A-9136-C47BEF7EC366}"/>
          </ac:spMkLst>
        </pc:spChg>
        <pc:spChg chg="del mod">
          <ac:chgData name="Tegischer Lukas" userId="f78daebb-0565-485c-bd0e-1cd035e796ff" providerId="ADAL" clId="{D9C1FE10-0570-4E34-B984-F4934639A66E}" dt="2021-12-14T20:50:04.193" v="157" actId="478"/>
          <ac:spMkLst>
            <pc:docMk/>
            <pc:sldMk cId="85730497" sldId="451"/>
            <ac:spMk id="9" creationId="{0D9CA9A7-3EE6-4314-A3A3-E6B05A4F1280}"/>
          </ac:spMkLst>
        </pc:spChg>
        <pc:spChg chg="del">
          <ac:chgData name="Tegischer Lukas" userId="f78daebb-0565-485c-bd0e-1cd035e796ff" providerId="ADAL" clId="{D9C1FE10-0570-4E34-B984-F4934639A66E}" dt="2021-12-14T20:50:01.824" v="154" actId="478"/>
          <ac:spMkLst>
            <pc:docMk/>
            <pc:sldMk cId="85730497" sldId="451"/>
            <ac:spMk id="10" creationId="{2A7AFF83-E8EE-4476-86DF-6E3848C63760}"/>
          </ac:spMkLst>
        </pc:spChg>
        <pc:spChg chg="add mod">
          <ac:chgData name="Tegischer Lukas" userId="f78daebb-0565-485c-bd0e-1cd035e796ff" providerId="ADAL" clId="{D9C1FE10-0570-4E34-B984-F4934639A66E}" dt="2021-12-14T20:50:36.872" v="172" actId="20577"/>
          <ac:spMkLst>
            <pc:docMk/>
            <pc:sldMk cId="85730497" sldId="451"/>
            <ac:spMk id="11" creationId="{2D121320-9C58-406F-9D8A-1EDE881ADC18}"/>
          </ac:spMkLst>
        </pc:spChg>
        <pc:spChg chg="del">
          <ac:chgData name="Tegischer Lukas" userId="f78daebb-0565-485c-bd0e-1cd035e796ff" providerId="ADAL" clId="{D9C1FE10-0570-4E34-B984-F4934639A66E}" dt="2021-12-14T20:50:02.786" v="155" actId="478"/>
          <ac:spMkLst>
            <pc:docMk/>
            <pc:sldMk cId="85730497" sldId="451"/>
            <ac:spMk id="13" creationId="{72EAA4B2-D765-42BA-84DF-445E748CB419}"/>
          </ac:spMkLst>
        </pc:spChg>
      </pc:sldChg>
      <pc:sldChg chg="addSp delSp modSp add mod">
        <pc:chgData name="Tegischer Lukas" userId="f78daebb-0565-485c-bd0e-1cd035e796ff" providerId="ADAL" clId="{D9C1FE10-0570-4E34-B984-F4934639A66E}" dt="2021-12-14T20:51:21.322" v="189" actId="20577"/>
        <pc:sldMkLst>
          <pc:docMk/>
          <pc:sldMk cId="1163753850" sldId="452"/>
        </pc:sldMkLst>
        <pc:spChg chg="add mod">
          <ac:chgData name="Tegischer Lukas" userId="f78daebb-0565-485c-bd0e-1cd035e796ff" providerId="ADAL" clId="{D9C1FE10-0570-4E34-B984-F4934639A66E}" dt="2021-12-14T20:51:11.273" v="187" actId="1076"/>
          <ac:spMkLst>
            <pc:docMk/>
            <pc:sldMk cId="1163753850" sldId="452"/>
            <ac:spMk id="6" creationId="{7E7E5FE3-74B2-4DE5-A4E0-609B4CFF6405}"/>
          </ac:spMkLst>
        </pc:spChg>
        <pc:spChg chg="mod">
          <ac:chgData name="Tegischer Lukas" userId="f78daebb-0565-485c-bd0e-1cd035e796ff" providerId="ADAL" clId="{D9C1FE10-0570-4E34-B984-F4934639A66E}" dt="2021-12-14T20:51:21.322" v="189" actId="20577"/>
          <ac:spMkLst>
            <pc:docMk/>
            <pc:sldMk cId="1163753850" sldId="452"/>
            <ac:spMk id="7" creationId="{46353C85-7ACF-419A-9136-C47BEF7EC366}"/>
          </ac:spMkLst>
        </pc:spChg>
        <pc:spChg chg="del">
          <ac:chgData name="Tegischer Lukas" userId="f78daebb-0565-485c-bd0e-1cd035e796ff" providerId="ADAL" clId="{D9C1FE10-0570-4E34-B984-F4934639A66E}" dt="2021-12-14T20:50:46.814" v="174" actId="478"/>
          <ac:spMkLst>
            <pc:docMk/>
            <pc:sldMk cId="1163753850" sldId="452"/>
            <ac:spMk id="11" creationId="{2D121320-9C58-406F-9D8A-1EDE881ADC18}"/>
          </ac:spMkLst>
        </pc:spChg>
      </pc:sldChg>
      <pc:sldChg chg="addSp delSp modSp add mod">
        <pc:chgData name="Tegischer Lukas" userId="f78daebb-0565-485c-bd0e-1cd035e796ff" providerId="ADAL" clId="{D9C1FE10-0570-4E34-B984-F4934639A66E}" dt="2021-12-14T20:51:58.623" v="201" actId="20577"/>
        <pc:sldMkLst>
          <pc:docMk/>
          <pc:sldMk cId="2142244430" sldId="453"/>
        </pc:sldMkLst>
        <pc:spChg chg="del">
          <ac:chgData name="Tegischer Lukas" userId="f78daebb-0565-485c-bd0e-1cd035e796ff" providerId="ADAL" clId="{D9C1FE10-0570-4E34-B984-F4934639A66E}" dt="2021-12-14T20:51:35.793" v="192" actId="478"/>
          <ac:spMkLst>
            <pc:docMk/>
            <pc:sldMk cId="2142244430" sldId="453"/>
            <ac:spMk id="6" creationId="{7E7E5FE3-74B2-4DE5-A4E0-609B4CFF6405}"/>
          </ac:spMkLst>
        </pc:spChg>
        <pc:spChg chg="mod">
          <ac:chgData name="Tegischer Lukas" userId="f78daebb-0565-485c-bd0e-1cd035e796ff" providerId="ADAL" clId="{D9C1FE10-0570-4E34-B984-F4934639A66E}" dt="2021-12-14T20:51:34.495" v="191" actId="20577"/>
          <ac:spMkLst>
            <pc:docMk/>
            <pc:sldMk cId="2142244430" sldId="453"/>
            <ac:spMk id="7" creationId="{46353C85-7ACF-419A-9136-C47BEF7EC366}"/>
          </ac:spMkLst>
        </pc:spChg>
        <pc:spChg chg="add mod">
          <ac:chgData name="Tegischer Lukas" userId="f78daebb-0565-485c-bd0e-1cd035e796ff" providerId="ADAL" clId="{D9C1FE10-0570-4E34-B984-F4934639A66E}" dt="2021-12-14T20:51:58.623" v="201" actId="20577"/>
          <ac:spMkLst>
            <pc:docMk/>
            <pc:sldMk cId="2142244430" sldId="453"/>
            <ac:spMk id="8" creationId="{6D6F76BB-5632-4F6E-B94A-410A65CE1714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E3F5C9D-DECD-4C98-B7B3-5DA3C3410FE2}"/>
    <pc:docChg chg="custSel addSld delSld modSld">
      <pc:chgData name="Tegischer Lukas" userId="f78daebb-0565-485c-bd0e-1cd035e796ff" providerId="ADAL" clId="{DE3F5C9D-DECD-4C98-B7B3-5DA3C3410FE2}" dt="2021-12-14T20:45:29.396" v="226" actId="47"/>
      <pc:docMkLst>
        <pc:docMk/>
      </pc:docMkLst>
      <pc:sldChg chg="modSp mod">
        <pc:chgData name="Tegischer Lukas" userId="f78daebb-0565-485c-bd0e-1cd035e796ff" providerId="ADAL" clId="{DE3F5C9D-DECD-4C98-B7B3-5DA3C3410FE2}" dt="2021-12-14T20:39:18.342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3F5C9D-DECD-4C98-B7B3-5DA3C3410FE2}" dt="2021-12-14T20:39:18.342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3150088972" sldId="425"/>
        </pc:sldMkLst>
      </pc:sldChg>
      <pc:sldChg chg="addSp delSp modSp mod delAnim modAnim">
        <pc:chgData name="Tegischer Lukas" userId="f78daebb-0565-485c-bd0e-1cd035e796ff" providerId="ADAL" clId="{DE3F5C9D-DECD-4C98-B7B3-5DA3C3410FE2}" dt="2021-12-14T20:40:46.732" v="105" actId="1076"/>
        <pc:sldMkLst>
          <pc:docMk/>
          <pc:sldMk cId="2186563883" sldId="437"/>
        </pc:sldMkLst>
        <pc:spChg chg="mod">
          <ac:chgData name="Tegischer Lukas" userId="f78daebb-0565-485c-bd0e-1cd035e796ff" providerId="ADAL" clId="{DE3F5C9D-DECD-4C98-B7B3-5DA3C3410FE2}" dt="2021-12-14T20:39:25.603" v="48" actId="20577"/>
          <ac:spMkLst>
            <pc:docMk/>
            <pc:sldMk cId="2186563883" sldId="43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39:53.490" v="64" actId="113"/>
          <ac:spMkLst>
            <pc:docMk/>
            <pc:sldMk cId="2186563883" sldId="437"/>
            <ac:spMk id="8" creationId="{50CD9FA4-6E5F-4D19-A6AE-D7A8A538852B}"/>
          </ac:spMkLst>
        </pc:spChg>
        <pc:spChg chg="del">
          <ac:chgData name="Tegischer Lukas" userId="f78daebb-0565-485c-bd0e-1cd035e796ff" providerId="ADAL" clId="{DE3F5C9D-DECD-4C98-B7B3-5DA3C3410FE2}" dt="2021-12-14T20:39:27.106" v="49" actId="478"/>
          <ac:spMkLst>
            <pc:docMk/>
            <pc:sldMk cId="2186563883" sldId="437"/>
            <ac:spMk id="10" creationId="{0009C202-F3B9-4E00-BE2E-0CD356646905}"/>
          </ac:spMkLst>
        </pc:spChg>
        <pc:spChg chg="del">
          <ac:chgData name="Tegischer Lukas" userId="f78daebb-0565-485c-bd0e-1cd035e796ff" providerId="ADAL" clId="{DE3F5C9D-DECD-4C98-B7B3-5DA3C3410FE2}" dt="2021-12-14T20:39:28.500" v="51" actId="478"/>
          <ac:spMkLst>
            <pc:docMk/>
            <pc:sldMk cId="2186563883" sldId="437"/>
            <ac:spMk id="12" creationId="{F48213C8-1F2F-4F63-904D-99A3C0F32662}"/>
          </ac:spMkLst>
        </pc:spChg>
        <pc:spChg chg="add mod">
          <ac:chgData name="Tegischer Lukas" userId="f78daebb-0565-485c-bd0e-1cd035e796ff" providerId="ADAL" clId="{DE3F5C9D-DECD-4C98-B7B3-5DA3C3410FE2}" dt="2021-12-14T20:40:45.355" v="104" actId="1076"/>
          <ac:spMkLst>
            <pc:docMk/>
            <pc:sldMk cId="2186563883" sldId="437"/>
            <ac:spMk id="13" creationId="{72EAA4B2-D765-42BA-84DF-445E748CB419}"/>
          </ac:spMkLst>
        </pc:spChg>
        <pc:spChg chg="add mod">
          <ac:chgData name="Tegischer Lukas" userId="f78daebb-0565-485c-bd0e-1cd035e796ff" providerId="ADAL" clId="{DE3F5C9D-DECD-4C98-B7B3-5DA3C3410FE2}" dt="2021-12-14T20:40:46.732" v="105" actId="1076"/>
          <ac:spMkLst>
            <pc:docMk/>
            <pc:sldMk cId="2186563883" sldId="437"/>
            <ac:spMk id="15" creationId="{081EB011-40AB-4856-884C-37FE39154221}"/>
          </ac:spMkLst>
        </pc:spChg>
        <pc:spChg chg="add del mod">
          <ac:chgData name="Tegischer Lukas" userId="f78daebb-0565-485c-bd0e-1cd035e796ff" providerId="ADAL" clId="{DE3F5C9D-DECD-4C98-B7B3-5DA3C3410FE2}" dt="2021-12-14T20:40:40.318" v="102" actId="478"/>
          <ac:spMkLst>
            <pc:docMk/>
            <pc:sldMk cId="2186563883" sldId="437"/>
            <ac:spMk id="16" creationId="{99E131F5-63B4-4174-8527-8E6CF226444A}"/>
          </ac:spMkLst>
        </pc:spChg>
        <pc:picChg chg="del">
          <ac:chgData name="Tegischer Lukas" userId="f78daebb-0565-485c-bd0e-1cd035e796ff" providerId="ADAL" clId="{DE3F5C9D-DECD-4C98-B7B3-5DA3C3410FE2}" dt="2021-12-14T20:39:27.476" v="50" actId="478"/>
          <ac:picMkLst>
            <pc:docMk/>
            <pc:sldMk cId="2186563883" sldId="437"/>
            <ac:picMk id="11" creationId="{FF51EE0D-52BC-42DB-9EA4-C7EFDE7EB747}"/>
          </ac:picMkLst>
        </pc:picChg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975099793" sldId="438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1415081390" sldId="441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70256085" sldId="442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223768914" sldId="443"/>
        </pc:sldMkLst>
      </pc:sldChg>
      <pc:sldChg chg="del">
        <pc:chgData name="Tegischer Lukas" userId="f78daebb-0565-485c-bd0e-1cd035e796ff" providerId="ADAL" clId="{DE3F5C9D-DECD-4C98-B7B3-5DA3C3410FE2}" dt="2021-12-14T20:45:29.396" v="226" actId="47"/>
        <pc:sldMkLst>
          <pc:docMk/>
          <pc:sldMk cId="2149753256" sldId="444"/>
        </pc:sldMkLst>
      </pc:sldChg>
      <pc:sldChg chg="addSp delSp modSp add mod delAnim modAnim">
        <pc:chgData name="Tegischer Lukas" userId="f78daebb-0565-485c-bd0e-1cd035e796ff" providerId="ADAL" clId="{DE3F5C9D-DECD-4C98-B7B3-5DA3C3410FE2}" dt="2021-12-14T20:42:33.678" v="145"/>
        <pc:sldMkLst>
          <pc:docMk/>
          <pc:sldMk cId="2907202294" sldId="445"/>
        </pc:sldMkLst>
        <pc:spChg chg="del mod">
          <ac:chgData name="Tegischer Lukas" userId="f78daebb-0565-485c-bd0e-1cd035e796ff" providerId="ADAL" clId="{DE3F5C9D-DECD-4C98-B7B3-5DA3C3410FE2}" dt="2021-12-14T20:41:17.192" v="109" actId="478"/>
          <ac:spMkLst>
            <pc:docMk/>
            <pc:sldMk cId="2907202294" sldId="445"/>
            <ac:spMk id="8" creationId="{50CD9FA4-6E5F-4D19-A6AE-D7A8A538852B}"/>
          </ac:spMkLst>
        </pc:spChg>
        <pc:spChg chg="add mod">
          <ac:chgData name="Tegischer Lukas" userId="f78daebb-0565-485c-bd0e-1cd035e796ff" providerId="ADAL" clId="{DE3F5C9D-DECD-4C98-B7B3-5DA3C3410FE2}" dt="2021-12-14T20:41:46.206" v="123" actId="120"/>
          <ac:spMkLst>
            <pc:docMk/>
            <pc:sldMk cId="2907202294" sldId="445"/>
            <ac:spMk id="9" creationId="{85B0200E-45C0-4D47-8830-D5D78FF5E2EC}"/>
          </ac:spMkLst>
        </pc:spChg>
        <pc:spChg chg="add mod">
          <ac:chgData name="Tegischer Lukas" userId="f78daebb-0565-485c-bd0e-1cd035e796ff" providerId="ADAL" clId="{DE3F5C9D-DECD-4C98-B7B3-5DA3C3410FE2}" dt="2021-12-14T20:42:31.820" v="144" actId="1076"/>
          <ac:spMkLst>
            <pc:docMk/>
            <pc:sldMk cId="2907202294" sldId="445"/>
            <ac:spMk id="10" creationId="{DCED2C4D-5B99-4912-9D3D-1C8F8081BF54}"/>
          </ac:spMkLst>
        </pc:spChg>
        <pc:spChg chg="del">
          <ac:chgData name="Tegischer Lukas" userId="f78daebb-0565-485c-bd0e-1cd035e796ff" providerId="ADAL" clId="{DE3F5C9D-DECD-4C98-B7B3-5DA3C3410FE2}" dt="2021-12-14T20:41:18.055" v="110" actId="478"/>
          <ac:spMkLst>
            <pc:docMk/>
            <pc:sldMk cId="2907202294" sldId="445"/>
            <ac:spMk id="13" creationId="{72EAA4B2-D765-42BA-84DF-445E748CB419}"/>
          </ac:spMkLst>
        </pc:spChg>
        <pc:spChg chg="del">
          <ac:chgData name="Tegischer Lukas" userId="f78daebb-0565-485c-bd0e-1cd035e796ff" providerId="ADAL" clId="{DE3F5C9D-DECD-4C98-B7B3-5DA3C3410FE2}" dt="2021-12-14T20:41:18.633" v="111" actId="478"/>
          <ac:spMkLst>
            <pc:docMk/>
            <pc:sldMk cId="2907202294" sldId="445"/>
            <ac:spMk id="15" creationId="{081EB011-40AB-4856-884C-37FE39154221}"/>
          </ac:spMkLst>
        </pc:spChg>
      </pc:sldChg>
      <pc:sldChg chg="addSp delSp modSp add mod delAnim">
        <pc:chgData name="Tegischer Lukas" userId="f78daebb-0565-485c-bd0e-1cd035e796ff" providerId="ADAL" clId="{DE3F5C9D-DECD-4C98-B7B3-5DA3C3410FE2}" dt="2021-12-14T20:43:19.992" v="166" actId="113"/>
        <pc:sldMkLst>
          <pc:docMk/>
          <pc:sldMk cId="3555797368" sldId="446"/>
        </pc:sldMkLst>
        <pc:spChg chg="mod">
          <ac:chgData name="Tegischer Lukas" userId="f78daebb-0565-485c-bd0e-1cd035e796ff" providerId="ADAL" clId="{DE3F5C9D-DECD-4C98-B7B3-5DA3C3410FE2}" dt="2021-12-14T20:43:10.891" v="163" actId="1076"/>
          <ac:spMkLst>
            <pc:docMk/>
            <pc:sldMk cId="3555797368" sldId="44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DE3F5C9D-DECD-4C98-B7B3-5DA3C3410FE2}" dt="2021-12-14T20:43:19.992" v="166" actId="113"/>
          <ac:spMkLst>
            <pc:docMk/>
            <pc:sldMk cId="3555797368" sldId="446"/>
            <ac:spMk id="8" creationId="{FAB0E789-8DD8-4AA6-A79B-6202C7843FFE}"/>
          </ac:spMkLst>
        </pc:spChg>
        <pc:spChg chg="del">
          <ac:chgData name="Tegischer Lukas" userId="f78daebb-0565-485c-bd0e-1cd035e796ff" providerId="ADAL" clId="{DE3F5C9D-DECD-4C98-B7B3-5DA3C3410FE2}" dt="2021-12-14T20:42:39.840" v="148" actId="478"/>
          <ac:spMkLst>
            <pc:docMk/>
            <pc:sldMk cId="3555797368" sldId="446"/>
            <ac:spMk id="9" creationId="{85B0200E-45C0-4D47-8830-D5D78FF5E2EC}"/>
          </ac:spMkLst>
        </pc:spChg>
        <pc:spChg chg="del">
          <ac:chgData name="Tegischer Lukas" userId="f78daebb-0565-485c-bd0e-1cd035e796ff" providerId="ADAL" clId="{DE3F5C9D-DECD-4C98-B7B3-5DA3C3410FE2}" dt="2021-12-14T20:42:39.285" v="147" actId="478"/>
          <ac:spMkLst>
            <pc:docMk/>
            <pc:sldMk cId="3555797368" sldId="446"/>
            <ac:spMk id="10" creationId="{DCED2C4D-5B99-4912-9D3D-1C8F8081BF54}"/>
          </ac:spMkLst>
        </pc:spChg>
        <pc:spChg chg="add mod">
          <ac:chgData name="Tegischer Lukas" userId="f78daebb-0565-485c-bd0e-1cd035e796ff" providerId="ADAL" clId="{DE3F5C9D-DECD-4C98-B7B3-5DA3C3410FE2}" dt="2021-12-14T20:43:13.227" v="164" actId="1076"/>
          <ac:spMkLst>
            <pc:docMk/>
            <pc:sldMk cId="3555797368" sldId="446"/>
            <ac:spMk id="11" creationId="{B4CC46D2-D0C5-48AC-A97E-33801F15C431}"/>
          </ac:spMkLst>
        </pc:spChg>
      </pc:sldChg>
      <pc:sldChg chg="addSp delSp modSp add mod modAnim">
        <pc:chgData name="Tegischer Lukas" userId="f78daebb-0565-485c-bd0e-1cd035e796ff" providerId="ADAL" clId="{DE3F5C9D-DECD-4C98-B7B3-5DA3C3410FE2}" dt="2021-12-14T20:44:38.952" v="201"/>
        <pc:sldMkLst>
          <pc:docMk/>
          <pc:sldMk cId="3718437549" sldId="447"/>
        </pc:sldMkLst>
        <pc:spChg chg="del">
          <ac:chgData name="Tegischer Lukas" userId="f78daebb-0565-485c-bd0e-1cd035e796ff" providerId="ADAL" clId="{DE3F5C9D-DECD-4C98-B7B3-5DA3C3410FE2}" dt="2021-12-14T20:43:28.096" v="170" actId="478"/>
          <ac:spMkLst>
            <pc:docMk/>
            <pc:sldMk cId="3718437549" sldId="447"/>
            <ac:spMk id="7" creationId="{638772B0-212E-46DB-94C2-1F48F8070D7C}"/>
          </ac:spMkLst>
        </pc:spChg>
        <pc:spChg chg="del">
          <ac:chgData name="Tegischer Lukas" userId="f78daebb-0565-485c-bd0e-1cd035e796ff" providerId="ADAL" clId="{DE3F5C9D-DECD-4C98-B7B3-5DA3C3410FE2}" dt="2021-12-14T20:43:26.754" v="169" actId="478"/>
          <ac:spMkLst>
            <pc:docMk/>
            <pc:sldMk cId="3718437549" sldId="447"/>
            <ac:spMk id="8" creationId="{FAB0E789-8DD8-4AA6-A79B-6202C7843FFE}"/>
          </ac:spMkLst>
        </pc:spChg>
        <pc:spChg chg="add mod">
          <ac:chgData name="Tegischer Lukas" userId="f78daebb-0565-485c-bd0e-1cd035e796ff" providerId="ADAL" clId="{DE3F5C9D-DECD-4C98-B7B3-5DA3C3410FE2}" dt="2021-12-14T20:44:35.165" v="200" actId="20577"/>
          <ac:spMkLst>
            <pc:docMk/>
            <pc:sldMk cId="3718437549" sldId="447"/>
            <ac:spMk id="9" creationId="{9C3783FF-FE5D-4B48-AAFE-3ED117E7C3C1}"/>
          </ac:spMkLst>
        </pc:spChg>
        <pc:spChg chg="add mod">
          <ac:chgData name="Tegischer Lukas" userId="f78daebb-0565-485c-bd0e-1cd035e796ff" providerId="ADAL" clId="{DE3F5C9D-DECD-4C98-B7B3-5DA3C3410FE2}" dt="2021-12-14T20:44:11.840" v="188" actId="403"/>
          <ac:spMkLst>
            <pc:docMk/>
            <pc:sldMk cId="3718437549" sldId="447"/>
            <ac:spMk id="10" creationId="{7E53BB09-6070-4079-9F5C-A01D5226080E}"/>
          </ac:spMkLst>
        </pc:spChg>
        <pc:spChg chg="del">
          <ac:chgData name="Tegischer Lukas" userId="f78daebb-0565-485c-bd0e-1cd035e796ff" providerId="ADAL" clId="{DE3F5C9D-DECD-4C98-B7B3-5DA3C3410FE2}" dt="2021-12-14T20:43:25.372" v="168" actId="478"/>
          <ac:spMkLst>
            <pc:docMk/>
            <pc:sldMk cId="3718437549" sldId="447"/>
            <ac:spMk id="11" creationId="{B4CC46D2-D0C5-48AC-A97E-33801F15C431}"/>
          </ac:spMkLst>
        </pc:spChg>
        <pc:spChg chg="add mod">
          <ac:chgData name="Tegischer Lukas" userId="f78daebb-0565-485c-bd0e-1cd035e796ff" providerId="ADAL" clId="{DE3F5C9D-DECD-4C98-B7B3-5DA3C3410FE2}" dt="2021-12-14T20:44:33.539" v="199" actId="1076"/>
          <ac:spMkLst>
            <pc:docMk/>
            <pc:sldMk cId="3718437549" sldId="447"/>
            <ac:spMk id="12" creationId="{91ABBCC0-E12A-4EA4-86D6-AE94C90F2705}"/>
          </ac:spMkLst>
        </pc:spChg>
      </pc:sldChg>
      <pc:sldChg chg="addSp delSp modSp add mod">
        <pc:chgData name="Tegischer Lukas" userId="f78daebb-0565-485c-bd0e-1cd035e796ff" providerId="ADAL" clId="{DE3F5C9D-DECD-4C98-B7B3-5DA3C3410FE2}" dt="2021-12-14T20:45:13.546" v="225" actId="1076"/>
        <pc:sldMkLst>
          <pc:docMk/>
          <pc:sldMk cId="3808776999" sldId="448"/>
        </pc:sldMkLst>
        <pc:spChg chg="add del mod">
          <ac:chgData name="Tegischer Lukas" userId="f78daebb-0565-485c-bd0e-1cd035e796ff" providerId="ADAL" clId="{DE3F5C9D-DECD-4C98-B7B3-5DA3C3410FE2}" dt="2021-12-14T20:44:41.555" v="203" actId="478"/>
          <ac:spMkLst>
            <pc:docMk/>
            <pc:sldMk cId="3808776999" sldId="448"/>
            <ac:spMk id="6" creationId="{4275EF99-5D06-446E-AAFE-88E90C535A1B}"/>
          </ac:spMkLst>
        </pc:spChg>
        <pc:spChg chg="add mod">
          <ac:chgData name="Tegischer Lukas" userId="f78daebb-0565-485c-bd0e-1cd035e796ff" providerId="ADAL" clId="{DE3F5C9D-DECD-4C98-B7B3-5DA3C3410FE2}" dt="2021-12-14T20:45:13.546" v="225" actId="1076"/>
          <ac:spMkLst>
            <pc:docMk/>
            <pc:sldMk cId="3808776999" sldId="448"/>
            <ac:spMk id="8" creationId="{7EEE4C8E-2777-4B2A-9688-9C01D42595D5}"/>
          </ac:spMkLst>
        </pc:spChg>
        <pc:spChg chg="mod">
          <ac:chgData name="Tegischer Lukas" userId="f78daebb-0565-485c-bd0e-1cd035e796ff" providerId="ADAL" clId="{DE3F5C9D-DECD-4C98-B7B3-5DA3C3410FE2}" dt="2021-12-14T20:44:40.724" v="202" actId="6549"/>
          <ac:spMkLst>
            <pc:docMk/>
            <pc:sldMk cId="3808776999" sldId="448"/>
            <ac:spMk id="9" creationId="{9C3783FF-FE5D-4B48-AAFE-3ED117E7C3C1}"/>
          </ac:spMkLst>
        </pc:spChg>
        <pc:spChg chg="del">
          <ac:chgData name="Tegischer Lukas" userId="f78daebb-0565-485c-bd0e-1cd035e796ff" providerId="ADAL" clId="{DE3F5C9D-DECD-4C98-B7B3-5DA3C3410FE2}" dt="2021-12-14T20:44:06.821" v="185" actId="478"/>
          <ac:spMkLst>
            <pc:docMk/>
            <pc:sldMk cId="3808776999" sldId="448"/>
            <ac:spMk id="10" creationId="{7E53BB09-6070-4079-9F5C-A01D5226080E}"/>
          </ac:spMkLst>
        </pc:sp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55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53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91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616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67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8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39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von Potenzen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3898927" y="461186"/>
            <a:ext cx="4394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Multiplizieren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/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addiert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412" y="1208812"/>
                <a:ext cx="8639175" cy="1538883"/>
              </a:xfrm>
              <a:prstGeom prst="rect">
                <a:avLst/>
              </a:prstGeom>
              <a:blipFill>
                <a:blip r:embed="rId4"/>
                <a:stretch>
                  <a:fillRect t="-31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/>
              <p:nvPr/>
            </p:nvSpPr>
            <p:spPr>
              <a:xfrm>
                <a:off x="895350" y="339342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39342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/>
              <p:nvPr/>
            </p:nvSpPr>
            <p:spPr>
              <a:xfrm>
                <a:off x="895350" y="478657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786579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9C3783FF-FE5D-4B48-AAFE-3ED117E7C3C1}"/>
              </a:ext>
            </a:extLst>
          </p:cNvPr>
          <p:cNvSpPr txBox="1"/>
          <p:nvPr/>
        </p:nvSpPr>
        <p:spPr>
          <a:xfrm>
            <a:off x="552450" y="37630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E53BB09-6070-4079-9F5C-A01D5226080E}"/>
                  </a:ext>
                </a:extLst>
              </p:cNvPr>
              <p:cNvSpPr txBox="1"/>
              <p:nvPr/>
            </p:nvSpPr>
            <p:spPr>
              <a:xfrm>
                <a:off x="552450" y="1158359"/>
                <a:ext cx="6096000" cy="727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E53BB09-6070-4079-9F5C-A01D52260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58359"/>
                <a:ext cx="6096000" cy="7273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1ABBCC0-E12A-4EA4-86D6-AE94C90F2705}"/>
                  </a:ext>
                </a:extLst>
              </p:cNvPr>
              <p:cNvSpPr txBox="1"/>
              <p:nvPr/>
            </p:nvSpPr>
            <p:spPr>
              <a:xfrm>
                <a:off x="552450" y="3585695"/>
                <a:ext cx="6096000" cy="7285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1ABBCC0-E12A-4EA4-86D6-AE94C90F2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3585695"/>
                <a:ext cx="6096000" cy="7285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43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4449561" y="461186"/>
            <a:ext cx="3292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von Potenzen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/>
              <p:nvPr/>
            </p:nvSpPr>
            <p:spPr>
              <a:xfrm>
                <a:off x="1776412" y="1208812"/>
                <a:ext cx="8639175" cy="1935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dividiert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subtrahiert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800" b="1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sup>
                          </m:sSup>
                        </m:den>
                      </m:f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de-AT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0CD9FA4-6E5F-4D19-A6AE-D7A8A538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412" y="1208812"/>
                <a:ext cx="8639175" cy="1935851"/>
              </a:xfrm>
              <a:prstGeom prst="rect">
                <a:avLst/>
              </a:prstGeom>
              <a:blipFill>
                <a:blip r:embed="rId4"/>
                <a:stretch>
                  <a:fillRect t="-25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/>
              <p:nvPr/>
            </p:nvSpPr>
            <p:spPr>
              <a:xfrm>
                <a:off x="895350" y="3393429"/>
                <a:ext cx="6096000" cy="833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393429"/>
                <a:ext cx="6096000" cy="8334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/>
              <p:nvPr/>
            </p:nvSpPr>
            <p:spPr>
              <a:xfrm>
                <a:off x="895350" y="4786579"/>
                <a:ext cx="6096000" cy="832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81EB011-40AB-4856-884C-37FE39154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786579"/>
                <a:ext cx="6096000" cy="8327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89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/>
              <p:nvPr/>
            </p:nvSpPr>
            <p:spPr>
              <a:xfrm>
                <a:off x="819150" y="2126604"/>
                <a:ext cx="6096000" cy="866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2EAA4B2-D765-42BA-84DF-445E748CB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50" y="2126604"/>
                <a:ext cx="6096000" cy="866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0D9CA9A7-3EE6-4314-A3A3-E6B05A4F1280}"/>
              </a:ext>
            </a:extLst>
          </p:cNvPr>
          <p:cNvSpPr txBox="1"/>
          <p:nvPr/>
        </p:nvSpPr>
        <p:spPr>
          <a:xfrm>
            <a:off x="3048000" y="715060"/>
            <a:ext cx="60960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 Was passiert, wenn die Hochzahl im Nenner größer ist?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7AFF83-E8EE-4476-86DF-6E3848C63760}"/>
              </a:ext>
            </a:extLst>
          </p:cNvPr>
          <p:cNvSpPr txBox="1"/>
          <p:nvPr/>
        </p:nvSpPr>
        <p:spPr>
          <a:xfrm>
            <a:off x="2099972" y="4410760"/>
            <a:ext cx="79920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 der gesamte Zähler gekürzt wird, wird der Zähler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 0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sondern 1 (wegen dem Kürzen!).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7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6353C85-7ACF-419A-9136-C47BEF7EC366}"/>
              </a:ext>
            </a:extLst>
          </p:cNvPr>
          <p:cNvSpPr txBox="1"/>
          <p:nvPr/>
        </p:nvSpPr>
        <p:spPr>
          <a:xfrm>
            <a:off x="438149" y="441530"/>
            <a:ext cx="10296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 (Bevor du zum Kürzen beginnst, vereinfache Zähler und Nenner!)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D121320-9C58-406F-9D8A-1EDE881ADC18}"/>
                  </a:ext>
                </a:extLst>
              </p:cNvPr>
              <p:cNvSpPr txBox="1"/>
              <p:nvPr/>
            </p:nvSpPr>
            <p:spPr>
              <a:xfrm>
                <a:off x="438149" y="11869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:3</m:t>
                    </m:r>
                    <m:sSup>
                      <m:sSupPr>
                        <m:ctrlP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0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de-AT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0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D121320-9C58-406F-9D8A-1EDE881AD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11869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6353C85-7ACF-419A-9136-C47BEF7EC366}"/>
              </a:ext>
            </a:extLst>
          </p:cNvPr>
          <p:cNvSpPr txBox="1"/>
          <p:nvPr/>
        </p:nvSpPr>
        <p:spPr>
          <a:xfrm>
            <a:off x="438149" y="441530"/>
            <a:ext cx="10296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 (Bevor du zum Kürzen beginnst, vereinfache Zähler und Nenner!)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E7E5FE3-74B2-4DE5-A4E0-609B4CFF6405}"/>
                  </a:ext>
                </a:extLst>
              </p:cNvPr>
              <p:cNvSpPr txBox="1"/>
              <p:nvPr/>
            </p:nvSpPr>
            <p:spPr>
              <a:xfrm>
                <a:off x="438149" y="1242311"/>
                <a:ext cx="6096000" cy="8981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AT" sz="2400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AT" sz="2400" b="0" i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E7E5FE3-74B2-4DE5-A4E0-609B4CFF6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1242311"/>
                <a:ext cx="6096000" cy="8981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75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6353C85-7ACF-419A-9136-C47BEF7EC366}"/>
              </a:ext>
            </a:extLst>
          </p:cNvPr>
          <p:cNvSpPr txBox="1"/>
          <p:nvPr/>
        </p:nvSpPr>
        <p:spPr>
          <a:xfrm>
            <a:off x="438149" y="441530"/>
            <a:ext cx="10296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2c)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 (Bevor du zum Kürzen beginnst, vereinfache Zähler und Nenner!)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D6F76BB-5632-4F6E-B94A-410A65CE1714}"/>
                  </a:ext>
                </a:extLst>
              </p:cNvPr>
              <p:cNvSpPr txBox="1"/>
              <p:nvPr/>
            </p:nvSpPr>
            <p:spPr>
              <a:xfrm>
                <a:off x="438149" y="989620"/>
                <a:ext cx="6096000" cy="672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sup>
                        </m:sSup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23</m:t>
                            </m:r>
                          </m:sup>
                        </m:sSup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25</m:t>
                            </m:r>
                          </m:sup>
                        </m:sSup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40</m:t>
                            </m:r>
                          </m:sup>
                        </m:sSup>
                      </m:den>
                    </m:f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D6F76BB-5632-4F6E-B94A-410A65CE1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989620"/>
                <a:ext cx="6096000" cy="6727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2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6353C85-7ACF-419A-9136-C47BEF7EC366}"/>
              </a:ext>
            </a:extLst>
          </p:cNvPr>
          <p:cNvSpPr txBox="1"/>
          <p:nvPr/>
        </p:nvSpPr>
        <p:spPr>
          <a:xfrm>
            <a:off x="438149" y="441530"/>
            <a:ext cx="102965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Vereinfache so weit wie möglich.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96672B9-7E69-48DE-8898-EFCE118E6467}"/>
                  </a:ext>
                </a:extLst>
              </p:cNvPr>
              <p:cNvSpPr txBox="1"/>
              <p:nvPr/>
            </p:nvSpPr>
            <p:spPr>
              <a:xfrm>
                <a:off x="438149" y="989620"/>
                <a:ext cx="6096000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∙3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∙2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20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sup>
                          </m:sSup>
                        </m:num>
                        <m:den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∙5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96672B9-7E69-48DE-8898-EFCE118E6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49" y="989620"/>
                <a:ext cx="6096000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67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216</Words>
  <Application>Microsoft Office PowerPoint</Application>
  <PresentationFormat>Breitbild</PresentationFormat>
  <Paragraphs>26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Dividieren von Potenzen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2022-11-04T15:34:51Z</dcterms:modified>
</cp:coreProperties>
</file>