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437" r:id="rId3"/>
    <p:sldId id="447" r:id="rId4"/>
    <p:sldId id="449" r:id="rId5"/>
    <p:sldId id="450" r:id="rId6"/>
    <p:sldId id="451" r:id="rId7"/>
    <p:sldId id="452" r:id="rId8"/>
    <p:sldId id="453" r:id="rId9"/>
    <p:sldId id="45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99"/>
    <a:srgbClr val="E0D9F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A7E57BF-8C7B-414B-B13E-87FA9B60BCCA}"/>
    <pc:docChg chg="custSel delSld modSld">
      <pc:chgData name="Tegischer Lukas" userId="f78daebb-0565-485c-bd0e-1cd035e796ff" providerId="ADAL" clId="{DA7E57BF-8C7B-414B-B13E-87FA9B60BCCA}" dt="2022-11-04T15:34:50.319" v="10" actId="47"/>
      <pc:docMkLst>
        <pc:docMk/>
      </pc:docMkLst>
      <pc:sldChg chg="delSp mod delAnim">
        <pc:chgData name="Tegischer Lukas" userId="f78daebb-0565-485c-bd0e-1cd035e796ff" providerId="ADAL" clId="{DA7E57BF-8C7B-414B-B13E-87FA9B60BCCA}" dt="2022-11-04T15:34:40.826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DA7E57BF-8C7B-414B-B13E-87FA9B60BCCA}" dt="2022-11-04T15:34:40.826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DA7E57BF-8C7B-414B-B13E-87FA9B60BCCA}" dt="2022-11-04T15:34:39.594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DA7E57BF-8C7B-414B-B13E-87FA9B60BCCA}" dt="2022-11-04T15:34:50.319" v="10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DA7E57BF-8C7B-414B-B13E-87FA9B60BCCA}" dt="2022-11-04T15:34:42.256" v="2" actId="478"/>
        <pc:sldMkLst>
          <pc:docMk/>
          <pc:sldMk cId="2186563883" sldId="437"/>
        </pc:sldMkLst>
        <pc:picChg chg="del">
          <ac:chgData name="Tegischer Lukas" userId="f78daebb-0565-485c-bd0e-1cd035e796ff" providerId="ADAL" clId="{DA7E57BF-8C7B-414B-B13E-87FA9B60BCCA}" dt="2022-11-04T15:34:42.256" v="2" actId="478"/>
          <ac:picMkLst>
            <pc:docMk/>
            <pc:sldMk cId="2186563883" sldId="4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A7E57BF-8C7B-414B-B13E-87FA9B60BCCA}" dt="2022-11-04T15:34:43.676" v="3" actId="478"/>
        <pc:sldMkLst>
          <pc:docMk/>
          <pc:sldMk cId="3718437549" sldId="447"/>
        </pc:sldMkLst>
        <pc:picChg chg="del">
          <ac:chgData name="Tegischer Lukas" userId="f78daebb-0565-485c-bd0e-1cd035e796ff" providerId="ADAL" clId="{DA7E57BF-8C7B-414B-B13E-87FA9B60BCCA}" dt="2022-11-04T15:34:43.676" v="3" actId="478"/>
          <ac:picMkLst>
            <pc:docMk/>
            <pc:sldMk cId="3718437549" sldId="44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A7E57BF-8C7B-414B-B13E-87FA9B60BCCA}" dt="2022-11-04T15:34:44.494" v="4" actId="478"/>
        <pc:sldMkLst>
          <pc:docMk/>
          <pc:sldMk cId="1120895896" sldId="449"/>
        </pc:sldMkLst>
        <pc:picChg chg="del">
          <ac:chgData name="Tegischer Lukas" userId="f78daebb-0565-485c-bd0e-1cd035e796ff" providerId="ADAL" clId="{DA7E57BF-8C7B-414B-B13E-87FA9B60BCCA}" dt="2022-11-04T15:34:44.494" v="4" actId="478"/>
          <ac:picMkLst>
            <pc:docMk/>
            <pc:sldMk cId="1120895896" sldId="44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A7E57BF-8C7B-414B-B13E-87FA9B60BCCA}" dt="2022-11-04T15:34:45.304" v="5" actId="478"/>
        <pc:sldMkLst>
          <pc:docMk/>
          <pc:sldMk cId="3929672876" sldId="450"/>
        </pc:sldMkLst>
        <pc:picChg chg="del">
          <ac:chgData name="Tegischer Lukas" userId="f78daebb-0565-485c-bd0e-1cd035e796ff" providerId="ADAL" clId="{DA7E57BF-8C7B-414B-B13E-87FA9B60BCCA}" dt="2022-11-04T15:34:45.304" v="5" actId="478"/>
          <ac:picMkLst>
            <pc:docMk/>
            <pc:sldMk cId="3929672876" sldId="45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A7E57BF-8C7B-414B-B13E-87FA9B60BCCA}" dt="2022-11-04T15:34:46.052" v="6" actId="478"/>
        <pc:sldMkLst>
          <pc:docMk/>
          <pc:sldMk cId="85730497" sldId="451"/>
        </pc:sldMkLst>
        <pc:picChg chg="del">
          <ac:chgData name="Tegischer Lukas" userId="f78daebb-0565-485c-bd0e-1cd035e796ff" providerId="ADAL" clId="{DA7E57BF-8C7B-414B-B13E-87FA9B60BCCA}" dt="2022-11-04T15:34:46.052" v="6" actId="478"/>
          <ac:picMkLst>
            <pc:docMk/>
            <pc:sldMk cId="85730497" sldId="45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A7E57BF-8C7B-414B-B13E-87FA9B60BCCA}" dt="2022-11-04T15:34:46.850" v="7" actId="478"/>
        <pc:sldMkLst>
          <pc:docMk/>
          <pc:sldMk cId="1163753850" sldId="452"/>
        </pc:sldMkLst>
        <pc:picChg chg="del">
          <ac:chgData name="Tegischer Lukas" userId="f78daebb-0565-485c-bd0e-1cd035e796ff" providerId="ADAL" clId="{DA7E57BF-8C7B-414B-B13E-87FA9B60BCCA}" dt="2022-11-04T15:34:46.850" v="7" actId="478"/>
          <ac:picMkLst>
            <pc:docMk/>
            <pc:sldMk cId="1163753850" sldId="45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A7E57BF-8C7B-414B-B13E-87FA9B60BCCA}" dt="2022-11-04T15:34:47.789" v="8" actId="478"/>
        <pc:sldMkLst>
          <pc:docMk/>
          <pc:sldMk cId="2142244430" sldId="453"/>
        </pc:sldMkLst>
        <pc:picChg chg="del">
          <ac:chgData name="Tegischer Lukas" userId="f78daebb-0565-485c-bd0e-1cd035e796ff" providerId="ADAL" clId="{DA7E57BF-8C7B-414B-B13E-87FA9B60BCCA}" dt="2022-11-04T15:34:47.789" v="8" actId="478"/>
          <ac:picMkLst>
            <pc:docMk/>
            <pc:sldMk cId="2142244430" sldId="45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A7E57BF-8C7B-414B-B13E-87FA9B60BCCA}" dt="2022-11-04T15:34:48.672" v="9" actId="478"/>
        <pc:sldMkLst>
          <pc:docMk/>
          <pc:sldMk cId="2583673347" sldId="455"/>
        </pc:sldMkLst>
        <pc:picChg chg="del">
          <ac:chgData name="Tegischer Lukas" userId="f78daebb-0565-485c-bd0e-1cd035e796ff" providerId="ADAL" clId="{DA7E57BF-8C7B-414B-B13E-87FA9B60BCCA}" dt="2022-11-04T15:34:48.672" v="9" actId="478"/>
          <ac:picMkLst>
            <pc:docMk/>
            <pc:sldMk cId="2583673347" sldId="455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E66ABC0B-B987-47AF-98BF-ED621D3BC584}"/>
    <pc:docChg chg="undo custSel addSld delSld modSld sldOrd">
      <pc:chgData name="Tegischer Lukas" userId="f78daebb-0565-485c-bd0e-1cd035e796ff" providerId="ADAL" clId="{E66ABC0B-B987-47AF-98BF-ED621D3BC584}" dt="2021-12-14T20:18:29.582" v="479" actId="47"/>
      <pc:docMkLst>
        <pc:docMk/>
      </pc:docMkLst>
      <pc:sldChg chg="modSp mod">
        <pc:chgData name="Tegischer Lukas" userId="f78daebb-0565-485c-bd0e-1cd035e796ff" providerId="ADAL" clId="{E66ABC0B-B987-47AF-98BF-ED621D3BC584}" dt="2021-12-14T20:06:59.293" v="52" actId="113"/>
        <pc:sldMkLst>
          <pc:docMk/>
          <pc:sldMk cId="336392357" sldId="256"/>
        </pc:sldMkLst>
        <pc:spChg chg="mod">
          <ac:chgData name="Tegischer Lukas" userId="f78daebb-0565-485c-bd0e-1cd035e796ff" providerId="ADAL" clId="{E66ABC0B-B987-47AF-98BF-ED621D3BC584}" dt="2021-12-14T20:06:59.293" v="52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66ABC0B-B987-47AF-98BF-ED621D3BC584}" dt="2021-12-14T20:07:03.296" v="53" actId="47"/>
        <pc:sldMkLst>
          <pc:docMk/>
          <pc:sldMk cId="2011343138" sldId="407"/>
        </pc:sldMkLst>
      </pc:sldChg>
      <pc:sldChg chg="del">
        <pc:chgData name="Tegischer Lukas" userId="f78daebb-0565-485c-bd0e-1cd035e796ff" providerId="ADAL" clId="{E66ABC0B-B987-47AF-98BF-ED621D3BC584}" dt="2021-12-14T20:07:04.182" v="54" actId="47"/>
        <pc:sldMkLst>
          <pc:docMk/>
          <pc:sldMk cId="855078624" sldId="415"/>
        </pc:sldMkLst>
      </pc:sldChg>
      <pc:sldChg chg="addSp delSp modSp mod delAnim modAnim">
        <pc:chgData name="Tegischer Lukas" userId="f78daebb-0565-485c-bd0e-1cd035e796ff" providerId="ADAL" clId="{E66ABC0B-B987-47AF-98BF-ED621D3BC584}" dt="2021-12-14T20:11:50.112" v="254" actId="1076"/>
        <pc:sldMkLst>
          <pc:docMk/>
          <pc:sldMk cId="3150088972" sldId="425"/>
        </pc:sldMkLst>
        <pc:spChg chg="add del">
          <ac:chgData name="Tegischer Lukas" userId="f78daebb-0565-485c-bd0e-1cd035e796ff" providerId="ADAL" clId="{E66ABC0B-B987-47AF-98BF-ED621D3BC584}" dt="2021-12-14T20:07:29.635" v="81"/>
          <ac:spMkLst>
            <pc:docMk/>
            <pc:sldMk cId="3150088972" sldId="425"/>
            <ac:spMk id="2" creationId="{4A7D79D1-8C2C-42FE-A9A3-D4F8EC689148}"/>
          </ac:spMkLst>
        </pc:spChg>
        <pc:spChg chg="add del">
          <ac:chgData name="Tegischer Lukas" userId="f78daebb-0565-485c-bd0e-1cd035e796ff" providerId="ADAL" clId="{E66ABC0B-B987-47AF-98BF-ED621D3BC584}" dt="2021-12-14T20:07:29.635" v="81"/>
          <ac:spMkLst>
            <pc:docMk/>
            <pc:sldMk cId="3150088972" sldId="425"/>
            <ac:spMk id="3" creationId="{F1C4CE27-6CAB-4E04-A2CF-D6CD65B6ACC7}"/>
          </ac:spMkLst>
        </pc:spChg>
        <pc:spChg chg="del mod">
          <ac:chgData name="Tegischer Lukas" userId="f78daebb-0565-485c-bd0e-1cd035e796ff" providerId="ADAL" clId="{E66ABC0B-B987-47AF-98BF-ED621D3BC584}" dt="2021-12-14T20:10:22.219" v="214" actId="478"/>
          <ac:spMkLst>
            <pc:docMk/>
            <pc:sldMk cId="3150088972" sldId="425"/>
            <ac:spMk id="7" creationId="{638772B0-212E-46DB-94C2-1F48F8070D7C}"/>
          </ac:spMkLst>
        </pc:spChg>
        <pc:spChg chg="del mod">
          <ac:chgData name="Tegischer Lukas" userId="f78daebb-0565-485c-bd0e-1cd035e796ff" providerId="ADAL" clId="{E66ABC0B-B987-47AF-98BF-ED621D3BC584}" dt="2021-12-14T20:07:20.849" v="79" actId="478"/>
          <ac:spMkLst>
            <pc:docMk/>
            <pc:sldMk cId="3150088972" sldId="425"/>
            <ac:spMk id="9" creationId="{C9F15844-80A5-495B-A0C5-A7E65355E88B}"/>
          </ac:spMkLst>
        </pc:spChg>
        <pc:spChg chg="add del mod">
          <ac:chgData name="Tegischer Lukas" userId="f78daebb-0565-485c-bd0e-1cd035e796ff" providerId="ADAL" clId="{E66ABC0B-B987-47AF-98BF-ED621D3BC584}" dt="2021-12-14T20:10:12.743" v="207" actId="478"/>
          <ac:spMkLst>
            <pc:docMk/>
            <pc:sldMk cId="3150088972" sldId="425"/>
            <ac:spMk id="10" creationId="{0009C202-F3B9-4E00-BE2E-0CD356646905}"/>
          </ac:spMkLst>
        </pc:spChg>
        <pc:spChg chg="add del mod">
          <ac:chgData name="Tegischer Lukas" userId="f78daebb-0565-485c-bd0e-1cd035e796ff" providerId="ADAL" clId="{E66ABC0B-B987-47AF-98BF-ED621D3BC584}" dt="2021-12-14T20:10:16.332" v="209" actId="478"/>
          <ac:spMkLst>
            <pc:docMk/>
            <pc:sldMk cId="3150088972" sldId="425"/>
            <ac:spMk id="12" creationId="{F48213C8-1F2F-4F63-904D-99A3C0F32662}"/>
          </ac:spMkLst>
        </pc:spChg>
        <pc:spChg chg="add del mod">
          <ac:chgData name="Tegischer Lukas" userId="f78daebb-0565-485c-bd0e-1cd035e796ff" providerId="ADAL" clId="{E66ABC0B-B987-47AF-98BF-ED621D3BC584}" dt="2021-12-14T20:10:17.136" v="210" actId="478"/>
          <ac:spMkLst>
            <pc:docMk/>
            <pc:sldMk cId="3150088972" sldId="425"/>
            <ac:spMk id="13" creationId="{01090E5C-668F-4C5F-BD34-C126C08E00D6}"/>
          </ac:spMkLst>
        </pc:spChg>
        <pc:spChg chg="add del mod">
          <ac:chgData name="Tegischer Lukas" userId="f78daebb-0565-485c-bd0e-1cd035e796ff" providerId="ADAL" clId="{E66ABC0B-B987-47AF-98BF-ED621D3BC584}" dt="2021-12-14T20:10:19.951" v="212" actId="478"/>
          <ac:spMkLst>
            <pc:docMk/>
            <pc:sldMk cId="3150088972" sldId="425"/>
            <ac:spMk id="15" creationId="{F47F4AA1-E2B8-41FD-B63D-D1B3DC5A3949}"/>
          </ac:spMkLst>
        </pc:spChg>
        <pc:spChg chg="add del mod">
          <ac:chgData name="Tegischer Lukas" userId="f78daebb-0565-485c-bd0e-1cd035e796ff" providerId="ADAL" clId="{E66ABC0B-B987-47AF-98BF-ED621D3BC584}" dt="2021-12-14T20:10:21.231" v="213" actId="478"/>
          <ac:spMkLst>
            <pc:docMk/>
            <pc:sldMk cId="3150088972" sldId="425"/>
            <ac:spMk id="16" creationId="{25B07ACB-F749-4B28-996A-8213EEBC85FE}"/>
          </ac:spMkLst>
        </pc:spChg>
        <pc:spChg chg="add mod">
          <ac:chgData name="Tegischer Lukas" userId="f78daebb-0565-485c-bd0e-1cd035e796ff" providerId="ADAL" clId="{E66ABC0B-B987-47AF-98BF-ED621D3BC584}" dt="2021-12-14T20:10:30.200" v="216" actId="1076"/>
          <ac:spMkLst>
            <pc:docMk/>
            <pc:sldMk cId="3150088972" sldId="425"/>
            <ac:spMk id="17" creationId="{372C4ED0-D8DB-42A7-B7BE-3D4B91DD6F9B}"/>
          </ac:spMkLst>
        </pc:spChg>
        <pc:spChg chg="add mod">
          <ac:chgData name="Tegischer Lukas" userId="f78daebb-0565-485c-bd0e-1cd035e796ff" providerId="ADAL" clId="{E66ABC0B-B987-47AF-98BF-ED621D3BC584}" dt="2021-12-14T20:10:45.679" v="221" actId="1076"/>
          <ac:spMkLst>
            <pc:docMk/>
            <pc:sldMk cId="3150088972" sldId="425"/>
            <ac:spMk id="19" creationId="{A6F09245-6548-49D4-86C5-8C01CCFCA7BF}"/>
          </ac:spMkLst>
        </pc:spChg>
        <pc:spChg chg="add mod">
          <ac:chgData name="Tegischer Lukas" userId="f78daebb-0565-485c-bd0e-1cd035e796ff" providerId="ADAL" clId="{E66ABC0B-B987-47AF-98BF-ED621D3BC584}" dt="2021-12-14T20:11:44.161" v="252" actId="1076"/>
          <ac:spMkLst>
            <pc:docMk/>
            <pc:sldMk cId="3150088972" sldId="425"/>
            <ac:spMk id="20" creationId="{2A92B017-966A-4C4A-9D94-612DF4177DE0}"/>
          </ac:spMkLst>
        </pc:spChg>
        <pc:spChg chg="add mod">
          <ac:chgData name="Tegischer Lukas" userId="f78daebb-0565-485c-bd0e-1cd035e796ff" providerId="ADAL" clId="{E66ABC0B-B987-47AF-98BF-ED621D3BC584}" dt="2021-12-14T20:11:46.880" v="253" actId="1076"/>
          <ac:spMkLst>
            <pc:docMk/>
            <pc:sldMk cId="3150088972" sldId="425"/>
            <ac:spMk id="21" creationId="{E58D6525-3D29-4B6A-8B72-20DE2BFCC272}"/>
          </ac:spMkLst>
        </pc:spChg>
        <pc:spChg chg="add mod">
          <ac:chgData name="Tegischer Lukas" userId="f78daebb-0565-485c-bd0e-1cd035e796ff" providerId="ADAL" clId="{E66ABC0B-B987-47AF-98BF-ED621D3BC584}" dt="2021-12-14T20:11:50.112" v="254" actId="1076"/>
          <ac:spMkLst>
            <pc:docMk/>
            <pc:sldMk cId="3150088972" sldId="425"/>
            <ac:spMk id="22" creationId="{2503B4F5-490B-4829-BC41-33760C6819C0}"/>
          </ac:spMkLst>
        </pc:spChg>
        <pc:picChg chg="add del mod">
          <ac:chgData name="Tegischer Lukas" userId="f78daebb-0565-485c-bd0e-1cd035e796ff" providerId="ADAL" clId="{E66ABC0B-B987-47AF-98BF-ED621D3BC584}" dt="2021-12-14T20:10:14.580" v="208" actId="478"/>
          <ac:picMkLst>
            <pc:docMk/>
            <pc:sldMk cId="3150088972" sldId="425"/>
            <ac:picMk id="11" creationId="{FF51EE0D-52BC-42DB-9EA4-C7EFDE7EB747}"/>
          </ac:picMkLst>
        </pc:picChg>
        <pc:picChg chg="add del">
          <ac:chgData name="Tegischer Lukas" userId="f78daebb-0565-485c-bd0e-1cd035e796ff" providerId="ADAL" clId="{E66ABC0B-B987-47AF-98BF-ED621D3BC584}" dt="2021-12-14T20:07:29.635" v="81"/>
          <ac:picMkLst>
            <pc:docMk/>
            <pc:sldMk cId="3150088972" sldId="425"/>
            <ac:picMk id="2049" creationId="{6687C621-60B2-4A85-9FE9-13F6EA003714}"/>
          </ac:picMkLst>
        </pc:picChg>
      </pc:sldChg>
      <pc:sldChg chg="addSp delSp modSp mod">
        <pc:chgData name="Tegischer Lukas" userId="f78daebb-0565-485c-bd0e-1cd035e796ff" providerId="ADAL" clId="{E66ABC0B-B987-47AF-98BF-ED621D3BC584}" dt="2021-12-14T20:16:40.913" v="395" actId="1076"/>
        <pc:sldMkLst>
          <pc:docMk/>
          <pc:sldMk cId="3270899579" sldId="426"/>
        </pc:sldMkLst>
        <pc:spChg chg="del">
          <ac:chgData name="Tegischer Lukas" userId="f78daebb-0565-485c-bd0e-1cd035e796ff" providerId="ADAL" clId="{E66ABC0B-B987-47AF-98BF-ED621D3BC584}" dt="2021-12-14T20:15:55.766" v="375" actId="478"/>
          <ac:spMkLst>
            <pc:docMk/>
            <pc:sldMk cId="3270899579" sldId="426"/>
            <ac:spMk id="6" creationId="{B01FB65D-AF5F-4CB2-8166-57A67156BFCF}"/>
          </ac:spMkLst>
        </pc:spChg>
        <pc:spChg chg="del mod">
          <ac:chgData name="Tegischer Lukas" userId="f78daebb-0565-485c-bd0e-1cd035e796ff" providerId="ADAL" clId="{E66ABC0B-B987-47AF-98BF-ED621D3BC584}" dt="2021-12-14T20:15:54.061" v="373" actId="478"/>
          <ac:spMkLst>
            <pc:docMk/>
            <pc:sldMk cId="3270899579" sldId="426"/>
            <ac:spMk id="7" creationId="{638772B0-212E-46DB-94C2-1F48F8070D7C}"/>
          </ac:spMkLst>
        </pc:spChg>
        <pc:spChg chg="del">
          <ac:chgData name="Tegischer Lukas" userId="f78daebb-0565-485c-bd0e-1cd035e796ff" providerId="ADAL" clId="{E66ABC0B-B987-47AF-98BF-ED621D3BC584}" dt="2021-12-14T20:15:53.088" v="371" actId="478"/>
          <ac:spMkLst>
            <pc:docMk/>
            <pc:sldMk cId="3270899579" sldId="426"/>
            <ac:spMk id="8" creationId="{4CA6D07F-DF62-4377-95F7-F5458930392A}"/>
          </ac:spMkLst>
        </pc:spChg>
        <pc:spChg chg="add mod">
          <ac:chgData name="Tegischer Lukas" userId="f78daebb-0565-485c-bd0e-1cd035e796ff" providerId="ADAL" clId="{E66ABC0B-B987-47AF-98BF-ED621D3BC584}" dt="2021-12-14T20:16:36.346" v="391" actId="20577"/>
          <ac:spMkLst>
            <pc:docMk/>
            <pc:sldMk cId="3270899579" sldId="426"/>
            <ac:spMk id="9" creationId="{EE743389-93A5-4B8F-A8D9-F46D1FFF784C}"/>
          </ac:spMkLst>
        </pc:spChg>
        <pc:spChg chg="del">
          <ac:chgData name="Tegischer Lukas" userId="f78daebb-0565-485c-bd0e-1cd035e796ff" providerId="ADAL" clId="{E66ABC0B-B987-47AF-98BF-ED621D3BC584}" dt="2021-12-14T20:15:54.612" v="374" actId="478"/>
          <ac:spMkLst>
            <pc:docMk/>
            <pc:sldMk cId="3270899579" sldId="426"/>
            <ac:spMk id="10" creationId="{70D65B1F-D6C2-4FF0-8353-C48F1BCBF5D9}"/>
          </ac:spMkLst>
        </pc:spChg>
        <pc:spChg chg="add mod">
          <ac:chgData name="Tegischer Lukas" userId="f78daebb-0565-485c-bd0e-1cd035e796ff" providerId="ADAL" clId="{E66ABC0B-B987-47AF-98BF-ED621D3BC584}" dt="2021-12-14T20:16:40.913" v="395" actId="1076"/>
          <ac:spMkLst>
            <pc:docMk/>
            <pc:sldMk cId="3270899579" sldId="426"/>
            <ac:spMk id="11" creationId="{677AD4A8-ACC7-4B1A-9F26-FA2A6C07224F}"/>
          </ac:spMkLst>
        </pc:spChg>
      </pc:sldChg>
      <pc:sldChg chg="del">
        <pc:chgData name="Tegischer Lukas" userId="f78daebb-0565-485c-bd0e-1cd035e796ff" providerId="ADAL" clId="{E66ABC0B-B987-47AF-98BF-ED621D3BC584}" dt="2021-12-14T20:18:22.832" v="470" actId="47"/>
        <pc:sldMkLst>
          <pc:docMk/>
          <pc:sldMk cId="3713485557" sldId="427"/>
        </pc:sldMkLst>
      </pc:sldChg>
      <pc:sldChg chg="del">
        <pc:chgData name="Tegischer Lukas" userId="f78daebb-0565-485c-bd0e-1cd035e796ff" providerId="ADAL" clId="{E66ABC0B-B987-47AF-98BF-ED621D3BC584}" dt="2021-12-14T20:18:23.571" v="471" actId="47"/>
        <pc:sldMkLst>
          <pc:docMk/>
          <pc:sldMk cId="3502703635" sldId="428"/>
        </pc:sldMkLst>
      </pc:sldChg>
      <pc:sldChg chg="del">
        <pc:chgData name="Tegischer Lukas" userId="f78daebb-0565-485c-bd0e-1cd035e796ff" providerId="ADAL" clId="{E66ABC0B-B987-47AF-98BF-ED621D3BC584}" dt="2021-12-14T20:18:24.325" v="472" actId="47"/>
        <pc:sldMkLst>
          <pc:docMk/>
          <pc:sldMk cId="4292064012" sldId="429"/>
        </pc:sldMkLst>
      </pc:sldChg>
      <pc:sldChg chg="del">
        <pc:chgData name="Tegischer Lukas" userId="f78daebb-0565-485c-bd0e-1cd035e796ff" providerId="ADAL" clId="{E66ABC0B-B987-47AF-98BF-ED621D3BC584}" dt="2021-12-14T20:18:24.712" v="473" actId="47"/>
        <pc:sldMkLst>
          <pc:docMk/>
          <pc:sldMk cId="3677990607" sldId="430"/>
        </pc:sldMkLst>
      </pc:sldChg>
      <pc:sldChg chg="del">
        <pc:chgData name="Tegischer Lukas" userId="f78daebb-0565-485c-bd0e-1cd035e796ff" providerId="ADAL" clId="{E66ABC0B-B987-47AF-98BF-ED621D3BC584}" dt="2021-12-14T20:18:25.906" v="474" actId="47"/>
        <pc:sldMkLst>
          <pc:docMk/>
          <pc:sldMk cId="1013974807" sldId="431"/>
        </pc:sldMkLst>
      </pc:sldChg>
      <pc:sldChg chg="del">
        <pc:chgData name="Tegischer Lukas" userId="f78daebb-0565-485c-bd0e-1cd035e796ff" providerId="ADAL" clId="{E66ABC0B-B987-47AF-98BF-ED621D3BC584}" dt="2021-12-14T20:18:26.511" v="475" actId="47"/>
        <pc:sldMkLst>
          <pc:docMk/>
          <pc:sldMk cId="3348214436" sldId="432"/>
        </pc:sldMkLst>
      </pc:sldChg>
      <pc:sldChg chg="del">
        <pc:chgData name="Tegischer Lukas" userId="f78daebb-0565-485c-bd0e-1cd035e796ff" providerId="ADAL" clId="{E66ABC0B-B987-47AF-98BF-ED621D3BC584}" dt="2021-12-14T20:18:27.195" v="476" actId="47"/>
        <pc:sldMkLst>
          <pc:docMk/>
          <pc:sldMk cId="1880746676" sldId="433"/>
        </pc:sldMkLst>
      </pc:sldChg>
      <pc:sldChg chg="del">
        <pc:chgData name="Tegischer Lukas" userId="f78daebb-0565-485c-bd0e-1cd035e796ff" providerId="ADAL" clId="{E66ABC0B-B987-47AF-98BF-ED621D3BC584}" dt="2021-12-14T20:18:27.553" v="477" actId="47"/>
        <pc:sldMkLst>
          <pc:docMk/>
          <pc:sldMk cId="2603928813" sldId="434"/>
        </pc:sldMkLst>
      </pc:sldChg>
      <pc:sldChg chg="del">
        <pc:chgData name="Tegischer Lukas" userId="f78daebb-0565-485c-bd0e-1cd035e796ff" providerId="ADAL" clId="{E66ABC0B-B987-47AF-98BF-ED621D3BC584}" dt="2021-12-14T20:18:28.706" v="478" actId="47"/>
        <pc:sldMkLst>
          <pc:docMk/>
          <pc:sldMk cId="1123624208" sldId="435"/>
        </pc:sldMkLst>
      </pc:sldChg>
      <pc:sldChg chg="del">
        <pc:chgData name="Tegischer Lukas" userId="f78daebb-0565-485c-bd0e-1cd035e796ff" providerId="ADAL" clId="{E66ABC0B-B987-47AF-98BF-ED621D3BC584}" dt="2021-12-14T20:18:29.582" v="479" actId="47"/>
        <pc:sldMkLst>
          <pc:docMk/>
          <pc:sldMk cId="1060083549" sldId="436"/>
        </pc:sldMkLst>
      </pc:sldChg>
      <pc:sldChg chg="modSp add ord">
        <pc:chgData name="Tegischer Lukas" userId="f78daebb-0565-485c-bd0e-1cd035e796ff" providerId="ADAL" clId="{E66ABC0B-B987-47AF-98BF-ED621D3BC584}" dt="2021-12-14T20:10:10.136" v="206"/>
        <pc:sldMkLst>
          <pc:docMk/>
          <pc:sldMk cId="2186563883" sldId="437"/>
        </pc:sldMkLst>
        <pc:spChg chg="mod">
          <ac:chgData name="Tegischer Lukas" userId="f78daebb-0565-485c-bd0e-1cd035e796ff" providerId="ADAL" clId="{E66ABC0B-B987-47AF-98BF-ED621D3BC584}" dt="2021-12-14T20:10:03.599" v="204" actId="20577"/>
          <ac:spMkLst>
            <pc:docMk/>
            <pc:sldMk cId="2186563883" sldId="437"/>
            <ac:spMk id="16" creationId="{25B07ACB-F749-4B28-996A-8213EEBC85FE}"/>
          </ac:spMkLst>
        </pc:spChg>
      </pc:sldChg>
      <pc:sldChg chg="addSp delSp modSp add mod delAnim">
        <pc:chgData name="Tegischer Lukas" userId="f78daebb-0565-485c-bd0e-1cd035e796ff" providerId="ADAL" clId="{E66ABC0B-B987-47AF-98BF-ED621D3BC584}" dt="2021-12-14T20:12:30.616" v="265" actId="1076"/>
        <pc:sldMkLst>
          <pc:docMk/>
          <pc:sldMk cId="1975099793" sldId="438"/>
        </pc:sldMkLst>
        <pc:spChg chg="add mod">
          <ac:chgData name="Tegischer Lukas" userId="f78daebb-0565-485c-bd0e-1cd035e796ff" providerId="ADAL" clId="{E66ABC0B-B987-47AF-98BF-ED621D3BC584}" dt="2021-12-14T20:12:30.616" v="265" actId="1076"/>
          <ac:spMkLst>
            <pc:docMk/>
            <pc:sldMk cId="1975099793" sldId="438"/>
            <ac:spMk id="9" creationId="{4AB3C3D5-F9EB-440C-828B-5362F2AD08EE}"/>
          </ac:spMkLst>
        </pc:spChg>
        <pc:spChg chg="del">
          <ac:chgData name="Tegischer Lukas" userId="f78daebb-0565-485c-bd0e-1cd035e796ff" providerId="ADAL" clId="{E66ABC0B-B987-47AF-98BF-ED621D3BC584}" dt="2021-12-14T20:12:06.990" v="260" actId="478"/>
          <ac:spMkLst>
            <pc:docMk/>
            <pc:sldMk cId="1975099793" sldId="438"/>
            <ac:spMk id="17" creationId="{372C4ED0-D8DB-42A7-B7BE-3D4B91DD6F9B}"/>
          </ac:spMkLst>
        </pc:spChg>
        <pc:spChg chg="del">
          <ac:chgData name="Tegischer Lukas" userId="f78daebb-0565-485c-bd0e-1cd035e796ff" providerId="ADAL" clId="{E66ABC0B-B987-47AF-98BF-ED621D3BC584}" dt="2021-12-14T20:12:03.595" v="256" actId="478"/>
          <ac:spMkLst>
            <pc:docMk/>
            <pc:sldMk cId="1975099793" sldId="438"/>
            <ac:spMk id="19" creationId="{A6F09245-6548-49D4-86C5-8C01CCFCA7BF}"/>
          </ac:spMkLst>
        </pc:spChg>
        <pc:spChg chg="del">
          <ac:chgData name="Tegischer Lukas" userId="f78daebb-0565-485c-bd0e-1cd035e796ff" providerId="ADAL" clId="{E66ABC0B-B987-47AF-98BF-ED621D3BC584}" dt="2021-12-14T20:12:04.428" v="257" actId="478"/>
          <ac:spMkLst>
            <pc:docMk/>
            <pc:sldMk cId="1975099793" sldId="438"/>
            <ac:spMk id="20" creationId="{2A92B017-966A-4C4A-9D94-612DF4177DE0}"/>
          </ac:spMkLst>
        </pc:spChg>
        <pc:spChg chg="del">
          <ac:chgData name="Tegischer Lukas" userId="f78daebb-0565-485c-bd0e-1cd035e796ff" providerId="ADAL" clId="{E66ABC0B-B987-47AF-98BF-ED621D3BC584}" dt="2021-12-14T20:12:05.038" v="258" actId="478"/>
          <ac:spMkLst>
            <pc:docMk/>
            <pc:sldMk cId="1975099793" sldId="438"/>
            <ac:spMk id="21" creationId="{E58D6525-3D29-4B6A-8B72-20DE2BFCC272}"/>
          </ac:spMkLst>
        </pc:spChg>
        <pc:spChg chg="del">
          <ac:chgData name="Tegischer Lukas" userId="f78daebb-0565-485c-bd0e-1cd035e796ff" providerId="ADAL" clId="{E66ABC0B-B987-47AF-98BF-ED621D3BC584}" dt="2021-12-14T20:12:05.865" v="259" actId="478"/>
          <ac:spMkLst>
            <pc:docMk/>
            <pc:sldMk cId="1975099793" sldId="438"/>
            <ac:spMk id="22" creationId="{2503B4F5-490B-4829-BC41-33760C6819C0}"/>
          </ac:spMkLst>
        </pc:spChg>
      </pc:sldChg>
      <pc:sldChg chg="addSp delSp modSp add mod ord delAnim modAnim">
        <pc:chgData name="Tegischer Lukas" userId="f78daebb-0565-485c-bd0e-1cd035e796ff" providerId="ADAL" clId="{E66ABC0B-B987-47AF-98BF-ED621D3BC584}" dt="2021-12-14T20:15:31.665" v="370"/>
        <pc:sldMkLst>
          <pc:docMk/>
          <pc:sldMk cId="2514752523" sldId="439"/>
        </pc:sldMkLst>
        <pc:spChg chg="mod">
          <ac:chgData name="Tegischer Lukas" userId="f78daebb-0565-485c-bd0e-1cd035e796ff" providerId="ADAL" clId="{E66ABC0B-B987-47AF-98BF-ED621D3BC584}" dt="2021-12-14T20:12:57.908" v="300" actId="20577"/>
          <ac:spMkLst>
            <pc:docMk/>
            <pc:sldMk cId="2514752523" sldId="439"/>
            <ac:spMk id="7" creationId="{638772B0-212E-46DB-94C2-1F48F8070D7C}"/>
          </ac:spMkLst>
        </pc:spChg>
        <pc:spChg chg="del">
          <ac:chgData name="Tegischer Lukas" userId="f78daebb-0565-485c-bd0e-1cd035e796ff" providerId="ADAL" clId="{E66ABC0B-B987-47AF-98BF-ED621D3BC584}" dt="2021-12-14T20:12:59.869" v="301" actId="478"/>
          <ac:spMkLst>
            <pc:docMk/>
            <pc:sldMk cId="2514752523" sldId="439"/>
            <ac:spMk id="10" creationId="{0009C202-F3B9-4E00-BE2E-0CD356646905}"/>
          </ac:spMkLst>
        </pc:spChg>
        <pc:spChg chg="del">
          <ac:chgData name="Tegischer Lukas" userId="f78daebb-0565-485c-bd0e-1cd035e796ff" providerId="ADAL" clId="{E66ABC0B-B987-47AF-98BF-ED621D3BC584}" dt="2021-12-14T20:13:05.299" v="306" actId="478"/>
          <ac:spMkLst>
            <pc:docMk/>
            <pc:sldMk cId="2514752523" sldId="439"/>
            <ac:spMk id="12" creationId="{F48213C8-1F2F-4F63-904D-99A3C0F32662}"/>
          </ac:spMkLst>
        </pc:spChg>
        <pc:spChg chg="del">
          <ac:chgData name="Tegischer Lukas" userId="f78daebb-0565-485c-bd0e-1cd035e796ff" providerId="ADAL" clId="{E66ABC0B-B987-47AF-98BF-ED621D3BC584}" dt="2021-12-14T20:13:04.793" v="305" actId="478"/>
          <ac:spMkLst>
            <pc:docMk/>
            <pc:sldMk cId="2514752523" sldId="439"/>
            <ac:spMk id="13" creationId="{01090E5C-668F-4C5F-BD34-C126C08E00D6}"/>
          </ac:spMkLst>
        </pc:spChg>
        <pc:spChg chg="del">
          <ac:chgData name="Tegischer Lukas" userId="f78daebb-0565-485c-bd0e-1cd035e796ff" providerId="ADAL" clId="{E66ABC0B-B987-47AF-98BF-ED621D3BC584}" dt="2021-12-14T20:13:03.950" v="304" actId="478"/>
          <ac:spMkLst>
            <pc:docMk/>
            <pc:sldMk cId="2514752523" sldId="439"/>
            <ac:spMk id="15" creationId="{F47F4AA1-E2B8-41FD-B63D-D1B3DC5A3949}"/>
          </ac:spMkLst>
        </pc:spChg>
        <pc:spChg chg="del">
          <ac:chgData name="Tegischer Lukas" userId="f78daebb-0565-485c-bd0e-1cd035e796ff" providerId="ADAL" clId="{E66ABC0B-B987-47AF-98BF-ED621D3BC584}" dt="2021-12-14T20:13:03.059" v="303" actId="478"/>
          <ac:spMkLst>
            <pc:docMk/>
            <pc:sldMk cId="2514752523" sldId="439"/>
            <ac:spMk id="16" creationId="{25B07ACB-F749-4B28-996A-8213EEBC85FE}"/>
          </ac:spMkLst>
        </pc:spChg>
        <pc:spChg chg="add mod">
          <ac:chgData name="Tegischer Lukas" userId="f78daebb-0565-485c-bd0e-1cd035e796ff" providerId="ADAL" clId="{E66ABC0B-B987-47AF-98BF-ED621D3BC584}" dt="2021-12-14T20:14:06" v="314" actId="1076"/>
          <ac:spMkLst>
            <pc:docMk/>
            <pc:sldMk cId="2514752523" sldId="439"/>
            <ac:spMk id="17" creationId="{DCEA4B8E-5290-4125-9E4A-17826A6E9401}"/>
          </ac:spMkLst>
        </pc:spChg>
        <pc:spChg chg="add mod">
          <ac:chgData name="Tegischer Lukas" userId="f78daebb-0565-485c-bd0e-1cd035e796ff" providerId="ADAL" clId="{E66ABC0B-B987-47AF-98BF-ED621D3BC584}" dt="2021-12-14T20:14:48.271" v="338" actId="1076"/>
          <ac:spMkLst>
            <pc:docMk/>
            <pc:sldMk cId="2514752523" sldId="439"/>
            <ac:spMk id="18" creationId="{F32ED3EC-5D8B-4108-8B91-974295CE00E3}"/>
          </ac:spMkLst>
        </pc:spChg>
        <pc:spChg chg="add mod">
          <ac:chgData name="Tegischer Lukas" userId="f78daebb-0565-485c-bd0e-1cd035e796ff" providerId="ADAL" clId="{E66ABC0B-B987-47AF-98BF-ED621D3BC584}" dt="2021-12-14T20:15:00.412" v="357" actId="20577"/>
          <ac:spMkLst>
            <pc:docMk/>
            <pc:sldMk cId="2514752523" sldId="439"/>
            <ac:spMk id="19" creationId="{A7DD24E5-E390-4385-87B4-3AEED6EEEB7F}"/>
          </ac:spMkLst>
        </pc:spChg>
        <pc:spChg chg="add mod">
          <ac:chgData name="Tegischer Lukas" userId="f78daebb-0565-485c-bd0e-1cd035e796ff" providerId="ADAL" clId="{E66ABC0B-B987-47AF-98BF-ED621D3BC584}" dt="2021-12-14T20:15:17.828" v="366" actId="20577"/>
          <ac:spMkLst>
            <pc:docMk/>
            <pc:sldMk cId="2514752523" sldId="439"/>
            <ac:spMk id="20" creationId="{3023DD67-3F19-4644-913F-7D47861BD5CE}"/>
          </ac:spMkLst>
        </pc:spChg>
        <pc:picChg chg="del">
          <ac:chgData name="Tegischer Lukas" userId="f78daebb-0565-485c-bd0e-1cd035e796ff" providerId="ADAL" clId="{E66ABC0B-B987-47AF-98BF-ED621D3BC584}" dt="2021-12-14T20:13:02.065" v="302" actId="478"/>
          <ac:picMkLst>
            <pc:docMk/>
            <pc:sldMk cId="2514752523" sldId="439"/>
            <ac:picMk id="11" creationId="{FF51EE0D-52BC-42DB-9EA4-C7EFDE7EB747}"/>
          </ac:picMkLst>
        </pc:picChg>
      </pc:sldChg>
      <pc:sldChg chg="addSp delSp modSp add del mod">
        <pc:chgData name="Tegischer Lukas" userId="f78daebb-0565-485c-bd0e-1cd035e796ff" providerId="ADAL" clId="{E66ABC0B-B987-47AF-98BF-ED621D3BC584}" dt="2021-12-14T20:16:53.447" v="400" actId="47"/>
        <pc:sldMkLst>
          <pc:docMk/>
          <pc:sldMk cId="1973837050" sldId="440"/>
        </pc:sldMkLst>
        <pc:spChg chg="add mod">
          <ac:chgData name="Tegischer Lukas" userId="f78daebb-0565-485c-bd0e-1cd035e796ff" providerId="ADAL" clId="{E66ABC0B-B987-47AF-98BF-ED621D3BC584}" dt="2021-12-14T20:16:52.055" v="399" actId="1076"/>
          <ac:spMkLst>
            <pc:docMk/>
            <pc:sldMk cId="1973837050" sldId="440"/>
            <ac:spMk id="6" creationId="{C1BBF4EE-19D4-4A2D-A825-BE354E789623}"/>
          </ac:spMkLst>
        </pc:spChg>
        <pc:spChg chg="del">
          <ac:chgData name="Tegischer Lukas" userId="f78daebb-0565-485c-bd0e-1cd035e796ff" providerId="ADAL" clId="{E66ABC0B-B987-47AF-98BF-ED621D3BC584}" dt="2021-12-14T20:16:47.656" v="397" actId="478"/>
          <ac:spMkLst>
            <pc:docMk/>
            <pc:sldMk cId="1973837050" sldId="440"/>
            <ac:spMk id="11" creationId="{677AD4A8-ACC7-4B1A-9F26-FA2A6C07224F}"/>
          </ac:spMkLst>
        </pc:spChg>
      </pc:sldChg>
      <pc:sldChg chg="addSp delSp modSp add mod modAnim">
        <pc:chgData name="Tegischer Lukas" userId="f78daebb-0565-485c-bd0e-1cd035e796ff" providerId="ADAL" clId="{E66ABC0B-B987-47AF-98BF-ED621D3BC584}" dt="2021-12-14T20:18:17.407" v="469"/>
        <pc:sldMkLst>
          <pc:docMk/>
          <pc:sldMk cId="3354920691" sldId="440"/>
        </pc:sldMkLst>
        <pc:spChg chg="add mod">
          <ac:chgData name="Tegischer Lukas" userId="f78daebb-0565-485c-bd0e-1cd035e796ff" providerId="ADAL" clId="{E66ABC0B-B987-47AF-98BF-ED621D3BC584}" dt="2021-12-14T20:17:10.682" v="405" actId="20577"/>
          <ac:spMkLst>
            <pc:docMk/>
            <pc:sldMk cId="3354920691" sldId="440"/>
            <ac:spMk id="6" creationId="{96A0A5D5-7108-4A4E-907A-875A405087D4}"/>
          </ac:spMkLst>
        </pc:spChg>
        <pc:spChg chg="del">
          <ac:chgData name="Tegischer Lukas" userId="f78daebb-0565-485c-bd0e-1cd035e796ff" providerId="ADAL" clId="{E66ABC0B-B987-47AF-98BF-ED621D3BC584}" dt="2021-12-14T20:17:06.253" v="402" actId="478"/>
          <ac:spMkLst>
            <pc:docMk/>
            <pc:sldMk cId="3354920691" sldId="440"/>
            <ac:spMk id="9" creationId="{EE743389-93A5-4B8F-A8D9-F46D1FFF784C}"/>
          </ac:spMkLst>
        </pc:spChg>
        <pc:spChg chg="add mod">
          <ac:chgData name="Tegischer Lukas" userId="f78daebb-0565-485c-bd0e-1cd035e796ff" providerId="ADAL" clId="{E66ABC0B-B987-47AF-98BF-ED621D3BC584}" dt="2021-12-14T20:17:54.397" v="437" actId="20577"/>
          <ac:spMkLst>
            <pc:docMk/>
            <pc:sldMk cId="3354920691" sldId="440"/>
            <ac:spMk id="10" creationId="{41F16950-323F-4C47-B879-72BD936A9C6E}"/>
          </ac:spMkLst>
        </pc:spChg>
        <pc:spChg chg="del">
          <ac:chgData name="Tegischer Lukas" userId="f78daebb-0565-485c-bd0e-1cd035e796ff" providerId="ADAL" clId="{E66ABC0B-B987-47AF-98BF-ED621D3BC584}" dt="2021-12-14T20:17:11.409" v="406" actId="478"/>
          <ac:spMkLst>
            <pc:docMk/>
            <pc:sldMk cId="3354920691" sldId="440"/>
            <ac:spMk id="11" creationId="{677AD4A8-ACC7-4B1A-9F26-FA2A6C07224F}"/>
          </ac:spMkLst>
        </pc:spChg>
        <pc:spChg chg="add del mod">
          <ac:chgData name="Tegischer Lukas" userId="f78daebb-0565-485c-bd0e-1cd035e796ff" providerId="ADAL" clId="{E66ABC0B-B987-47AF-98BF-ED621D3BC584}" dt="2021-12-14T20:17:46.303" v="434" actId="478"/>
          <ac:spMkLst>
            <pc:docMk/>
            <pc:sldMk cId="3354920691" sldId="440"/>
            <ac:spMk id="12" creationId="{78A7E518-620D-4397-B20F-45E9FC882211}"/>
          </ac:spMkLst>
        </pc:spChg>
        <pc:spChg chg="add mod">
          <ac:chgData name="Tegischer Lukas" userId="f78daebb-0565-485c-bd0e-1cd035e796ff" providerId="ADAL" clId="{E66ABC0B-B987-47AF-98BF-ED621D3BC584}" dt="2021-12-14T20:18:11.062" v="468" actId="20577"/>
          <ac:spMkLst>
            <pc:docMk/>
            <pc:sldMk cId="3354920691" sldId="440"/>
            <ac:spMk id="13" creationId="{105FB351-55CC-4575-AF92-6DF0EC096E23}"/>
          </ac:spMkLst>
        </pc:spChg>
        <pc:graphicFrameChg chg="add del mod">
          <ac:chgData name="Tegischer Lukas" userId="f78daebb-0565-485c-bd0e-1cd035e796ff" providerId="ADAL" clId="{E66ABC0B-B987-47AF-98BF-ED621D3BC584}" dt="2021-12-14T20:17:21.787" v="408"/>
          <ac:graphicFrameMkLst>
            <pc:docMk/>
            <pc:sldMk cId="3354920691" sldId="440"/>
            <ac:graphicFrameMk id="3" creationId="{DC37E09B-EE3F-415D-AC41-31E3EBB90887}"/>
          </ac:graphicFrameMkLst>
        </pc:graphicFrameChg>
      </pc:sldChg>
    </pc:docChg>
  </pc:docChgLst>
  <pc:docChgLst>
    <pc:chgData name="Tegischer Lukas" userId="f78daebb-0565-485c-bd0e-1cd035e796ff" providerId="ADAL" clId="{BDA892E4-6EE0-4B36-85AA-72E420144E43}"/>
    <pc:docChg chg="undo custSel addSld delSld modSld sldOrd">
      <pc:chgData name="Tegischer Lukas" userId="f78daebb-0565-485c-bd0e-1cd035e796ff" providerId="ADAL" clId="{BDA892E4-6EE0-4B36-85AA-72E420144E43}" dt="2021-11-29T20:06:16.529" v="202" actId="20577"/>
      <pc:docMkLst>
        <pc:docMk/>
      </pc:docMkLst>
      <pc:sldChg chg="modSp mod">
        <pc:chgData name="Tegischer Lukas" userId="f78daebb-0565-485c-bd0e-1cd035e796ff" providerId="ADAL" clId="{BDA892E4-6EE0-4B36-85AA-72E420144E43}" dt="2021-11-29T19:59:08.566" v="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DA892E4-6EE0-4B36-85AA-72E420144E43}" dt="2021-11-29T19:59:08.566" v="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DA892E4-6EE0-4B36-85AA-72E420144E43}" dt="2021-11-29T19:59:55.620" v="59" actId="47"/>
        <pc:sldMkLst>
          <pc:docMk/>
          <pc:sldMk cId="3423344192" sldId="367"/>
        </pc:sldMkLst>
      </pc:sldChg>
      <pc:sldChg chg="add">
        <pc:chgData name="Tegischer Lukas" userId="f78daebb-0565-485c-bd0e-1cd035e796ff" providerId="ADAL" clId="{BDA892E4-6EE0-4B36-85AA-72E420144E43}" dt="2021-11-29T19:59:21.246" v="40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BDA892E4-6EE0-4B36-85AA-72E420144E43}" dt="2021-11-29T19:59:44.402" v="49" actId="47"/>
        <pc:sldMkLst>
          <pc:docMk/>
          <pc:sldMk cId="2959706892" sldId="390"/>
        </pc:sldMkLst>
      </pc:sldChg>
      <pc:sldChg chg="add del">
        <pc:chgData name="Tegischer Lukas" userId="f78daebb-0565-485c-bd0e-1cd035e796ff" providerId="ADAL" clId="{BDA892E4-6EE0-4B36-85AA-72E420144E43}" dt="2021-11-29T19:59:55.104" v="56" actId="47"/>
        <pc:sldMkLst>
          <pc:docMk/>
          <pc:sldMk cId="1223532024" sldId="391"/>
        </pc:sldMkLst>
      </pc:sldChg>
      <pc:sldChg chg="add del">
        <pc:chgData name="Tegischer Lukas" userId="f78daebb-0565-485c-bd0e-1cd035e796ff" providerId="ADAL" clId="{BDA892E4-6EE0-4B36-85AA-72E420144E43}" dt="2021-11-29T19:59:55.219" v="57" actId="47"/>
        <pc:sldMkLst>
          <pc:docMk/>
          <pc:sldMk cId="1202084753" sldId="392"/>
        </pc:sldMkLst>
      </pc:sldChg>
      <pc:sldChg chg="add del">
        <pc:chgData name="Tegischer Lukas" userId="f78daebb-0565-485c-bd0e-1cd035e796ff" providerId="ADAL" clId="{BDA892E4-6EE0-4B36-85AA-72E420144E43}" dt="2021-11-29T19:59:55.405" v="58" actId="47"/>
        <pc:sldMkLst>
          <pc:docMk/>
          <pc:sldMk cId="3683555700" sldId="393"/>
        </pc:sldMkLst>
      </pc:sldChg>
      <pc:sldChg chg="del">
        <pc:chgData name="Tegischer Lukas" userId="f78daebb-0565-485c-bd0e-1cd035e796ff" providerId="ADAL" clId="{BDA892E4-6EE0-4B36-85AA-72E420144E43}" dt="2021-11-29T19:59:56.483" v="60" actId="47"/>
        <pc:sldMkLst>
          <pc:docMk/>
          <pc:sldMk cId="1842313669" sldId="394"/>
        </pc:sldMkLst>
      </pc:sldChg>
      <pc:sldChg chg="del">
        <pc:chgData name="Tegischer Lukas" userId="f78daebb-0565-485c-bd0e-1cd035e796ff" providerId="ADAL" clId="{BDA892E4-6EE0-4B36-85AA-72E420144E43}" dt="2021-11-29T19:59:57.185" v="61" actId="47"/>
        <pc:sldMkLst>
          <pc:docMk/>
          <pc:sldMk cId="207050112" sldId="395"/>
        </pc:sldMkLst>
      </pc:sldChg>
      <pc:sldChg chg="del">
        <pc:chgData name="Tegischer Lukas" userId="f78daebb-0565-485c-bd0e-1cd035e796ff" providerId="ADAL" clId="{BDA892E4-6EE0-4B36-85AA-72E420144E43}" dt="2021-11-29T19:59:59.622" v="62" actId="47"/>
        <pc:sldMkLst>
          <pc:docMk/>
          <pc:sldMk cId="1808166067" sldId="396"/>
        </pc:sldMkLst>
      </pc:sldChg>
      <pc:sldChg chg="del">
        <pc:chgData name="Tegischer Lukas" userId="f78daebb-0565-485c-bd0e-1cd035e796ff" providerId="ADAL" clId="{BDA892E4-6EE0-4B36-85AA-72E420144E43}" dt="2021-11-29T20:00:00.375" v="63" actId="47"/>
        <pc:sldMkLst>
          <pc:docMk/>
          <pc:sldMk cId="1983194560" sldId="397"/>
        </pc:sldMkLst>
      </pc:sldChg>
      <pc:sldChg chg="modAnim">
        <pc:chgData name="Tegischer Lukas" userId="f78daebb-0565-485c-bd0e-1cd035e796ff" providerId="ADAL" clId="{BDA892E4-6EE0-4B36-85AA-72E420144E43}" dt="2021-11-29T19:59:31.853" v="43"/>
        <pc:sldMkLst>
          <pc:docMk/>
          <pc:sldMk cId="223375814" sldId="398"/>
        </pc:sldMkLst>
      </pc:sldChg>
      <pc:sldChg chg="modSp add del mod">
        <pc:chgData name="Tegischer Lukas" userId="f78daebb-0565-485c-bd0e-1cd035e796ff" providerId="ADAL" clId="{BDA892E4-6EE0-4B36-85AA-72E420144E43}" dt="2021-11-29T20:01:13.202" v="148" actId="20577"/>
        <pc:sldMkLst>
          <pc:docMk/>
          <pc:sldMk cId="1013162141" sldId="401"/>
        </pc:sldMkLst>
        <pc:spChg chg="mod">
          <ac:chgData name="Tegischer Lukas" userId="f78daebb-0565-485c-bd0e-1cd035e796ff" providerId="ADAL" clId="{BDA892E4-6EE0-4B36-85AA-72E420144E43}" dt="2021-11-29T20:01:13.202" v="148" actId="20577"/>
          <ac:spMkLst>
            <pc:docMk/>
            <pc:sldMk cId="1013162141" sldId="401"/>
            <ac:spMk id="6" creationId="{4E1E9BBE-ADC8-49C8-BC4E-7CDDBE735635}"/>
          </ac:spMkLst>
        </pc:spChg>
      </pc:sldChg>
      <pc:sldChg chg="del">
        <pc:chgData name="Tegischer Lukas" userId="f78daebb-0565-485c-bd0e-1cd035e796ff" providerId="ADAL" clId="{BDA892E4-6EE0-4B36-85AA-72E420144E43}" dt="2021-11-29T19:59:38.089" v="45" actId="47"/>
        <pc:sldMkLst>
          <pc:docMk/>
          <pc:sldMk cId="4120804287" sldId="402"/>
        </pc:sldMkLst>
      </pc:sldChg>
      <pc:sldChg chg="del">
        <pc:chgData name="Tegischer Lukas" userId="f78daebb-0565-485c-bd0e-1cd035e796ff" providerId="ADAL" clId="{BDA892E4-6EE0-4B36-85AA-72E420144E43}" dt="2021-11-29T19:59:39.086" v="46" actId="47"/>
        <pc:sldMkLst>
          <pc:docMk/>
          <pc:sldMk cId="3092407352" sldId="403"/>
        </pc:sldMkLst>
      </pc:sldChg>
      <pc:sldChg chg="del">
        <pc:chgData name="Tegischer Lukas" userId="f78daebb-0565-485c-bd0e-1cd035e796ff" providerId="ADAL" clId="{BDA892E4-6EE0-4B36-85AA-72E420144E43}" dt="2021-11-29T19:59:40.180" v="47" actId="47"/>
        <pc:sldMkLst>
          <pc:docMk/>
          <pc:sldMk cId="830097691" sldId="404"/>
        </pc:sldMkLst>
      </pc:sldChg>
      <pc:sldChg chg="del">
        <pc:chgData name="Tegischer Lukas" userId="f78daebb-0565-485c-bd0e-1cd035e796ff" providerId="ADAL" clId="{BDA892E4-6EE0-4B36-85AA-72E420144E43}" dt="2021-11-29T19:59:42.626" v="48" actId="47"/>
        <pc:sldMkLst>
          <pc:docMk/>
          <pc:sldMk cId="1494833923" sldId="405"/>
        </pc:sldMkLst>
      </pc:sldChg>
      <pc:sldChg chg="modSp add mod ord">
        <pc:chgData name="Tegischer Lukas" userId="f78daebb-0565-485c-bd0e-1cd035e796ff" providerId="ADAL" clId="{BDA892E4-6EE0-4B36-85AA-72E420144E43}" dt="2021-11-29T20:00:41.070" v="107" actId="20577"/>
        <pc:sldMkLst>
          <pc:docMk/>
          <pc:sldMk cId="858149800" sldId="406"/>
        </pc:sldMkLst>
        <pc:spChg chg="mod">
          <ac:chgData name="Tegischer Lukas" userId="f78daebb-0565-485c-bd0e-1cd035e796ff" providerId="ADAL" clId="{BDA892E4-6EE0-4B36-85AA-72E420144E43}" dt="2021-11-29T20:00:41.070" v="107" actId="20577"/>
          <ac:spMkLst>
            <pc:docMk/>
            <pc:sldMk cId="858149800" sldId="406"/>
            <ac:spMk id="7" creationId="{638772B0-212E-46DB-94C2-1F48F8070D7C}"/>
          </ac:spMkLst>
        </pc:spChg>
      </pc:sldChg>
      <pc:sldChg chg="modSp add mod ord">
        <pc:chgData name="Tegischer Lukas" userId="f78daebb-0565-485c-bd0e-1cd035e796ff" providerId="ADAL" clId="{BDA892E4-6EE0-4B36-85AA-72E420144E43}" dt="2021-11-29T20:00:44.822" v="115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BDA892E4-6EE0-4B36-85AA-72E420144E43}" dt="2021-11-29T20:00:44.822" v="115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add">
        <pc:chgData name="Tegischer Lukas" userId="f78daebb-0565-485c-bd0e-1cd035e796ff" providerId="ADAL" clId="{BDA892E4-6EE0-4B36-85AA-72E420144E43}" dt="2021-11-29T20:01:32.964" v="149"/>
        <pc:sldMkLst>
          <pc:docMk/>
          <pc:sldMk cId="3971076723" sldId="408"/>
        </pc:sldMkLst>
      </pc:sldChg>
      <pc:sldChg chg="add">
        <pc:chgData name="Tegischer Lukas" userId="f78daebb-0565-485c-bd0e-1cd035e796ff" providerId="ADAL" clId="{BDA892E4-6EE0-4B36-85AA-72E420144E43}" dt="2021-11-29T20:01:39.909" v="150"/>
        <pc:sldMkLst>
          <pc:docMk/>
          <pc:sldMk cId="1511095278" sldId="411"/>
        </pc:sldMkLst>
      </pc:sldChg>
      <pc:sldChg chg="addSp delSp modSp add mod">
        <pc:chgData name="Tegischer Lukas" userId="f78daebb-0565-485c-bd0e-1cd035e796ff" providerId="ADAL" clId="{BDA892E4-6EE0-4B36-85AA-72E420144E43}" dt="2021-11-29T20:06:16.529" v="202" actId="20577"/>
        <pc:sldMkLst>
          <pc:docMk/>
          <pc:sldMk cId="1541332051" sldId="412"/>
        </pc:sldMkLst>
        <pc:spChg chg="del">
          <ac:chgData name="Tegischer Lukas" userId="f78daebb-0565-485c-bd0e-1cd035e796ff" providerId="ADAL" clId="{BDA892E4-6EE0-4B36-85AA-72E420144E43}" dt="2021-11-29T20:01:54.627" v="153" actId="478"/>
          <ac:spMkLst>
            <pc:docMk/>
            <pc:sldMk cId="1541332051" sldId="412"/>
            <ac:spMk id="6" creationId="{E547E078-7780-441B-877F-AD04E00C73E8}"/>
          </ac:spMkLst>
        </pc:spChg>
        <pc:spChg chg="add mod">
          <ac:chgData name="Tegischer Lukas" userId="f78daebb-0565-485c-bd0e-1cd035e796ff" providerId="ADAL" clId="{BDA892E4-6EE0-4B36-85AA-72E420144E43}" dt="2021-11-29T20:06:16.529" v="202" actId="20577"/>
          <ac:spMkLst>
            <pc:docMk/>
            <pc:sldMk cId="1541332051" sldId="412"/>
            <ac:spMk id="7" creationId="{41FEDDB7-CEA3-42C2-9936-57F1F9DEA4E6}"/>
          </ac:spMkLst>
        </pc:spChg>
        <pc:spChg chg="del">
          <ac:chgData name="Tegischer Lukas" userId="f78daebb-0565-485c-bd0e-1cd035e796ff" providerId="ADAL" clId="{BDA892E4-6EE0-4B36-85AA-72E420144E43}" dt="2021-11-29T20:01:54.290" v="152" actId="478"/>
          <ac:spMkLst>
            <pc:docMk/>
            <pc:sldMk cId="1541332051" sldId="412"/>
            <ac:spMk id="8" creationId="{D6F8E846-C9AF-43C4-A1D2-4A93F64ABE44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13.027" v="201" actId="20577"/>
        <pc:sldMkLst>
          <pc:docMk/>
          <pc:sldMk cId="2242647909" sldId="413"/>
        </pc:sldMkLst>
        <pc:spChg chg="mod">
          <ac:chgData name="Tegischer Lukas" userId="f78daebb-0565-485c-bd0e-1cd035e796ff" providerId="ADAL" clId="{BDA892E4-6EE0-4B36-85AA-72E420144E43}" dt="2021-11-29T20:06:13.027" v="201" actId="20577"/>
          <ac:spMkLst>
            <pc:docMk/>
            <pc:sldMk cId="2242647909" sldId="413"/>
            <ac:spMk id="7" creationId="{41FEDDB7-CEA3-42C2-9936-57F1F9DEA4E6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09.229" v="200" actId="20577"/>
        <pc:sldMkLst>
          <pc:docMk/>
          <pc:sldMk cId="3012645121" sldId="414"/>
        </pc:sldMkLst>
        <pc:spChg chg="mod">
          <ac:chgData name="Tegischer Lukas" userId="f78daebb-0565-485c-bd0e-1cd035e796ff" providerId="ADAL" clId="{BDA892E4-6EE0-4B36-85AA-72E420144E43}" dt="2021-11-29T20:06:09.229" v="200" actId="20577"/>
          <ac:spMkLst>
            <pc:docMk/>
            <pc:sldMk cId="3012645121" sldId="414"/>
            <ac:spMk id="7" creationId="{41FEDDB7-CEA3-42C2-9936-57F1F9DEA4E6}"/>
          </ac:spMkLst>
        </pc:spChg>
      </pc:sldChg>
    </pc:docChg>
  </pc:docChgLst>
  <pc:docChgLst>
    <pc:chgData name="Tegischer Lukas" userId="f78daebb-0565-485c-bd0e-1cd035e796ff" providerId="ADAL" clId="{C5F71957-BC21-4EC1-9097-73E036983575}"/>
    <pc:docChg chg="undo custSel addSld delSld modSld sldOrd">
      <pc:chgData name="Tegischer Lukas" userId="f78daebb-0565-485c-bd0e-1cd035e796ff" providerId="ADAL" clId="{C5F71957-BC21-4EC1-9097-73E036983575}" dt="2021-11-30T12:04:52.415" v="1059"/>
      <pc:docMkLst>
        <pc:docMk/>
      </pc:docMkLst>
      <pc:sldChg chg="modSp mod">
        <pc:chgData name="Tegischer Lukas" userId="f78daebb-0565-485c-bd0e-1cd035e796ff" providerId="ADAL" clId="{C5F71957-BC21-4EC1-9097-73E036983575}" dt="2021-11-30T11:39:23.456" v="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5F71957-BC21-4EC1-9097-73E036983575}" dt="2021-11-30T11:39:23.456" v="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5F71957-BC21-4EC1-9097-73E036983575}" dt="2021-11-30T11:39:30.196" v="44" actId="47"/>
        <pc:sldMkLst>
          <pc:docMk/>
          <pc:sldMk cId="858149800" sldId="406"/>
        </pc:sldMkLst>
      </pc:sldChg>
      <pc:sldChg chg="addSp delSp modSp mod ord modAnim">
        <pc:chgData name="Tegischer Lukas" userId="f78daebb-0565-485c-bd0e-1cd035e796ff" providerId="ADAL" clId="{C5F71957-BC21-4EC1-9097-73E036983575}" dt="2021-11-30T11:41:34.065" v="250" actId="1076"/>
        <pc:sldMkLst>
          <pc:docMk/>
          <pc:sldMk cId="2011343138" sldId="407"/>
        </pc:sldMkLst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2" creationId="{AA4D8705-67E3-4388-A808-8AFFC857A1C1}"/>
          </ac:spMkLst>
        </pc:spChg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1:29.978" v="249" actId="1076"/>
          <ac:spMkLst>
            <pc:docMk/>
            <pc:sldMk cId="2011343138" sldId="407"/>
            <ac:spMk id="8" creationId="{2D74B9F2-1723-4A17-8144-CDAA5940BCE3}"/>
          </ac:spMkLst>
        </pc:spChg>
        <pc:picChg chg="del">
          <ac:chgData name="Tegischer Lukas" userId="f78daebb-0565-485c-bd0e-1cd035e796ff" providerId="ADAL" clId="{C5F71957-BC21-4EC1-9097-73E036983575}" dt="2021-11-30T11:39:37.765" v="48" actId="478"/>
          <ac:picMkLst>
            <pc:docMk/>
            <pc:sldMk cId="2011343138" sldId="407"/>
            <ac:picMk id="5" creationId="{59B87519-DEF1-4546-9C0A-4F3507EB14BA}"/>
          </ac:picMkLst>
        </pc:picChg>
      </pc:sldChg>
      <pc:sldChg chg="del">
        <pc:chgData name="Tegischer Lukas" userId="f78daebb-0565-485c-bd0e-1cd035e796ff" providerId="ADAL" clId="{C5F71957-BC21-4EC1-9097-73E036983575}" dt="2021-11-30T11:39:36.175" v="47" actId="47"/>
        <pc:sldMkLst>
          <pc:docMk/>
          <pc:sldMk cId="2242647909" sldId="413"/>
        </pc:sldMkLst>
      </pc:sldChg>
      <pc:sldChg chg="addSp delSp modSp mod modAnim">
        <pc:chgData name="Tegischer Lukas" userId="f78daebb-0565-485c-bd0e-1cd035e796ff" providerId="ADAL" clId="{C5F71957-BC21-4EC1-9097-73E036983575}" dt="2021-11-30T11:59:19.999" v="911"/>
        <pc:sldMkLst>
          <pc:docMk/>
          <pc:sldMk cId="2803885390" sldId="414"/>
        </pc:sldMkLst>
        <pc:spChg chg="add del mod">
          <ac:chgData name="Tegischer Lukas" userId="f78daebb-0565-485c-bd0e-1cd035e796ff" providerId="ADAL" clId="{C5F71957-BC21-4EC1-9097-73E036983575}" dt="2021-11-30T11:58:34.071" v="899" actId="1076"/>
          <ac:spMkLst>
            <pc:docMk/>
            <pc:sldMk cId="2803885390" sldId="414"/>
            <ac:spMk id="5" creationId="{25A3ECC4-6784-4989-B207-EAECD67A7EFF}"/>
          </ac:spMkLst>
        </pc:spChg>
        <pc:spChg chg="del">
          <ac:chgData name="Tegischer Lukas" userId="f78daebb-0565-485c-bd0e-1cd035e796ff" providerId="ADAL" clId="{C5F71957-BC21-4EC1-9097-73E036983575}" dt="2021-11-30T11:57:28.207" v="868" actId="478"/>
          <ac:spMkLst>
            <pc:docMk/>
            <pc:sldMk cId="2803885390" sldId="414"/>
            <ac:spMk id="6" creationId="{95C53C13-9947-44BB-A4BE-628A2667201E}"/>
          </ac:spMkLst>
        </pc:spChg>
        <pc:spChg chg="add mod">
          <ac:chgData name="Tegischer Lukas" userId="f78daebb-0565-485c-bd0e-1cd035e796ff" providerId="ADAL" clId="{C5F71957-BC21-4EC1-9097-73E036983575}" dt="2021-11-30T11:59:14.275" v="910" actId="1076"/>
          <ac:spMkLst>
            <pc:docMk/>
            <pc:sldMk cId="2803885390" sldId="414"/>
            <ac:spMk id="10" creationId="{6A6CB3BC-3A96-495D-8F63-D0F1236C8AD0}"/>
          </ac:spMkLst>
        </pc:spChg>
        <pc:picChg chg="add mod">
          <ac:chgData name="Tegischer Lukas" userId="f78daebb-0565-485c-bd0e-1cd035e796ff" providerId="ADAL" clId="{C5F71957-BC21-4EC1-9097-73E036983575}" dt="2021-11-30T11:58:33.107" v="897"/>
          <ac:picMkLst>
            <pc:docMk/>
            <pc:sldMk cId="2803885390" sldId="414"/>
            <ac:picMk id="7" creationId="{1A35F99B-619F-4EE1-93B9-BAC7265CCDEF}"/>
          </ac:picMkLst>
        </pc:picChg>
        <pc:picChg chg="add mod">
          <ac:chgData name="Tegischer Lukas" userId="f78daebb-0565-485c-bd0e-1cd035e796ff" providerId="ADAL" clId="{C5F71957-BC21-4EC1-9097-73E036983575}" dt="2021-11-30T11:58:40.534" v="903" actId="1076"/>
          <ac:picMkLst>
            <pc:docMk/>
            <pc:sldMk cId="2803885390" sldId="414"/>
            <ac:picMk id="8" creationId="{5185C229-EEDA-4DD2-BEA3-2F6D0DA011C3}"/>
          </ac:picMkLst>
        </pc:picChg>
        <pc:picChg chg="add mod">
          <ac:chgData name="Tegischer Lukas" userId="f78daebb-0565-485c-bd0e-1cd035e796ff" providerId="ADAL" clId="{C5F71957-BC21-4EC1-9097-73E036983575}" dt="2021-11-30T11:58:54.260" v="907" actId="1076"/>
          <ac:picMkLst>
            <pc:docMk/>
            <pc:sldMk cId="2803885390" sldId="414"/>
            <ac:picMk id="9" creationId="{8067F5E6-B53B-4F57-BDDF-F7ECA5806EBB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1:43:10.701" v="338" actId="1076"/>
        <pc:sldMkLst>
          <pc:docMk/>
          <pc:sldMk cId="855078624" sldId="415"/>
        </pc:sldMkLst>
        <pc:spChg chg="del">
          <ac:chgData name="Tegischer Lukas" userId="f78daebb-0565-485c-bd0e-1cd035e796ff" providerId="ADAL" clId="{C5F71957-BC21-4EC1-9097-73E036983575}" dt="2021-11-30T11:41:41.518" v="254" actId="478"/>
          <ac:spMkLst>
            <pc:docMk/>
            <pc:sldMk cId="855078624" sldId="415"/>
            <ac:spMk id="2" creationId="{AA4D8705-67E3-4388-A808-8AFFC857A1C1}"/>
          </ac:spMkLst>
        </pc:spChg>
        <pc:spChg chg="del">
          <ac:chgData name="Tegischer Lukas" userId="f78daebb-0565-485c-bd0e-1cd035e796ff" providerId="ADAL" clId="{C5F71957-BC21-4EC1-9097-73E036983575}" dt="2021-11-30T11:41:40.617" v="253" actId="478"/>
          <ac:spMkLst>
            <pc:docMk/>
            <pc:sldMk cId="855078624" sldId="415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3:10.701" v="338" actId="1076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1:39.944" v="252" actId="478"/>
          <ac:spMkLst>
            <pc:docMk/>
            <pc:sldMk cId="855078624" sldId="415"/>
            <ac:spMk id="8" creationId="{2D74B9F2-1723-4A17-8144-CDAA5940BCE3}"/>
          </ac:spMkLst>
        </pc:spChg>
        <pc:spChg chg="add del mod">
          <ac:chgData name="Tegischer Lukas" userId="f78daebb-0565-485c-bd0e-1cd035e796ff" providerId="ADAL" clId="{C5F71957-BC21-4EC1-9097-73E036983575}" dt="2021-11-30T11:42:59.878" v="334" actId="478"/>
          <ac:spMkLst>
            <pc:docMk/>
            <pc:sldMk cId="855078624" sldId="415"/>
            <ac:spMk id="9" creationId="{9D40BD8E-97EC-4D6A-B082-BBC5EF023CB6}"/>
          </ac:spMkLst>
        </pc:spChg>
        <pc:spChg chg="add mod">
          <ac:chgData name="Tegischer Lukas" userId="f78daebb-0565-485c-bd0e-1cd035e796ff" providerId="ADAL" clId="{C5F71957-BC21-4EC1-9097-73E036983575}" dt="2021-11-30T11:43:08.569" v="337" actId="1076"/>
          <ac:spMkLst>
            <pc:docMk/>
            <pc:sldMk cId="855078624" sldId="415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01.211" v="335" actId="1076"/>
          <ac:picMkLst>
            <pc:docMk/>
            <pc:sldMk cId="855078624" sldId="415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32.735" v="349" actId="1076"/>
        <pc:sldMkLst>
          <pc:docMk/>
          <pc:sldMk cId="4123904218" sldId="416"/>
        </pc:sldMkLst>
        <pc:spChg chg="mod">
          <ac:chgData name="Tegischer Lukas" userId="f78daebb-0565-485c-bd0e-1cd035e796ff" providerId="ADAL" clId="{C5F71957-BC21-4EC1-9097-73E036983575}" dt="2021-11-30T11:43:15.447" v="340" actId="20577"/>
          <ac:spMkLst>
            <pc:docMk/>
            <pc:sldMk cId="4123904218" sldId="416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30.698" v="348" actId="6549"/>
          <ac:spMkLst>
            <pc:docMk/>
            <pc:sldMk cId="4123904218" sldId="416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32.735" v="349" actId="1076"/>
          <ac:picMkLst>
            <pc:docMk/>
            <pc:sldMk cId="4123904218" sldId="416"/>
            <ac:picMk id="6" creationId="{3C3C0A4A-D3C4-483D-9685-A8BE499FEE56}"/>
          </ac:picMkLst>
        </pc:picChg>
        <pc:picChg chg="del">
          <ac:chgData name="Tegischer Lukas" userId="f78daebb-0565-485c-bd0e-1cd035e796ff" providerId="ADAL" clId="{C5F71957-BC21-4EC1-9097-73E036983575}" dt="2021-11-30T11:43:16.444" v="341" actId="478"/>
          <ac:picMkLst>
            <pc:docMk/>
            <pc:sldMk cId="4123904218" sldId="416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57.566" v="379" actId="20577"/>
        <pc:sldMkLst>
          <pc:docMk/>
          <pc:sldMk cId="2024651575" sldId="417"/>
        </pc:sldMkLst>
        <pc:spChg chg="mod">
          <ac:chgData name="Tegischer Lukas" userId="f78daebb-0565-485c-bd0e-1cd035e796ff" providerId="ADAL" clId="{C5F71957-BC21-4EC1-9097-73E036983575}" dt="2021-11-30T11:43:36.588" v="351" actId="20577"/>
          <ac:spMkLst>
            <pc:docMk/>
            <pc:sldMk cId="2024651575" sldId="417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57.566" v="379" actId="20577"/>
          <ac:spMkLst>
            <pc:docMk/>
            <pc:sldMk cId="2024651575" sldId="417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3:37.476" v="352" actId="478"/>
          <ac:picMkLst>
            <pc:docMk/>
            <pc:sldMk cId="2024651575" sldId="417"/>
            <ac:picMk id="6" creationId="{3C3C0A4A-D3C4-483D-9685-A8BE499FEE56}"/>
          </ac:picMkLst>
        </pc:picChg>
        <pc:picChg chg="add mod">
          <ac:chgData name="Tegischer Lukas" userId="f78daebb-0565-485c-bd0e-1cd035e796ff" providerId="ADAL" clId="{C5F71957-BC21-4EC1-9097-73E036983575}" dt="2021-11-30T11:43:49.303" v="359" actId="1076"/>
          <ac:picMkLst>
            <pc:docMk/>
            <pc:sldMk cId="2024651575" sldId="417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4:31.261" v="400" actId="20577"/>
        <pc:sldMkLst>
          <pc:docMk/>
          <pc:sldMk cId="1662010571" sldId="418"/>
        </pc:sldMkLst>
        <pc:spChg chg="mod">
          <ac:chgData name="Tegischer Lukas" userId="f78daebb-0565-485c-bd0e-1cd035e796ff" providerId="ADAL" clId="{C5F71957-BC21-4EC1-9097-73E036983575}" dt="2021-11-30T11:44:06.704" v="381" actId="20577"/>
          <ac:spMkLst>
            <pc:docMk/>
            <pc:sldMk cId="1662010571" sldId="418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C5F71957-BC21-4EC1-9097-73E036983575}" dt="2021-11-30T11:44:31.261" v="400" actId="20577"/>
          <ac:spMkLst>
            <pc:docMk/>
            <pc:sldMk cId="1662010571" sldId="418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4:21.086" v="388" actId="1076"/>
          <ac:picMkLst>
            <pc:docMk/>
            <pc:sldMk cId="1662010571" sldId="418"/>
            <ac:picMk id="6" creationId="{8B60BB3D-0D63-45E1-9720-CC5C6AF99F4C}"/>
          </ac:picMkLst>
        </pc:picChg>
        <pc:picChg chg="del">
          <ac:chgData name="Tegischer Lukas" userId="f78daebb-0565-485c-bd0e-1cd035e796ff" providerId="ADAL" clId="{C5F71957-BC21-4EC1-9097-73E036983575}" dt="2021-11-30T11:44:07.609" v="382" actId="478"/>
          <ac:picMkLst>
            <pc:docMk/>
            <pc:sldMk cId="1662010571" sldId="418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5:03.970" v="431" actId="1076"/>
        <pc:sldMkLst>
          <pc:docMk/>
          <pc:sldMk cId="4127855616" sldId="419"/>
        </pc:sldMkLst>
        <pc:spChg chg="mod">
          <ac:chgData name="Tegischer Lukas" userId="f78daebb-0565-485c-bd0e-1cd035e796ff" providerId="ADAL" clId="{C5F71957-BC21-4EC1-9097-73E036983575}" dt="2021-11-30T11:45:03.970" v="431" actId="1076"/>
          <ac:spMkLst>
            <pc:docMk/>
            <pc:sldMk cId="4127855616" sldId="419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5:01.014" v="430" actId="1076"/>
          <ac:spMkLst>
            <pc:docMk/>
            <pc:sldMk cId="4127855616" sldId="419"/>
            <ac:spMk id="9" creationId="{6D2BCDC8-FA31-40BD-A0B7-43253C47EC0A}"/>
          </ac:spMkLst>
        </pc:spChg>
        <pc:spChg chg="del">
          <ac:chgData name="Tegischer Lukas" userId="f78daebb-0565-485c-bd0e-1cd035e796ff" providerId="ADAL" clId="{C5F71957-BC21-4EC1-9097-73E036983575}" dt="2021-11-30T11:44:37.017" v="404" actId="478"/>
          <ac:spMkLst>
            <pc:docMk/>
            <pc:sldMk cId="4127855616" sldId="419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4:36.355" v="403" actId="478"/>
          <ac:picMkLst>
            <pc:docMk/>
            <pc:sldMk cId="4127855616" sldId="419"/>
            <ac:picMk id="6" creationId="{8B60BB3D-0D63-45E1-9720-CC5C6AF99F4C}"/>
          </ac:picMkLst>
        </pc:picChg>
        <pc:picChg chg="add mod">
          <ac:chgData name="Tegischer Lukas" userId="f78daebb-0565-485c-bd0e-1cd035e796ff" providerId="ADAL" clId="{C5F71957-BC21-4EC1-9097-73E036983575}" dt="2021-11-30T11:44:59.153" v="429" actId="1076"/>
          <ac:picMkLst>
            <pc:docMk/>
            <pc:sldMk cId="4127855616" sldId="419"/>
            <ac:picMk id="8" creationId="{BB8D1365-8BE0-43B3-9A27-C843D699F48E}"/>
          </ac:picMkLst>
        </pc:picChg>
      </pc:sldChg>
      <pc:sldChg chg="addSp delSp modSp add mod modAnim">
        <pc:chgData name="Tegischer Lukas" userId="f78daebb-0565-485c-bd0e-1cd035e796ff" providerId="ADAL" clId="{C5F71957-BC21-4EC1-9097-73E036983575}" dt="2021-11-30T11:46:35.590" v="504"/>
        <pc:sldMkLst>
          <pc:docMk/>
          <pc:sldMk cId="1697227749" sldId="420"/>
        </pc:sldMkLst>
        <pc:spChg chg="add mod">
          <ac:chgData name="Tegischer Lukas" userId="f78daebb-0565-485c-bd0e-1cd035e796ff" providerId="ADAL" clId="{C5F71957-BC21-4EC1-9097-73E036983575}" dt="2021-11-30T11:46:02.403" v="485" actId="1582"/>
          <ac:spMkLst>
            <pc:docMk/>
            <pc:sldMk cId="1697227749" sldId="420"/>
            <ac:spMk id="2" creationId="{0BC3F9B3-8872-4A96-BD86-39E3363C65D7}"/>
          </ac:spMkLst>
        </pc:spChg>
        <pc:spChg chg="add mod">
          <ac:chgData name="Tegischer Lukas" userId="f78daebb-0565-485c-bd0e-1cd035e796ff" providerId="ADAL" clId="{C5F71957-BC21-4EC1-9097-73E036983575}" dt="2021-11-30T11:46:19.749" v="499" actId="403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5:14.503" v="466" actId="20577"/>
          <ac:spMkLst>
            <pc:docMk/>
            <pc:sldMk cId="1697227749" sldId="420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5:16.445" v="468" actId="478"/>
          <ac:spMkLst>
            <pc:docMk/>
            <pc:sldMk cId="1697227749" sldId="420"/>
            <ac:spMk id="9" creationId="{6D2BCDC8-FA31-40BD-A0B7-43253C47EC0A}"/>
          </ac:spMkLst>
        </pc:spChg>
        <pc:spChg chg="add mod">
          <ac:chgData name="Tegischer Lukas" userId="f78daebb-0565-485c-bd0e-1cd035e796ff" providerId="ADAL" clId="{C5F71957-BC21-4EC1-9097-73E036983575}" dt="2021-11-30T11:46:27.337" v="502" actId="20577"/>
          <ac:spMkLst>
            <pc:docMk/>
            <pc:sldMk cId="1697227749" sldId="420"/>
            <ac:spMk id="11" creationId="{B82D589C-91A7-490D-95E4-F6D88047D8A8}"/>
          </ac:spMkLst>
        </pc:spChg>
        <pc:picChg chg="add mod">
          <ac:chgData name="Tegischer Lukas" userId="f78daebb-0565-485c-bd0e-1cd035e796ff" providerId="ADAL" clId="{C5F71957-BC21-4EC1-9097-73E036983575}" dt="2021-11-30T11:45:36.516" v="479" actId="1076"/>
          <ac:picMkLst>
            <pc:docMk/>
            <pc:sldMk cId="1697227749" sldId="420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1:45:15.755" v="467" actId="478"/>
          <ac:picMkLst>
            <pc:docMk/>
            <pc:sldMk cId="1697227749" sldId="420"/>
            <ac:picMk id="8" creationId="{BB8D1365-8BE0-43B3-9A27-C843D699F48E}"/>
          </ac:picMkLst>
        </pc:picChg>
        <pc:picChg chg="add mod">
          <ac:chgData name="Tegischer Lukas" userId="f78daebb-0565-485c-bd0e-1cd035e796ff" providerId="ADAL" clId="{C5F71957-BC21-4EC1-9097-73E036983575}" dt="2021-11-30T11:45:32.482" v="47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add mod delAnim modAnim">
        <pc:chgData name="Tegischer Lukas" userId="f78daebb-0565-485c-bd0e-1cd035e796ff" providerId="ADAL" clId="{C5F71957-BC21-4EC1-9097-73E036983575}" dt="2021-11-30T11:57:07.488" v="867"/>
        <pc:sldMkLst>
          <pc:docMk/>
          <pc:sldMk cId="537987912" sldId="421"/>
        </pc:sldMkLst>
        <pc:spChg chg="del">
          <ac:chgData name="Tegischer Lukas" userId="f78daebb-0565-485c-bd0e-1cd035e796ff" providerId="ADAL" clId="{C5F71957-BC21-4EC1-9097-73E036983575}" dt="2021-11-30T11:46:54.780" v="508" actId="478"/>
          <ac:spMkLst>
            <pc:docMk/>
            <pc:sldMk cId="537987912" sldId="421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1:46:54.060" v="507" actId="478"/>
          <ac:spMkLst>
            <pc:docMk/>
            <pc:sldMk cId="537987912" sldId="421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7:37.505" v="547" actId="20577"/>
          <ac:spMkLst>
            <pc:docMk/>
            <pc:sldMk cId="537987912" sldId="421"/>
            <ac:spMk id="7" creationId="{638772B0-212E-46DB-94C2-1F48F8070D7C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8" creationId="{89F64387-EEB8-49E9-BEAE-7C360E555518}"/>
          </ac:spMkLst>
        </pc:spChg>
        <pc:spChg chg="del">
          <ac:chgData name="Tegischer Lukas" userId="f78daebb-0565-485c-bd0e-1cd035e796ff" providerId="ADAL" clId="{C5F71957-BC21-4EC1-9097-73E036983575}" dt="2021-11-30T11:46:56.777" v="510" actId="478"/>
          <ac:spMkLst>
            <pc:docMk/>
            <pc:sldMk cId="537987912" sldId="421"/>
            <ac:spMk id="11" creationId="{B82D589C-91A7-490D-95E4-F6D88047D8A8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13" creationId="{FFFE825D-BFB2-4BD8-AF9C-1B9AE32CAD76}"/>
          </ac:spMkLst>
        </pc:spChg>
        <pc:spChg chg="add mod">
          <ac:chgData name="Tegischer Lukas" userId="f78daebb-0565-485c-bd0e-1cd035e796ff" providerId="ADAL" clId="{C5F71957-BC21-4EC1-9097-73E036983575}" dt="2021-11-30T11:49:58.271" v="606" actId="207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C5F71957-BC21-4EC1-9097-73E036983575}" dt="2021-11-30T11:56:23.582" v="855" actId="1076"/>
          <ac:spMkLst>
            <pc:docMk/>
            <pc:sldMk cId="537987912" sldId="421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C5F71957-BC21-4EC1-9097-73E036983575}" dt="2021-11-30T11:56:44.161" v="864" actId="1076"/>
          <ac:spMkLst>
            <pc:docMk/>
            <pc:sldMk cId="537987912" sldId="421"/>
            <ac:spMk id="34" creationId="{EF759510-52F5-45CE-8918-04A963D513F0}"/>
          </ac:spMkLst>
        </pc:spChg>
        <pc:picChg chg="add mod">
          <ac:chgData name="Tegischer Lukas" userId="f78daebb-0565-485c-bd0e-1cd035e796ff" providerId="ADAL" clId="{C5F71957-BC21-4EC1-9097-73E036983575}" dt="2021-11-30T11:48:41.316" v="560" actId="1076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C5F71957-BC21-4EC1-9097-73E036983575}" dt="2021-11-30T11:46:52.708" v="506" actId="478"/>
          <ac:picMkLst>
            <pc:docMk/>
            <pc:sldMk cId="537987912" sldId="421"/>
            <ac:picMk id="6" creationId="{81BBFFA6-26BD-4EE2-8574-E36F94B50184}"/>
          </ac:picMkLst>
        </pc:picChg>
        <pc:picChg chg="add mod">
          <ac:chgData name="Tegischer Lukas" userId="f78daebb-0565-485c-bd0e-1cd035e796ff" providerId="ADAL" clId="{C5F71957-BC21-4EC1-9097-73E036983575}" dt="2021-11-30T11:48:00.732" v="555" actId="1076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C5F71957-BC21-4EC1-9097-73E036983575}" dt="2021-11-30T11:46:55.134" v="509" actId="478"/>
          <ac:picMkLst>
            <pc:docMk/>
            <pc:sldMk cId="537987912" sldId="421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1:48:04.133" v="557" actId="1076"/>
          <ac:picMkLst>
            <pc:docMk/>
            <pc:sldMk cId="537987912" sldId="421"/>
            <ac:picMk id="12" creationId="{EE19669F-2F78-4EB4-B0B0-241FE06E9A4A}"/>
          </ac:picMkLst>
        </pc:picChg>
        <pc:picChg chg="del">
          <ac:chgData name="Tegischer Lukas" userId="f78daebb-0565-485c-bd0e-1cd035e796ff" providerId="ADAL" clId="{C5F71957-BC21-4EC1-9097-73E036983575}" dt="2021-11-30T11:48:02.074" v="556" actId="478"/>
          <ac:picMkLst>
            <pc:docMk/>
            <pc:sldMk cId="537987912" sldId="421"/>
            <ac:picMk id="14" creationId="{053D7308-DE5D-4085-8981-CCF5F27D1668}"/>
          </ac:picMkLst>
        </pc:picChg>
        <pc:cxnChg chg="add del">
          <ac:chgData name="Tegischer Lukas" userId="f78daebb-0565-485c-bd0e-1cd035e796ff" providerId="ADAL" clId="{C5F71957-BC21-4EC1-9097-73E036983575}" dt="2021-11-30T11:48:59.683" v="562"/>
          <ac:cxnSpMkLst>
            <pc:docMk/>
            <pc:sldMk cId="537987912" sldId="421"/>
            <ac:cxnSpMk id="15" creationId="{C28358DC-84CE-4E86-828F-D5770587D1AC}"/>
          </ac:cxnSpMkLst>
        </pc:cxnChg>
        <pc:cxnChg chg="add del">
          <ac:chgData name="Tegischer Lukas" userId="f78daebb-0565-485c-bd0e-1cd035e796ff" providerId="ADAL" clId="{C5F71957-BC21-4EC1-9097-73E036983575}" dt="2021-11-30T11:50:34.171" v="608" actId="478"/>
          <ac:cxnSpMkLst>
            <pc:docMk/>
            <pc:sldMk cId="537987912" sldId="421"/>
            <ac:cxnSpMk id="19" creationId="{11ADA9DF-238E-4646-A072-AB482849BA35}"/>
          </ac:cxnSpMkLst>
        </pc:cxnChg>
        <pc:cxnChg chg="add mod">
          <ac:chgData name="Tegischer Lukas" userId="f78daebb-0565-485c-bd0e-1cd035e796ff" providerId="ADAL" clId="{C5F71957-BC21-4EC1-9097-73E036983575}" dt="2021-11-30T11:51:06.325" v="614" actId="693"/>
          <ac:cxnSpMkLst>
            <pc:docMk/>
            <pc:sldMk cId="537987912" sldId="421"/>
            <ac:cxnSpMk id="21" creationId="{CF24E91A-4DFB-4678-8C75-5AB7D710C21D}"/>
          </ac:cxnSpMkLst>
        </pc:cxnChg>
        <pc:cxnChg chg="add mod">
          <ac:chgData name="Tegischer Lukas" userId="f78daebb-0565-485c-bd0e-1cd035e796ff" providerId="ADAL" clId="{C5F71957-BC21-4EC1-9097-73E036983575}" dt="2021-11-30T11:51:13.878" v="617" actId="14100"/>
          <ac:cxnSpMkLst>
            <pc:docMk/>
            <pc:sldMk cId="537987912" sldId="421"/>
            <ac:cxnSpMk id="23" creationId="{2BECEB21-9228-4D60-8035-200E915C6EEF}"/>
          </ac:cxnSpMkLst>
        </pc:cxnChg>
        <pc:cxnChg chg="add mod">
          <ac:chgData name="Tegischer Lukas" userId="f78daebb-0565-485c-bd0e-1cd035e796ff" providerId="ADAL" clId="{C5F71957-BC21-4EC1-9097-73E036983575}" dt="2021-11-30T11:53:53.713" v="722" actId="14100"/>
          <ac:cxnSpMkLst>
            <pc:docMk/>
            <pc:sldMk cId="537987912" sldId="421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C5F71957-BC21-4EC1-9097-73E036983575}" dt="2021-11-30T11:54:04.211" v="726" actId="14100"/>
          <ac:cxnSpMkLst>
            <pc:docMk/>
            <pc:sldMk cId="537987912" sldId="421"/>
            <ac:cxnSpMk id="30" creationId="{5FE0ED83-F003-4BAC-82B8-E47668255CD2}"/>
          </ac:cxnSpMkLst>
        </pc:cxnChg>
        <pc:cxnChg chg="add mod">
          <ac:chgData name="Tegischer Lukas" userId="f78daebb-0565-485c-bd0e-1cd035e796ff" providerId="ADAL" clId="{C5F71957-BC21-4EC1-9097-73E036983575}" dt="2021-11-30T11:54:10.189" v="729" actId="14100"/>
          <ac:cxnSpMkLst>
            <pc:docMk/>
            <pc:sldMk cId="537987912" sldId="421"/>
            <ac:cxnSpMk id="32" creationId="{475C7474-445B-43F6-92D9-0BAD0F13A872}"/>
          </ac:cxnSpMkLst>
        </pc:cxnChg>
        <pc:cxnChg chg="add mod">
          <ac:chgData name="Tegischer Lukas" userId="f78daebb-0565-485c-bd0e-1cd035e796ff" providerId="ADAL" clId="{C5F71957-BC21-4EC1-9097-73E036983575}" dt="2021-11-30T11:55:34.380" v="842" actId="14100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addSp delSp modSp add mod">
        <pc:chgData name="Tegischer Lukas" userId="f78daebb-0565-485c-bd0e-1cd035e796ff" providerId="ADAL" clId="{C5F71957-BC21-4EC1-9097-73E036983575}" dt="2021-11-30T12:00:03.863" v="932" actId="1076"/>
        <pc:sldMkLst>
          <pc:docMk/>
          <pc:sldMk cId="311408082" sldId="422"/>
        </pc:sldMkLst>
        <pc:spChg chg="del">
          <ac:chgData name="Tegischer Lukas" userId="f78daebb-0565-485c-bd0e-1cd035e796ff" providerId="ADAL" clId="{C5F71957-BC21-4EC1-9097-73E036983575}" dt="2021-11-30T11:59:25.566" v="916" actId="478"/>
          <ac:spMkLst>
            <pc:docMk/>
            <pc:sldMk cId="311408082" sldId="422"/>
            <ac:spMk id="5" creationId="{25A3ECC4-6784-4989-B207-EAECD67A7EFF}"/>
          </ac:spMkLst>
        </pc:spChg>
        <pc:spChg chg="add del mod">
          <ac:chgData name="Tegischer Lukas" userId="f78daebb-0565-485c-bd0e-1cd035e796ff" providerId="ADAL" clId="{C5F71957-BC21-4EC1-9097-73E036983575}" dt="2021-11-30T11:59:46.358" v="925" actId="21"/>
          <ac:spMkLst>
            <pc:docMk/>
            <pc:sldMk cId="311408082" sldId="422"/>
            <ac:spMk id="7" creationId="{2405CBFE-AECB-4BFF-9D77-37C937A83C54}"/>
          </ac:spMkLst>
        </pc:spChg>
        <pc:spChg chg="del">
          <ac:chgData name="Tegischer Lukas" userId="f78daebb-0565-485c-bd0e-1cd035e796ff" providerId="ADAL" clId="{C5F71957-BC21-4EC1-9097-73E036983575}" dt="2021-11-30T11:59:23.599" v="913" actId="478"/>
          <ac:spMkLst>
            <pc:docMk/>
            <pc:sldMk cId="311408082" sldId="422"/>
            <ac:spMk id="10" creationId="{6A6CB3BC-3A96-495D-8F63-D0F1236C8AD0}"/>
          </ac:spMkLst>
        </pc:spChg>
        <pc:spChg chg="add mod">
          <ac:chgData name="Tegischer Lukas" userId="f78daebb-0565-485c-bd0e-1cd035e796ff" providerId="ADAL" clId="{C5F71957-BC21-4EC1-9097-73E036983575}" dt="2021-11-30T12:00:03.863" v="932" actId="1076"/>
          <ac:spMkLst>
            <pc:docMk/>
            <pc:sldMk cId="311408082" sldId="422"/>
            <ac:spMk id="13" creationId="{1BAC7653-9FFF-40A5-9EFF-E69182001C92}"/>
          </ac:spMkLst>
        </pc:spChg>
        <pc:picChg chg="del">
          <ac:chgData name="Tegischer Lukas" userId="f78daebb-0565-485c-bd0e-1cd035e796ff" providerId="ADAL" clId="{C5F71957-BC21-4EC1-9097-73E036983575}" dt="2021-11-30T11:59:24.394" v="915" actId="478"/>
          <ac:picMkLst>
            <pc:docMk/>
            <pc:sldMk cId="311408082" sldId="422"/>
            <ac:picMk id="8" creationId="{5185C229-EEDA-4DD2-BEA3-2F6D0DA011C3}"/>
          </ac:picMkLst>
        </pc:picChg>
        <pc:picChg chg="del">
          <ac:chgData name="Tegischer Lukas" userId="f78daebb-0565-485c-bd0e-1cd035e796ff" providerId="ADAL" clId="{C5F71957-BC21-4EC1-9097-73E036983575}" dt="2021-11-30T11:59:24.083" v="914" actId="478"/>
          <ac:picMkLst>
            <pc:docMk/>
            <pc:sldMk cId="311408082" sldId="422"/>
            <ac:picMk id="9" creationId="{8067F5E6-B53B-4F57-BDDF-F7ECA5806EBB}"/>
          </ac:picMkLst>
        </pc:picChg>
        <pc:picChg chg="add del mod">
          <ac:chgData name="Tegischer Lukas" userId="f78daebb-0565-485c-bd0e-1cd035e796ff" providerId="ADAL" clId="{C5F71957-BC21-4EC1-9097-73E036983575}" dt="2021-11-30T11:59:44.752" v="923" actId="21"/>
          <ac:picMkLst>
            <pc:docMk/>
            <pc:sldMk cId="311408082" sldId="422"/>
            <ac:picMk id="11" creationId="{071D5BA8-425E-4A8B-B75D-90EE7498A841}"/>
          </ac:picMkLst>
        </pc:picChg>
        <pc:picChg chg="add mod">
          <ac:chgData name="Tegischer Lukas" userId="f78daebb-0565-485c-bd0e-1cd035e796ff" providerId="ADAL" clId="{C5F71957-BC21-4EC1-9097-73E036983575}" dt="2021-11-30T11:59:45.038" v="924"/>
          <ac:picMkLst>
            <pc:docMk/>
            <pc:sldMk cId="311408082" sldId="422"/>
            <ac:picMk id="12" creationId="{D519B2C6-C9CE-4ADC-92ED-9233A5F8A202}"/>
          </ac:picMkLst>
        </pc:picChg>
        <pc:picChg chg="add mod">
          <ac:chgData name="Tegischer Lukas" userId="f78daebb-0565-485c-bd0e-1cd035e796ff" providerId="ADAL" clId="{C5F71957-BC21-4EC1-9097-73E036983575}" dt="2021-11-30T12:00:00.999" v="931" actId="1076"/>
          <ac:picMkLst>
            <pc:docMk/>
            <pc:sldMk cId="311408082" sldId="422"/>
            <ac:picMk id="15" creationId="{1F93A4FC-99CD-44A2-ADCB-6D7CD4FF3E4E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2:02:48.788" v="1022" actId="1076"/>
        <pc:sldMkLst>
          <pc:docMk/>
          <pc:sldMk cId="3410761459" sldId="423"/>
        </pc:sldMkLst>
        <pc:spChg chg="del">
          <ac:chgData name="Tegischer Lukas" userId="f78daebb-0565-485c-bd0e-1cd035e796ff" providerId="ADAL" clId="{C5F71957-BC21-4EC1-9097-73E036983575}" dt="2021-11-30T12:00:26.039" v="966" actId="478"/>
          <ac:spMkLst>
            <pc:docMk/>
            <pc:sldMk cId="3410761459" sldId="423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2:00:27.627" v="969" actId="478"/>
          <ac:spMkLst>
            <pc:docMk/>
            <pc:sldMk cId="3410761459" sldId="423"/>
            <ac:spMk id="3" creationId="{A14A69A5-A025-4501-9F78-3E524E468D25}"/>
          </ac:spMkLst>
        </pc:spChg>
        <pc:spChg chg="add mod">
          <ac:chgData name="Tegischer Lukas" userId="f78daebb-0565-485c-bd0e-1cd035e796ff" providerId="ADAL" clId="{C5F71957-BC21-4EC1-9097-73E036983575}" dt="2021-11-30T12:00:42.802" v="985" actId="1076"/>
          <ac:spMkLst>
            <pc:docMk/>
            <pc:sldMk cId="3410761459" sldId="423"/>
            <ac:spMk id="4" creationId="{F54270A0-F957-4B48-B23D-3A41AD2F65B9}"/>
          </ac:spMkLst>
        </pc:spChg>
        <pc:spChg chg="mod">
          <ac:chgData name="Tegischer Lukas" userId="f78daebb-0565-485c-bd0e-1cd035e796ff" providerId="ADAL" clId="{C5F71957-BC21-4EC1-9097-73E036983575}" dt="2021-11-30T12:00:25.021" v="965" actId="20577"/>
          <ac:spMkLst>
            <pc:docMk/>
            <pc:sldMk cId="3410761459" sldId="423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2:00:29.245" v="970" actId="478"/>
          <ac:spMkLst>
            <pc:docMk/>
            <pc:sldMk cId="3410761459" sldId="423"/>
            <ac:spMk id="11" creationId="{B82D589C-91A7-490D-95E4-F6D88047D8A8}"/>
          </ac:spMkLst>
        </pc:spChg>
        <pc:spChg chg="add mod">
          <ac:chgData name="Tegischer Lukas" userId="f78daebb-0565-485c-bd0e-1cd035e796ff" providerId="ADAL" clId="{C5F71957-BC21-4EC1-9097-73E036983575}" dt="2021-11-30T12:02:48.788" v="1022" actId="1076"/>
          <ac:spMkLst>
            <pc:docMk/>
            <pc:sldMk cId="3410761459" sldId="423"/>
            <ac:spMk id="12" creationId="{C2AA98A4-C994-4ABE-857E-4C19688F1EB4}"/>
          </ac:spMkLst>
        </pc:spChg>
        <pc:spChg chg="add mod">
          <ac:chgData name="Tegischer Lukas" userId="f78daebb-0565-485c-bd0e-1cd035e796ff" providerId="ADAL" clId="{C5F71957-BC21-4EC1-9097-73E036983575}" dt="2021-11-30T12:02:27.620" v="1016" actId="122"/>
          <ac:spMkLst>
            <pc:docMk/>
            <pc:sldMk cId="3410761459" sldId="423"/>
            <ac:spMk id="13" creationId="{E8D09E54-BD34-407C-A138-EBFCE686F729}"/>
          </ac:spMkLst>
        </pc:spChg>
        <pc:spChg chg="add del mod">
          <ac:chgData name="Tegischer Lukas" userId="f78daebb-0565-485c-bd0e-1cd035e796ff" providerId="ADAL" clId="{C5F71957-BC21-4EC1-9097-73E036983575}" dt="2021-11-30T12:02:23.055" v="1013" actId="478"/>
          <ac:spMkLst>
            <pc:docMk/>
            <pc:sldMk cId="3410761459" sldId="423"/>
            <ac:spMk id="15" creationId="{68F756FA-D427-45CB-8B25-F7A4397E9835}"/>
          </ac:spMkLst>
        </pc:spChg>
        <pc:spChg chg="add mod">
          <ac:chgData name="Tegischer Lukas" userId="f78daebb-0565-485c-bd0e-1cd035e796ff" providerId="ADAL" clId="{C5F71957-BC21-4EC1-9097-73E036983575}" dt="2021-11-30T12:02:45.975" v="1021" actId="1076"/>
          <ac:spMkLst>
            <pc:docMk/>
            <pc:sldMk cId="3410761459" sldId="423"/>
            <ac:spMk id="18" creationId="{5E2092E8-E9FB-41FD-BBFC-99C3AF84C9C1}"/>
          </ac:spMkLst>
        </pc:spChg>
        <pc:picChg chg="del">
          <ac:chgData name="Tegischer Lukas" userId="f78daebb-0565-485c-bd0e-1cd035e796ff" providerId="ADAL" clId="{C5F71957-BC21-4EC1-9097-73E036983575}" dt="2021-11-30T12:00:26.841" v="968" actId="478"/>
          <ac:picMkLst>
            <pc:docMk/>
            <pc:sldMk cId="3410761459" sldId="423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2:00:26.287" v="967" actId="478"/>
          <ac:picMkLst>
            <pc:docMk/>
            <pc:sldMk cId="3410761459" sldId="423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6" creationId="{1D65BB70-B100-4329-BF49-D02AA4CEAD3E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7" creationId="{B2A662D4-78B5-42C3-A580-07F710A0B3B2}"/>
          </ac:picMkLst>
        </pc:picChg>
      </pc:sldChg>
      <pc:sldChg chg="addSp delSp modSp add mod ord modAnim">
        <pc:chgData name="Tegischer Lukas" userId="f78daebb-0565-485c-bd0e-1cd035e796ff" providerId="ADAL" clId="{C5F71957-BC21-4EC1-9097-73E036983575}" dt="2021-11-30T12:04:52.415" v="1059"/>
        <pc:sldMkLst>
          <pc:docMk/>
          <pc:sldMk cId="4015759195" sldId="424"/>
        </pc:sldMkLst>
        <pc:spChg chg="add mod">
          <ac:chgData name="Tegischer Lukas" userId="f78daebb-0565-485c-bd0e-1cd035e796ff" providerId="ADAL" clId="{C5F71957-BC21-4EC1-9097-73E036983575}" dt="2021-11-30T12:03:16.467" v="1035" actId="1076"/>
          <ac:spMkLst>
            <pc:docMk/>
            <pc:sldMk cId="4015759195" sldId="424"/>
            <ac:spMk id="7" creationId="{DBC677EB-2583-43A8-8775-95019AAD27E1}"/>
          </ac:spMkLst>
        </pc:spChg>
        <pc:spChg chg="mod">
          <ac:chgData name="Tegischer Lukas" userId="f78daebb-0565-485c-bd0e-1cd035e796ff" providerId="ADAL" clId="{C5F71957-BC21-4EC1-9097-73E036983575}" dt="2021-11-30T12:03:44.837" v="1044" actId="1076"/>
          <ac:spMkLst>
            <pc:docMk/>
            <pc:sldMk cId="4015759195" sldId="424"/>
            <ac:spMk id="13" creationId="{1BAC7653-9FFF-40A5-9EFF-E69182001C92}"/>
          </ac:spMkLst>
        </pc:spChg>
        <pc:picChg chg="add mod">
          <ac:chgData name="Tegischer Lukas" userId="f78daebb-0565-485c-bd0e-1cd035e796ff" providerId="ADAL" clId="{C5F71957-BC21-4EC1-9097-73E036983575}" dt="2021-11-30T12:03:34.193" v="1040" actId="1076"/>
          <ac:picMkLst>
            <pc:docMk/>
            <pc:sldMk cId="4015759195" sldId="424"/>
            <ac:picMk id="8" creationId="{25E1EB8B-588A-4D9C-BD05-5859078F5938}"/>
          </ac:picMkLst>
        </pc:picChg>
        <pc:picChg chg="add mod">
          <ac:chgData name="Tegischer Lukas" userId="f78daebb-0565-485c-bd0e-1cd035e796ff" providerId="ADAL" clId="{C5F71957-BC21-4EC1-9097-73E036983575}" dt="2021-11-30T12:03:41.871" v="1043" actId="14100"/>
          <ac:picMkLst>
            <pc:docMk/>
            <pc:sldMk cId="4015759195" sldId="424"/>
            <ac:picMk id="9" creationId="{5A1D63D5-5787-4E1D-9745-BB2DE366F21A}"/>
          </ac:picMkLst>
        </pc:picChg>
        <pc:picChg chg="del">
          <ac:chgData name="Tegischer Lukas" userId="f78daebb-0565-485c-bd0e-1cd035e796ff" providerId="ADAL" clId="{C5F71957-BC21-4EC1-9097-73E036983575}" dt="2021-11-30T12:02:58.745" v="1026" actId="478"/>
          <ac:picMkLst>
            <pc:docMk/>
            <pc:sldMk cId="4015759195" sldId="424"/>
            <ac:picMk id="12" creationId="{D519B2C6-C9CE-4ADC-92ED-9233A5F8A202}"/>
          </ac:picMkLst>
        </pc:picChg>
        <pc:picChg chg="del">
          <ac:chgData name="Tegischer Lukas" userId="f78daebb-0565-485c-bd0e-1cd035e796ff" providerId="ADAL" clId="{C5F71957-BC21-4EC1-9097-73E036983575}" dt="2021-11-30T12:02:59.461" v="1027" actId="478"/>
          <ac:picMkLst>
            <pc:docMk/>
            <pc:sldMk cId="4015759195" sldId="424"/>
            <ac:picMk id="15" creationId="{1F93A4FC-99CD-44A2-ADCB-6D7CD4FF3E4E}"/>
          </ac:picMkLst>
        </pc:picChg>
        <pc:cxnChg chg="add mod">
          <ac:chgData name="Tegischer Lukas" userId="f78daebb-0565-485c-bd0e-1cd035e796ff" providerId="ADAL" clId="{C5F71957-BC21-4EC1-9097-73E036983575}" dt="2021-11-30T12:04:01.749" v="1046" actId="1582"/>
          <ac:cxnSpMkLst>
            <pc:docMk/>
            <pc:sldMk cId="4015759195" sldId="424"/>
            <ac:cxnSpMk id="4" creationId="{CA189D30-FE99-49DE-AE7D-3B1C6EBF9BD9}"/>
          </ac:cxnSpMkLst>
        </pc:cxnChg>
        <pc:cxnChg chg="add mod">
          <ac:chgData name="Tegischer Lukas" userId="f78daebb-0565-485c-bd0e-1cd035e796ff" providerId="ADAL" clId="{C5F71957-BC21-4EC1-9097-73E036983575}" dt="2021-11-30T12:04:43.286" v="1057" actId="14100"/>
          <ac:cxnSpMkLst>
            <pc:docMk/>
            <pc:sldMk cId="4015759195" sldId="424"/>
            <ac:cxnSpMk id="16" creationId="{23F5E59E-83CE-48F9-A696-385019D058C9}"/>
          </ac:cxnSpMkLst>
        </pc:cxnChg>
        <pc:cxnChg chg="add mod">
          <ac:chgData name="Tegischer Lukas" userId="f78daebb-0565-485c-bd0e-1cd035e796ff" providerId="ADAL" clId="{C5F71957-BC21-4EC1-9097-73E036983575}" dt="2021-11-30T12:04:39.351" v="1056" actId="1076"/>
          <ac:cxnSpMkLst>
            <pc:docMk/>
            <pc:sldMk cId="4015759195" sldId="424"/>
            <ac:cxnSpMk id="17" creationId="{14CB3B8A-D704-4ABC-B2BC-0691A3631718}"/>
          </ac:cxnSpMkLst>
        </pc:cxnChg>
      </pc:sldChg>
    </pc:docChg>
  </pc:docChgLst>
  <pc:docChgLst>
    <pc:chgData name="Tegischer Lukas" userId="f78daebb-0565-485c-bd0e-1cd035e796ff" providerId="ADAL" clId="{E35D10C2-B677-42CC-B687-BA2CE13E5179}"/>
    <pc:docChg chg="undo custSel addSld delSld modSld sldOrd">
      <pc:chgData name="Tegischer Lukas" userId="f78daebb-0565-485c-bd0e-1cd035e796ff" providerId="ADAL" clId="{E35D10C2-B677-42CC-B687-BA2CE13E5179}" dt="2021-12-14T20:33:18.659" v="412"/>
      <pc:docMkLst>
        <pc:docMk/>
      </pc:docMkLst>
      <pc:sldChg chg="modSp mod">
        <pc:chgData name="Tegischer Lukas" userId="f78daebb-0565-485c-bd0e-1cd035e796ff" providerId="ADAL" clId="{E35D10C2-B677-42CC-B687-BA2CE13E5179}" dt="2021-12-14T20:21:05.395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35D10C2-B677-42CC-B687-BA2CE13E5179}" dt="2021-12-14T20:21:05.395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E35D10C2-B677-42CC-B687-BA2CE13E5179}" dt="2021-12-14T20:29:15.306" v="224" actId="478"/>
        <pc:sldMkLst>
          <pc:docMk/>
          <pc:sldMk cId="3150088972" sldId="425"/>
        </pc:sldMkLst>
        <pc:spChg chg="add mod">
          <ac:chgData name="Tegischer Lukas" userId="f78daebb-0565-485c-bd0e-1cd035e796ff" providerId="ADAL" clId="{E35D10C2-B677-42CC-B687-BA2CE13E5179}" dt="2021-12-14T20:28:30.357" v="181" actId="1076"/>
          <ac:spMkLst>
            <pc:docMk/>
            <pc:sldMk cId="3150088972" sldId="425"/>
            <ac:spMk id="9" creationId="{1957122D-8292-47E0-9F00-DB686B856EAD}"/>
          </ac:spMkLst>
        </pc:spChg>
        <pc:spChg chg="add mod">
          <ac:chgData name="Tegischer Lukas" userId="f78daebb-0565-485c-bd0e-1cd035e796ff" providerId="ADAL" clId="{E35D10C2-B677-42CC-B687-BA2CE13E5179}" dt="2021-12-14T20:28:49.693" v="192" actId="1076"/>
          <ac:spMkLst>
            <pc:docMk/>
            <pc:sldMk cId="3150088972" sldId="425"/>
            <ac:spMk id="11" creationId="{19F416B5-888A-43FB-B0CA-073C2165C983}"/>
          </ac:spMkLst>
        </pc:spChg>
        <pc:spChg chg="add mod">
          <ac:chgData name="Tegischer Lukas" userId="f78daebb-0565-485c-bd0e-1cd035e796ff" providerId="ADAL" clId="{E35D10C2-B677-42CC-B687-BA2CE13E5179}" dt="2021-12-14T20:29:11.162" v="222" actId="20577"/>
          <ac:spMkLst>
            <pc:docMk/>
            <pc:sldMk cId="3150088972" sldId="425"/>
            <ac:spMk id="12" creationId="{37FCF21A-6EF0-4902-AC35-49E0C742C879}"/>
          </ac:spMkLst>
        </pc:spChg>
        <pc:spChg chg="add del mod">
          <ac:chgData name="Tegischer Lukas" userId="f78daebb-0565-485c-bd0e-1cd035e796ff" providerId="ADAL" clId="{E35D10C2-B677-42CC-B687-BA2CE13E5179}" dt="2021-12-14T20:29:15.306" v="224" actId="478"/>
          <ac:spMkLst>
            <pc:docMk/>
            <pc:sldMk cId="3150088972" sldId="425"/>
            <ac:spMk id="13" creationId="{D012CB44-403E-4831-A71C-97FEEC1A3F8A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17" creationId="{372C4ED0-D8DB-42A7-B7BE-3D4B91DD6F9B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19" creationId="{A6F09245-6548-49D4-86C5-8C01CCFCA7BF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20" creationId="{2A92B017-966A-4C4A-9D94-612DF4177DE0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21" creationId="{E58D6525-3D29-4B6A-8B72-20DE2BFCC272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22" creationId="{2503B4F5-490B-4829-BC41-33760C6819C0}"/>
          </ac:spMkLst>
        </pc:spChg>
      </pc:sldChg>
      <pc:sldChg chg="del">
        <pc:chgData name="Tegischer Lukas" userId="f78daebb-0565-485c-bd0e-1cd035e796ff" providerId="ADAL" clId="{E35D10C2-B677-42CC-B687-BA2CE13E5179}" dt="2021-12-14T20:33:03.033" v="411" actId="47"/>
        <pc:sldMkLst>
          <pc:docMk/>
          <pc:sldMk cId="3270899579" sldId="426"/>
        </pc:sldMkLst>
      </pc:sldChg>
      <pc:sldChg chg="addSp delSp modSp mod addAnim delAnim modAnim">
        <pc:chgData name="Tegischer Lukas" userId="f78daebb-0565-485c-bd0e-1cd035e796ff" providerId="ADAL" clId="{E35D10C2-B677-42CC-B687-BA2CE13E5179}" dt="2021-12-14T20:21:58.039" v="58" actId="1076"/>
        <pc:sldMkLst>
          <pc:docMk/>
          <pc:sldMk cId="2186563883" sldId="437"/>
        </pc:sldMkLst>
        <pc:spChg chg="mod">
          <ac:chgData name="Tegischer Lukas" userId="f78daebb-0565-485c-bd0e-1cd035e796ff" providerId="ADAL" clId="{E35D10C2-B677-42CC-B687-BA2CE13E5179}" dt="2021-12-14T20:21:28.214" v="44" actId="1076"/>
          <ac:spMkLst>
            <pc:docMk/>
            <pc:sldMk cId="2186563883" sldId="437"/>
            <ac:spMk id="10" creationId="{0009C202-F3B9-4E00-BE2E-0CD356646905}"/>
          </ac:spMkLst>
        </pc:spChg>
        <pc:spChg chg="add del mod">
          <ac:chgData name="Tegischer Lukas" userId="f78daebb-0565-485c-bd0e-1cd035e796ff" providerId="ADAL" clId="{E35D10C2-B677-42CC-B687-BA2CE13E5179}" dt="2021-12-14T20:21:55.358" v="56" actId="1076"/>
          <ac:spMkLst>
            <pc:docMk/>
            <pc:sldMk cId="2186563883" sldId="437"/>
            <ac:spMk id="12" creationId="{F48213C8-1F2F-4F63-904D-99A3C0F32662}"/>
          </ac:spMkLst>
        </pc:spChg>
        <pc:spChg chg="del">
          <ac:chgData name="Tegischer Lukas" userId="f78daebb-0565-485c-bd0e-1cd035e796ff" providerId="ADAL" clId="{E35D10C2-B677-42CC-B687-BA2CE13E5179}" dt="2021-12-14T20:21:19.651" v="40" actId="478"/>
          <ac:spMkLst>
            <pc:docMk/>
            <pc:sldMk cId="2186563883" sldId="437"/>
            <ac:spMk id="13" creationId="{01090E5C-668F-4C5F-BD34-C126C08E00D6}"/>
          </ac:spMkLst>
        </pc:spChg>
        <pc:spChg chg="del">
          <ac:chgData name="Tegischer Lukas" userId="f78daebb-0565-485c-bd0e-1cd035e796ff" providerId="ADAL" clId="{E35D10C2-B677-42CC-B687-BA2CE13E5179}" dt="2021-12-14T20:21:18.922" v="39" actId="478"/>
          <ac:spMkLst>
            <pc:docMk/>
            <pc:sldMk cId="2186563883" sldId="437"/>
            <ac:spMk id="15" creationId="{F47F4AA1-E2B8-41FD-B63D-D1B3DC5A3949}"/>
          </ac:spMkLst>
        </pc:spChg>
        <pc:spChg chg="del">
          <ac:chgData name="Tegischer Lukas" userId="f78daebb-0565-485c-bd0e-1cd035e796ff" providerId="ADAL" clId="{E35D10C2-B677-42CC-B687-BA2CE13E5179}" dt="2021-12-14T20:21:18.531" v="38" actId="478"/>
          <ac:spMkLst>
            <pc:docMk/>
            <pc:sldMk cId="2186563883" sldId="437"/>
            <ac:spMk id="16" creationId="{25B07ACB-F749-4B28-996A-8213EEBC85FE}"/>
          </ac:spMkLst>
        </pc:spChg>
        <pc:picChg chg="mod">
          <ac:chgData name="Tegischer Lukas" userId="f78daebb-0565-485c-bd0e-1cd035e796ff" providerId="ADAL" clId="{E35D10C2-B677-42CC-B687-BA2CE13E5179}" dt="2021-12-14T20:21:58.039" v="58" actId="1076"/>
          <ac:picMkLst>
            <pc:docMk/>
            <pc:sldMk cId="2186563883" sldId="437"/>
            <ac:picMk id="11" creationId="{FF51EE0D-52BC-42DB-9EA4-C7EFDE7EB747}"/>
          </ac:picMkLst>
        </pc:picChg>
      </pc:sldChg>
      <pc:sldChg chg="addSp delSp modSp mod">
        <pc:chgData name="Tegischer Lukas" userId="f78daebb-0565-485c-bd0e-1cd035e796ff" providerId="ADAL" clId="{E35D10C2-B677-42CC-B687-BA2CE13E5179}" dt="2021-12-14T20:32:24.892" v="397" actId="1076"/>
        <pc:sldMkLst>
          <pc:docMk/>
          <pc:sldMk cId="1975099793" sldId="438"/>
        </pc:sldMkLst>
        <pc:spChg chg="add mod">
          <ac:chgData name="Tegischer Lukas" userId="f78daebb-0565-485c-bd0e-1cd035e796ff" providerId="ADAL" clId="{E35D10C2-B677-42CC-B687-BA2CE13E5179}" dt="2021-12-14T20:31:54.903" v="383" actId="20577"/>
          <ac:spMkLst>
            <pc:docMk/>
            <pc:sldMk cId="1975099793" sldId="438"/>
            <ac:spMk id="5" creationId="{E20625F5-6D5E-4838-96DA-7630CD8F12D4}"/>
          </ac:spMkLst>
        </pc:spChg>
        <pc:spChg chg="add mod">
          <ac:chgData name="Tegischer Lukas" userId="f78daebb-0565-485c-bd0e-1cd035e796ff" providerId="ADAL" clId="{E35D10C2-B677-42CC-B687-BA2CE13E5179}" dt="2021-12-14T20:32:24.892" v="397" actId="1076"/>
          <ac:spMkLst>
            <pc:docMk/>
            <pc:sldMk cId="1975099793" sldId="438"/>
            <ac:spMk id="7" creationId="{B2E51345-6884-47BD-AC99-11A099307BE5}"/>
          </ac:spMkLst>
        </pc:spChg>
        <pc:spChg chg="del">
          <ac:chgData name="Tegischer Lukas" userId="f78daebb-0565-485c-bd0e-1cd035e796ff" providerId="ADAL" clId="{E35D10C2-B677-42CC-B687-BA2CE13E5179}" dt="2021-12-14T20:31:41.710" v="377" actId="478"/>
          <ac:spMkLst>
            <pc:docMk/>
            <pc:sldMk cId="1975099793" sldId="438"/>
            <ac:spMk id="9" creationId="{4AB3C3D5-F9EB-440C-828B-5362F2AD08EE}"/>
          </ac:spMkLst>
        </pc:spChg>
      </pc:sldChg>
      <pc:sldChg chg="del">
        <pc:chgData name="Tegischer Lukas" userId="f78daebb-0565-485c-bd0e-1cd035e796ff" providerId="ADAL" clId="{E35D10C2-B677-42CC-B687-BA2CE13E5179}" dt="2021-12-14T20:33:03.033" v="411" actId="47"/>
        <pc:sldMkLst>
          <pc:docMk/>
          <pc:sldMk cId="2514752523" sldId="439"/>
        </pc:sldMkLst>
      </pc:sldChg>
      <pc:sldChg chg="del">
        <pc:chgData name="Tegischer Lukas" userId="f78daebb-0565-485c-bd0e-1cd035e796ff" providerId="ADAL" clId="{E35D10C2-B677-42CC-B687-BA2CE13E5179}" dt="2021-12-14T20:33:03.033" v="411" actId="47"/>
        <pc:sldMkLst>
          <pc:docMk/>
          <pc:sldMk cId="3354920691" sldId="440"/>
        </pc:sldMkLst>
      </pc:sldChg>
      <pc:sldChg chg="addSp delSp modSp add mod modAnim">
        <pc:chgData name="Tegischer Lukas" userId="f78daebb-0565-485c-bd0e-1cd035e796ff" providerId="ADAL" clId="{E35D10C2-B677-42CC-B687-BA2CE13E5179}" dt="2021-12-14T20:24:08.021" v="141" actId="1076"/>
        <pc:sldMkLst>
          <pc:docMk/>
          <pc:sldMk cId="1415081390" sldId="441"/>
        </pc:sldMkLst>
        <pc:spChg chg="mod">
          <ac:chgData name="Tegischer Lukas" userId="f78daebb-0565-485c-bd0e-1cd035e796ff" providerId="ADAL" clId="{E35D10C2-B677-42CC-B687-BA2CE13E5179}" dt="2021-12-14T20:22:36.214" v="109" actId="1076"/>
          <ac:spMkLst>
            <pc:docMk/>
            <pc:sldMk cId="1415081390" sldId="441"/>
            <ac:spMk id="7" creationId="{638772B0-212E-46DB-94C2-1F48F8070D7C}"/>
          </ac:spMkLst>
        </pc:spChg>
        <pc:spChg chg="add mod">
          <ac:chgData name="Tegischer Lukas" userId="f78daebb-0565-485c-bd0e-1cd035e796ff" providerId="ADAL" clId="{E35D10C2-B677-42CC-B687-BA2CE13E5179}" dt="2021-12-14T20:23:36.399" v="123" actId="1076"/>
          <ac:spMkLst>
            <pc:docMk/>
            <pc:sldMk cId="1415081390" sldId="441"/>
            <ac:spMk id="8" creationId="{DF40530B-F231-42C3-AB89-1F905A3AE91C}"/>
          </ac:spMkLst>
        </pc:spChg>
        <pc:spChg chg="del">
          <ac:chgData name="Tegischer Lukas" userId="f78daebb-0565-485c-bd0e-1cd035e796ff" providerId="ADAL" clId="{E35D10C2-B677-42CC-B687-BA2CE13E5179}" dt="2021-12-14T20:22:10.158" v="98" actId="478"/>
          <ac:spMkLst>
            <pc:docMk/>
            <pc:sldMk cId="1415081390" sldId="441"/>
            <ac:spMk id="10" creationId="{0009C202-F3B9-4E00-BE2E-0CD356646905}"/>
          </ac:spMkLst>
        </pc:spChg>
        <pc:spChg chg="del">
          <ac:chgData name="Tegischer Lukas" userId="f78daebb-0565-485c-bd0e-1cd035e796ff" providerId="ADAL" clId="{E35D10C2-B677-42CC-B687-BA2CE13E5179}" dt="2021-12-14T20:22:11.898" v="100" actId="478"/>
          <ac:spMkLst>
            <pc:docMk/>
            <pc:sldMk cId="1415081390" sldId="441"/>
            <ac:spMk id="12" creationId="{F48213C8-1F2F-4F63-904D-99A3C0F32662}"/>
          </ac:spMkLst>
        </pc:spChg>
        <pc:spChg chg="add mod">
          <ac:chgData name="Tegischer Lukas" userId="f78daebb-0565-485c-bd0e-1cd035e796ff" providerId="ADAL" clId="{E35D10C2-B677-42CC-B687-BA2CE13E5179}" dt="2021-12-14T20:24:08.021" v="141" actId="1076"/>
          <ac:spMkLst>
            <pc:docMk/>
            <pc:sldMk cId="1415081390" sldId="441"/>
            <ac:spMk id="13" creationId="{BD533FEA-F4F2-4FA0-9328-B46197FD3E34}"/>
          </ac:spMkLst>
        </pc:spChg>
        <pc:picChg chg="del">
          <ac:chgData name="Tegischer Lukas" userId="f78daebb-0565-485c-bd0e-1cd035e796ff" providerId="ADAL" clId="{E35D10C2-B677-42CC-B687-BA2CE13E5179}" dt="2021-12-14T20:22:10.842" v="99" actId="478"/>
          <ac:picMkLst>
            <pc:docMk/>
            <pc:sldMk cId="1415081390" sldId="441"/>
            <ac:picMk id="11" creationId="{FF51EE0D-52BC-42DB-9EA4-C7EFDE7EB747}"/>
          </ac:picMkLst>
        </pc:picChg>
      </pc:sldChg>
      <pc:sldChg chg="addSp delSp modSp add mod delAnim modAnim">
        <pc:chgData name="Tegischer Lukas" userId="f78daebb-0565-485c-bd0e-1cd035e796ff" providerId="ADAL" clId="{E35D10C2-B677-42CC-B687-BA2CE13E5179}" dt="2021-12-14T20:28:09.195" v="177"/>
        <pc:sldMkLst>
          <pc:docMk/>
          <pc:sldMk cId="70256085" sldId="442"/>
        </pc:sldMkLst>
        <pc:spChg chg="del">
          <ac:chgData name="Tegischer Lukas" userId="f78daebb-0565-485c-bd0e-1cd035e796ff" providerId="ADAL" clId="{E35D10C2-B677-42CC-B687-BA2CE13E5179}" dt="2021-12-14T20:24:13.129" v="143" actId="478"/>
          <ac:spMkLst>
            <pc:docMk/>
            <pc:sldMk cId="70256085" sldId="442"/>
            <ac:spMk id="8" creationId="{DF40530B-F231-42C3-AB89-1F905A3AE91C}"/>
          </ac:spMkLst>
        </pc:spChg>
        <pc:spChg chg="add mod">
          <ac:chgData name="Tegischer Lukas" userId="f78daebb-0565-485c-bd0e-1cd035e796ff" providerId="ADAL" clId="{E35D10C2-B677-42CC-B687-BA2CE13E5179}" dt="2021-12-14T20:24:39.775" v="159" actId="20577"/>
          <ac:spMkLst>
            <pc:docMk/>
            <pc:sldMk cId="70256085" sldId="442"/>
            <ac:spMk id="9" creationId="{796854F8-8B98-4210-9FC0-9184E60B42EF}"/>
          </ac:spMkLst>
        </pc:spChg>
        <pc:spChg chg="add mod">
          <ac:chgData name="Tegischer Lukas" userId="f78daebb-0565-485c-bd0e-1cd035e796ff" providerId="ADAL" clId="{E35D10C2-B677-42CC-B687-BA2CE13E5179}" dt="2021-12-14T20:28:06.311" v="176" actId="403"/>
          <ac:spMkLst>
            <pc:docMk/>
            <pc:sldMk cId="70256085" sldId="442"/>
            <ac:spMk id="10" creationId="{841A959C-278D-4A9B-845D-DD498394C77C}"/>
          </ac:spMkLst>
        </pc:spChg>
        <pc:spChg chg="del">
          <ac:chgData name="Tegischer Lukas" userId="f78daebb-0565-485c-bd0e-1cd035e796ff" providerId="ADAL" clId="{E35D10C2-B677-42CC-B687-BA2CE13E5179}" dt="2021-12-14T20:24:14.467" v="144" actId="478"/>
          <ac:spMkLst>
            <pc:docMk/>
            <pc:sldMk cId="70256085" sldId="442"/>
            <ac:spMk id="13" creationId="{BD533FEA-F4F2-4FA0-9328-B46197FD3E34}"/>
          </ac:spMkLst>
        </pc:spChg>
      </pc:sldChg>
      <pc:sldChg chg="addSp delSp modSp add mod ord delAnim modAnim">
        <pc:chgData name="Tegischer Lukas" userId="f78daebb-0565-485c-bd0e-1cd035e796ff" providerId="ADAL" clId="{E35D10C2-B677-42CC-B687-BA2CE13E5179}" dt="2021-12-14T20:33:18.659" v="412"/>
        <pc:sldMkLst>
          <pc:docMk/>
          <pc:sldMk cId="2223768914" sldId="443"/>
        </pc:sldMkLst>
        <pc:spChg chg="mod">
          <ac:chgData name="Tegischer Lukas" userId="f78daebb-0565-485c-bd0e-1cd035e796ff" providerId="ADAL" clId="{E35D10C2-B677-42CC-B687-BA2CE13E5179}" dt="2021-12-14T20:31:28.102" v="376" actId="1076"/>
          <ac:spMkLst>
            <pc:docMk/>
            <pc:sldMk cId="2223768914" sldId="443"/>
            <ac:spMk id="7" creationId="{638772B0-212E-46DB-94C2-1F48F8070D7C}"/>
          </ac:spMkLst>
        </pc:spChg>
        <pc:spChg chg="add mod">
          <ac:chgData name="Tegischer Lukas" userId="f78daebb-0565-485c-bd0e-1cd035e796ff" providerId="ADAL" clId="{E35D10C2-B677-42CC-B687-BA2CE13E5179}" dt="2021-12-14T20:31:24.357" v="375" actId="1076"/>
          <ac:spMkLst>
            <pc:docMk/>
            <pc:sldMk cId="2223768914" sldId="443"/>
            <ac:spMk id="8" creationId="{86E321DA-7A6F-47DB-89F4-EF6EF0EA5182}"/>
          </ac:spMkLst>
        </pc:spChg>
        <pc:spChg chg="del">
          <ac:chgData name="Tegischer Lukas" userId="f78daebb-0565-485c-bd0e-1cd035e796ff" providerId="ADAL" clId="{E35D10C2-B677-42CC-B687-BA2CE13E5179}" dt="2021-12-14T20:29:37.889" v="241" actId="478"/>
          <ac:spMkLst>
            <pc:docMk/>
            <pc:sldMk cId="2223768914" sldId="443"/>
            <ac:spMk id="9" creationId="{796854F8-8B98-4210-9FC0-9184E60B42EF}"/>
          </ac:spMkLst>
        </pc:spChg>
        <pc:spChg chg="del mod">
          <ac:chgData name="Tegischer Lukas" userId="f78daebb-0565-485c-bd0e-1cd035e796ff" providerId="ADAL" clId="{E35D10C2-B677-42CC-B687-BA2CE13E5179}" dt="2021-12-14T20:29:39.436" v="243" actId="478"/>
          <ac:spMkLst>
            <pc:docMk/>
            <pc:sldMk cId="2223768914" sldId="443"/>
            <ac:spMk id="10" creationId="{841A959C-278D-4A9B-845D-DD498394C77C}"/>
          </ac:spMkLst>
        </pc:spChg>
      </pc:sldChg>
      <pc:sldChg chg="addSp delSp modSp add mod">
        <pc:chgData name="Tegischer Lukas" userId="f78daebb-0565-485c-bd0e-1cd035e796ff" providerId="ADAL" clId="{E35D10C2-B677-42CC-B687-BA2CE13E5179}" dt="2021-12-14T20:32:53.643" v="410" actId="20577"/>
        <pc:sldMkLst>
          <pc:docMk/>
          <pc:sldMk cId="2149753256" sldId="444"/>
        </pc:sldMkLst>
        <pc:spChg chg="mod">
          <ac:chgData name="Tegischer Lukas" userId="f78daebb-0565-485c-bd0e-1cd035e796ff" providerId="ADAL" clId="{E35D10C2-B677-42CC-B687-BA2CE13E5179}" dt="2021-12-14T20:32:28.291" v="399" actId="20577"/>
          <ac:spMkLst>
            <pc:docMk/>
            <pc:sldMk cId="2149753256" sldId="444"/>
            <ac:spMk id="5" creationId="{E20625F5-6D5E-4838-96DA-7630CD8F12D4}"/>
          </ac:spMkLst>
        </pc:spChg>
        <pc:spChg chg="add mod">
          <ac:chgData name="Tegischer Lukas" userId="f78daebb-0565-485c-bd0e-1cd035e796ff" providerId="ADAL" clId="{E35D10C2-B677-42CC-B687-BA2CE13E5179}" dt="2021-12-14T20:32:53.643" v="410" actId="20577"/>
          <ac:spMkLst>
            <pc:docMk/>
            <pc:sldMk cId="2149753256" sldId="444"/>
            <ac:spMk id="6" creationId="{9AAAE960-67BA-442F-AAFD-188EDDD086DA}"/>
          </ac:spMkLst>
        </pc:spChg>
        <pc:spChg chg="del">
          <ac:chgData name="Tegischer Lukas" userId="f78daebb-0565-485c-bd0e-1cd035e796ff" providerId="ADAL" clId="{E35D10C2-B677-42CC-B687-BA2CE13E5179}" dt="2021-12-14T20:32:35.275" v="400" actId="478"/>
          <ac:spMkLst>
            <pc:docMk/>
            <pc:sldMk cId="2149753256" sldId="444"/>
            <ac:spMk id="7" creationId="{B2E51345-6884-47BD-AC99-11A099307BE5}"/>
          </ac:spMkLst>
        </pc:spChg>
      </pc:sldChg>
    </pc:docChg>
  </pc:docChgLst>
  <pc:docChgLst>
    <pc:chgData name="Tegischer Lukas" userId="f78daebb-0565-485c-bd0e-1cd035e796ff" providerId="ADAL" clId="{9E610CE4-7194-4D8B-B846-11241237C465}"/>
    <pc:docChg chg="custSel addSld delSld modSld sldOrd">
      <pc:chgData name="Tegischer Lukas" userId="f78daebb-0565-485c-bd0e-1cd035e796ff" providerId="ADAL" clId="{9E610CE4-7194-4D8B-B846-11241237C465}" dt="2021-11-29T19:19:17.810" v="261" actId="47"/>
      <pc:docMkLst>
        <pc:docMk/>
      </pc:docMkLst>
      <pc:sldChg chg="modSp mod">
        <pc:chgData name="Tegischer Lukas" userId="f78daebb-0565-485c-bd0e-1cd035e796ff" providerId="ADAL" clId="{9E610CE4-7194-4D8B-B846-11241237C465}" dt="2021-11-29T19:05:46.682" v="7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E610CE4-7194-4D8B-B846-11241237C465}" dt="2021-11-29T19:05:46.682" v="7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9E610CE4-7194-4D8B-B846-11241237C465}" dt="2021-11-29T19:13:59.055" v="186" actId="20577"/>
        <pc:sldMkLst>
          <pc:docMk/>
          <pc:sldMk cId="3423344192" sldId="367"/>
        </pc:sldMkLst>
        <pc:spChg chg="del">
          <ac:chgData name="Tegischer Lukas" userId="f78daebb-0565-485c-bd0e-1cd035e796ff" providerId="ADAL" clId="{9E610CE4-7194-4D8B-B846-11241237C465}" dt="2021-11-29T19:13:21.540" v="168" actId="478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9E610CE4-7194-4D8B-B846-11241237C465}" dt="2021-11-29T19:13:17.924" v="163" actId="478"/>
          <ac:spMkLst>
            <pc:docMk/>
            <pc:sldMk cId="3423344192" sldId="367"/>
            <ac:spMk id="7" creationId="{D76B7940-0558-4EEC-B9A6-9CD32A16ECF1}"/>
          </ac:spMkLst>
        </pc:spChg>
        <pc:spChg chg="del">
          <ac:chgData name="Tegischer Lukas" userId="f78daebb-0565-485c-bd0e-1cd035e796ff" providerId="ADAL" clId="{9E610CE4-7194-4D8B-B846-11241237C465}" dt="2021-11-29T19:13:19.063" v="164" actId="478"/>
          <ac:spMkLst>
            <pc:docMk/>
            <pc:sldMk cId="3423344192" sldId="367"/>
            <ac:spMk id="8" creationId="{2818610A-1195-4BAB-A09D-DF4887AC2A08}"/>
          </ac:spMkLst>
        </pc:spChg>
        <pc:spChg chg="del mod">
          <ac:chgData name="Tegischer Lukas" userId="f78daebb-0565-485c-bd0e-1cd035e796ff" providerId="ADAL" clId="{9E610CE4-7194-4D8B-B846-11241237C465}" dt="2021-11-29T19:13:20.571" v="166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9E610CE4-7194-4D8B-B846-11241237C465}" dt="2021-11-29T19:13:17.054" v="162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9E610CE4-7194-4D8B-B846-11241237C465}" dt="2021-11-29T19:13:59.055" v="186" actId="20577"/>
          <ac:spMkLst>
            <pc:docMk/>
            <pc:sldMk cId="3423344192" sldId="367"/>
            <ac:spMk id="12" creationId="{3A46FE0F-475B-40B9-B6E9-A8DD46C57226}"/>
          </ac:spMkLst>
        </pc:spChg>
        <pc:picChg chg="del">
          <ac:chgData name="Tegischer Lukas" userId="f78daebb-0565-485c-bd0e-1cd035e796ff" providerId="ADAL" clId="{9E610CE4-7194-4D8B-B846-11241237C465}" dt="2021-11-29T19:13:20.885" v="167" actId="478"/>
          <ac:picMkLst>
            <pc:docMk/>
            <pc:sldMk cId="3423344192" sldId="367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9E610CE4-7194-4D8B-B846-11241237C465}" dt="2021-11-29T19:13:56.260" v="185" actId="1076"/>
          <ac:picMkLst>
            <pc:docMk/>
            <pc:sldMk cId="3423344192" sldId="367"/>
            <ac:picMk id="13" creationId="{81CA1852-39F6-4D43-881C-6004733A3853}"/>
          </ac:picMkLst>
        </pc:picChg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519572405" sldId="380"/>
        </pc:sldMkLst>
      </pc:sldChg>
      <pc:sldChg chg="add">
        <pc:chgData name="Tegischer Lukas" userId="f78daebb-0565-485c-bd0e-1cd035e796ff" providerId="ADAL" clId="{9E610CE4-7194-4D8B-B846-11241237C465}" dt="2021-11-29T19:09:17.966" v="77"/>
        <pc:sldMkLst>
          <pc:docMk/>
          <pc:sldMk cId="336340650" sldId="387"/>
        </pc:sldMkLst>
      </pc:sldChg>
      <pc:sldChg chg="add del">
        <pc:chgData name="Tegischer Lukas" userId="f78daebb-0565-485c-bd0e-1cd035e796ff" providerId="ADAL" clId="{9E610CE4-7194-4D8B-B846-11241237C465}" dt="2021-11-29T19:09:32.243" v="78" actId="47"/>
        <pc:sldMkLst>
          <pc:docMk/>
          <pc:sldMk cId="963358852" sldId="388"/>
        </pc:sldMkLst>
      </pc:sldChg>
      <pc:sldChg chg="addSp delSp modSp add mod delAnim">
        <pc:chgData name="Tegischer Lukas" userId="f78daebb-0565-485c-bd0e-1cd035e796ff" providerId="ADAL" clId="{9E610CE4-7194-4D8B-B846-11241237C465}" dt="2021-11-29T19:10:18.499" v="91"/>
        <pc:sldMkLst>
          <pc:docMk/>
          <pc:sldMk cId="2959706892" sldId="390"/>
        </pc:sldMkLst>
        <pc:spChg chg="mod">
          <ac:chgData name="Tegischer Lukas" userId="f78daebb-0565-485c-bd0e-1cd035e796ff" providerId="ADAL" clId="{9E610CE4-7194-4D8B-B846-11241237C465}" dt="2021-11-29T19:10:08.764" v="86" actId="1076"/>
          <ac:spMkLst>
            <pc:docMk/>
            <pc:sldMk cId="2959706892" sldId="390"/>
            <ac:spMk id="8" creationId="{24C842D7-31D8-4D35-B40F-096D3973E3EA}"/>
          </ac:spMkLst>
        </pc:spChg>
        <pc:spChg chg="del">
          <ac:chgData name="Tegischer Lukas" userId="f78daebb-0565-485c-bd0e-1cd035e796ff" providerId="ADAL" clId="{9E610CE4-7194-4D8B-B846-11241237C465}" dt="2021-11-29T19:09:39.951" v="79" actId="478"/>
          <ac:spMkLst>
            <pc:docMk/>
            <pc:sldMk cId="2959706892" sldId="390"/>
            <ac:spMk id="11" creationId="{945F2580-DFBF-4C56-985F-49BFCF4B9AD1}"/>
          </ac:spMkLst>
        </pc:spChg>
        <pc:picChg chg="del">
          <ac:chgData name="Tegischer Lukas" userId="f78daebb-0565-485c-bd0e-1cd035e796ff" providerId="ADAL" clId="{9E610CE4-7194-4D8B-B846-11241237C465}" dt="2021-11-29T19:09:40.320" v="80" actId="478"/>
          <ac:picMkLst>
            <pc:docMk/>
            <pc:sldMk cId="2959706892" sldId="390"/>
            <ac:picMk id="9" creationId="{535AC3E6-10AE-4883-8488-BC79044C9475}"/>
          </ac:picMkLst>
        </pc:picChg>
        <pc:picChg chg="add mod">
          <ac:chgData name="Tegischer Lukas" userId="f78daebb-0565-485c-bd0e-1cd035e796ff" providerId="ADAL" clId="{9E610CE4-7194-4D8B-B846-11241237C465}" dt="2021-11-29T19:10:15.789" v="89" actId="1076"/>
          <ac:picMkLst>
            <pc:docMk/>
            <pc:sldMk cId="2959706892" sldId="390"/>
            <ac:picMk id="10" creationId="{50E6FA52-64C5-4906-A8B7-739879EB422D}"/>
          </ac:picMkLst>
        </pc:picChg>
        <pc:picChg chg="add del mod">
          <ac:chgData name="Tegischer Lukas" userId="f78daebb-0565-485c-bd0e-1cd035e796ff" providerId="ADAL" clId="{9E610CE4-7194-4D8B-B846-11241237C465}" dt="2021-11-29T19:10:18.499" v="91"/>
          <ac:picMkLst>
            <pc:docMk/>
            <pc:sldMk cId="2959706892" sldId="390"/>
            <ac:picMk id="12" creationId="{DD6B4129-EBAB-409E-87B2-82CB6D60608D}"/>
          </ac:picMkLst>
        </pc:picChg>
      </pc:sldChg>
      <pc:sldChg chg="addSp delSp modSp add mod modAnim">
        <pc:chgData name="Tegischer Lukas" userId="f78daebb-0565-485c-bd0e-1cd035e796ff" providerId="ADAL" clId="{9E610CE4-7194-4D8B-B846-11241237C465}" dt="2021-11-29T19:12:33.760" v="147"/>
        <pc:sldMkLst>
          <pc:docMk/>
          <pc:sldMk cId="1223532024" sldId="391"/>
        </pc:sldMkLst>
        <pc:spChg chg="del">
          <ac:chgData name="Tegischer Lukas" userId="f78daebb-0565-485c-bd0e-1cd035e796ff" providerId="ADAL" clId="{9E610CE4-7194-4D8B-B846-11241237C465}" dt="2021-11-29T19:10:23.982" v="94" actId="478"/>
          <ac:spMkLst>
            <pc:docMk/>
            <pc:sldMk cId="1223532024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9E610CE4-7194-4D8B-B846-11241237C465}" dt="2021-11-29T19:10:23.078" v="93" actId="478"/>
          <ac:spMkLst>
            <pc:docMk/>
            <pc:sldMk cId="1223532024" sldId="391"/>
            <ac:spMk id="8" creationId="{24C842D7-31D8-4D35-B40F-096D3973E3EA}"/>
          </ac:spMkLst>
        </pc:spChg>
        <pc:spChg chg="add mod">
          <ac:chgData name="Tegischer Lukas" userId="f78daebb-0565-485c-bd0e-1cd035e796ff" providerId="ADAL" clId="{9E610CE4-7194-4D8B-B846-11241237C465}" dt="2021-11-29T19:11:57.666" v="129" actId="1076"/>
          <ac:spMkLst>
            <pc:docMk/>
            <pc:sldMk cId="1223532024" sldId="391"/>
            <ac:spMk id="9" creationId="{C822491E-7740-4FC7-A0EA-92B2D5EBE9C3}"/>
          </ac:spMkLst>
        </pc:spChg>
        <pc:spChg chg="add mod">
          <ac:chgData name="Tegischer Lukas" userId="f78daebb-0565-485c-bd0e-1cd035e796ff" providerId="ADAL" clId="{9E610CE4-7194-4D8B-B846-11241237C465}" dt="2021-11-29T19:12:28.539" v="145" actId="403"/>
          <ac:spMkLst>
            <pc:docMk/>
            <pc:sldMk cId="1223532024" sldId="391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1:55.979" v="128" actId="1076"/>
          <ac:picMkLst>
            <pc:docMk/>
            <pc:sldMk cId="1223532024" sldId="391"/>
            <ac:picMk id="10" creationId="{50E6FA52-64C5-4906-A8B7-739879EB422D}"/>
          </ac:picMkLst>
        </pc:picChg>
      </pc:sldChg>
      <pc:sldChg chg="delSp modSp add mod delAnim">
        <pc:chgData name="Tegischer Lukas" userId="f78daebb-0565-485c-bd0e-1cd035e796ff" providerId="ADAL" clId="{9E610CE4-7194-4D8B-B846-11241237C465}" dt="2021-11-29T19:12:47.243" v="155" actId="1076"/>
        <pc:sldMkLst>
          <pc:docMk/>
          <pc:sldMk cId="1202084753" sldId="392"/>
        </pc:sldMkLst>
        <pc:spChg chg="mod">
          <ac:chgData name="Tegischer Lukas" userId="f78daebb-0565-485c-bd0e-1cd035e796ff" providerId="ADAL" clId="{9E610CE4-7194-4D8B-B846-11241237C465}" dt="2021-11-29T19:12:47.243" v="155" actId="1076"/>
          <ac:spMkLst>
            <pc:docMk/>
            <pc:sldMk cId="1202084753" sldId="392"/>
            <ac:spMk id="9" creationId="{C822491E-7740-4FC7-A0EA-92B2D5EBE9C3}"/>
          </ac:spMkLst>
        </pc:spChg>
        <pc:spChg chg="del">
          <ac:chgData name="Tegischer Lukas" userId="f78daebb-0565-485c-bd0e-1cd035e796ff" providerId="ADAL" clId="{9E610CE4-7194-4D8B-B846-11241237C465}" dt="2021-11-29T19:12:37.247" v="149" actId="478"/>
          <ac:spMkLst>
            <pc:docMk/>
            <pc:sldMk cId="1202084753" sldId="392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2:38.843" v="150" actId="1076"/>
          <ac:picMkLst>
            <pc:docMk/>
            <pc:sldMk cId="1202084753" sldId="392"/>
            <ac:picMk id="10" creationId="{50E6FA52-64C5-4906-A8B7-739879EB422D}"/>
          </ac:picMkLst>
        </pc:picChg>
      </pc:sldChg>
      <pc:sldChg chg="modSp add mod">
        <pc:chgData name="Tegischer Lukas" userId="f78daebb-0565-485c-bd0e-1cd035e796ff" providerId="ADAL" clId="{9E610CE4-7194-4D8B-B846-11241237C465}" dt="2021-11-29T19:12:59.611" v="161" actId="1076"/>
        <pc:sldMkLst>
          <pc:docMk/>
          <pc:sldMk cId="3683555700" sldId="393"/>
        </pc:sldMkLst>
        <pc:spChg chg="mod">
          <ac:chgData name="Tegischer Lukas" userId="f78daebb-0565-485c-bd0e-1cd035e796ff" providerId="ADAL" clId="{9E610CE4-7194-4D8B-B846-11241237C465}" dt="2021-11-29T19:12:57.121" v="160" actId="16959"/>
          <ac:spMkLst>
            <pc:docMk/>
            <pc:sldMk cId="3683555700" sldId="393"/>
            <ac:spMk id="9" creationId="{C822491E-7740-4FC7-A0EA-92B2D5EBE9C3}"/>
          </ac:spMkLst>
        </pc:spChg>
        <pc:picChg chg="mod">
          <ac:chgData name="Tegischer Lukas" userId="f78daebb-0565-485c-bd0e-1cd035e796ff" providerId="ADAL" clId="{9E610CE4-7194-4D8B-B846-11241237C465}" dt="2021-11-29T19:12:59.611" v="161" actId="1076"/>
          <ac:picMkLst>
            <pc:docMk/>
            <pc:sldMk cId="3683555700" sldId="393"/>
            <ac:picMk id="10" creationId="{50E6FA52-64C5-4906-A8B7-739879EB422D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4:51.987" v="206" actId="1076"/>
        <pc:sldMkLst>
          <pc:docMk/>
          <pc:sldMk cId="1842313669" sldId="394"/>
        </pc:sldMkLst>
        <pc:spChg chg="add mod">
          <ac:chgData name="Tegischer Lukas" userId="f78daebb-0565-485c-bd0e-1cd035e796ff" providerId="ADAL" clId="{9E610CE4-7194-4D8B-B846-11241237C465}" dt="2021-11-29T19:14:17.907" v="193" actId="14100"/>
          <ac:spMkLst>
            <pc:docMk/>
            <pc:sldMk cId="1842313669" sldId="394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4:51.987" v="206" actId="1076"/>
          <ac:spMkLst>
            <pc:docMk/>
            <pc:sldMk cId="1842313669" sldId="394"/>
            <ac:spMk id="9" creationId="{46967BC2-07DB-4C95-8020-FF1F3572B216}"/>
          </ac:spMkLst>
        </pc:spChg>
        <pc:spChg chg="del">
          <ac:chgData name="Tegischer Lukas" userId="f78daebb-0565-485c-bd0e-1cd035e796ff" providerId="ADAL" clId="{9E610CE4-7194-4D8B-B846-11241237C465}" dt="2021-11-29T19:14:12.050" v="189" actId="478"/>
          <ac:spMkLst>
            <pc:docMk/>
            <pc:sldMk cId="1842313669" sldId="394"/>
            <ac:spMk id="12" creationId="{3A46FE0F-475B-40B9-B6E9-A8DD46C57226}"/>
          </ac:spMkLst>
        </pc:spChg>
        <pc:picChg chg="add mod">
          <ac:chgData name="Tegischer Lukas" userId="f78daebb-0565-485c-bd0e-1cd035e796ff" providerId="ADAL" clId="{9E610CE4-7194-4D8B-B846-11241237C465}" dt="2021-11-29T19:14:26.259" v="196" actId="14100"/>
          <ac:picMkLst>
            <pc:docMk/>
            <pc:sldMk cId="1842313669" sldId="394"/>
            <ac:picMk id="7" creationId="{76E2FB2B-75A2-4882-89EB-A1A37FD24A35}"/>
          </ac:picMkLst>
        </pc:picChg>
        <pc:picChg chg="del">
          <ac:chgData name="Tegischer Lukas" userId="f78daebb-0565-485c-bd0e-1cd035e796ff" providerId="ADAL" clId="{9E610CE4-7194-4D8B-B846-11241237C465}" dt="2021-11-29T19:14:11.269" v="188" actId="478"/>
          <ac:picMkLst>
            <pc:docMk/>
            <pc:sldMk cId="1842313669" sldId="394"/>
            <ac:picMk id="13" creationId="{81CA1852-39F6-4D43-881C-6004733A3853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5:37.773" v="226" actId="1076"/>
        <pc:sldMkLst>
          <pc:docMk/>
          <pc:sldMk cId="207050112" sldId="395"/>
        </pc:sldMkLst>
        <pc:spChg chg="del">
          <ac:chgData name="Tegischer Lukas" userId="f78daebb-0565-485c-bd0e-1cd035e796ff" providerId="ADAL" clId="{9E610CE4-7194-4D8B-B846-11241237C465}" dt="2021-11-29T19:15:00.111" v="211" actId="478"/>
          <ac:spMkLst>
            <pc:docMk/>
            <pc:sldMk cId="207050112" sldId="395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5:21.731" v="217" actId="1076"/>
          <ac:spMkLst>
            <pc:docMk/>
            <pc:sldMk cId="207050112" sldId="395"/>
            <ac:spMk id="8" creationId="{D3097C44-BEFC-4D86-BE50-6DD640144497}"/>
          </ac:spMkLst>
        </pc:spChg>
        <pc:spChg chg="del mod">
          <ac:chgData name="Tegischer Lukas" userId="f78daebb-0565-485c-bd0e-1cd035e796ff" providerId="ADAL" clId="{9E610CE4-7194-4D8B-B846-11241237C465}" dt="2021-11-29T19:14:59.557" v="210" actId="478"/>
          <ac:spMkLst>
            <pc:docMk/>
            <pc:sldMk cId="207050112" sldId="395"/>
            <ac:spMk id="9" creationId="{46967BC2-07DB-4C95-8020-FF1F3572B216}"/>
          </ac:spMkLst>
        </pc:spChg>
        <pc:spChg chg="add mod">
          <ac:chgData name="Tegischer Lukas" userId="f78daebb-0565-485c-bd0e-1cd035e796ff" providerId="ADAL" clId="{9E610CE4-7194-4D8B-B846-11241237C465}" dt="2021-11-29T19:15:31.101" v="222" actId="1076"/>
          <ac:spMkLst>
            <pc:docMk/>
            <pc:sldMk cId="207050112" sldId="395"/>
            <ac:spMk id="10" creationId="{77BBA714-BB81-499E-9628-6D2C5A535EC4}"/>
          </ac:spMkLst>
        </pc:spChg>
        <pc:picChg chg="del">
          <ac:chgData name="Tegischer Lukas" userId="f78daebb-0565-485c-bd0e-1cd035e796ff" providerId="ADAL" clId="{9E610CE4-7194-4D8B-B846-11241237C465}" dt="2021-11-29T19:14:58.750" v="208" actId="478"/>
          <ac:picMkLst>
            <pc:docMk/>
            <pc:sldMk cId="207050112" sldId="395"/>
            <ac:picMk id="7" creationId="{76E2FB2B-75A2-4882-89EB-A1A37FD24A35}"/>
          </ac:picMkLst>
        </pc:picChg>
        <pc:picChg chg="add mod">
          <ac:chgData name="Tegischer Lukas" userId="f78daebb-0565-485c-bd0e-1cd035e796ff" providerId="ADAL" clId="{9E610CE4-7194-4D8B-B846-11241237C465}" dt="2021-11-29T19:15:37.773" v="226" actId="1076"/>
          <ac:picMkLst>
            <pc:docMk/>
            <pc:sldMk cId="207050112" sldId="395"/>
            <ac:picMk id="11" creationId="{DA518CB9-106C-4711-AA58-56182E4DEFBA}"/>
          </ac:picMkLst>
        </pc:picChg>
      </pc:sldChg>
      <pc:sldChg chg="addSp delSp modSp add mod ord">
        <pc:chgData name="Tegischer Lukas" userId="f78daebb-0565-485c-bd0e-1cd035e796ff" providerId="ADAL" clId="{9E610CE4-7194-4D8B-B846-11241237C465}" dt="2021-11-29T19:19:12.748" v="259" actId="20577"/>
        <pc:sldMkLst>
          <pc:docMk/>
          <pc:sldMk cId="1808166067" sldId="396"/>
        </pc:sldMkLst>
        <pc:spChg chg="del">
          <ac:chgData name="Tegischer Lukas" userId="f78daebb-0565-485c-bd0e-1cd035e796ff" providerId="ADAL" clId="{9E610CE4-7194-4D8B-B846-11241237C465}" dt="2021-11-29T19:15:45.488" v="232" actId="478"/>
          <ac:spMkLst>
            <pc:docMk/>
            <pc:sldMk cId="1808166067" sldId="396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9:12.748" v="259" actId="20577"/>
          <ac:spMkLst>
            <pc:docMk/>
            <pc:sldMk cId="1808166067" sldId="396"/>
            <ac:spMk id="8" creationId="{AE3B7516-F9F1-4844-B4A2-72FC06D5D12E}"/>
          </ac:spMkLst>
        </pc:spChg>
        <pc:spChg chg="del">
          <ac:chgData name="Tegischer Lukas" userId="f78daebb-0565-485c-bd0e-1cd035e796ff" providerId="ADAL" clId="{9E610CE4-7194-4D8B-B846-11241237C465}" dt="2021-11-29T19:15:45.046" v="231" actId="478"/>
          <ac:spMkLst>
            <pc:docMk/>
            <pc:sldMk cId="1808166067" sldId="396"/>
            <ac:spMk id="9" creationId="{46967BC2-07DB-4C95-8020-FF1F3572B216}"/>
          </ac:spMkLst>
        </pc:spChg>
        <pc:picChg chg="add del mod modCrop">
          <ac:chgData name="Tegischer Lukas" userId="f78daebb-0565-485c-bd0e-1cd035e796ff" providerId="ADAL" clId="{9E610CE4-7194-4D8B-B846-11241237C465}" dt="2021-11-29T19:17:23.098" v="245" actId="478"/>
          <ac:picMkLst>
            <pc:docMk/>
            <pc:sldMk cId="1808166067" sldId="396"/>
            <ac:picMk id="4" creationId="{F72226DF-EFF4-4998-90A5-2A70D6248099}"/>
          </ac:picMkLst>
        </pc:picChg>
        <pc:picChg chg="del">
          <ac:chgData name="Tegischer Lukas" userId="f78daebb-0565-485c-bd0e-1cd035e796ff" providerId="ADAL" clId="{9E610CE4-7194-4D8B-B846-11241237C465}" dt="2021-11-29T19:15:44.561" v="230" actId="478"/>
          <ac:picMkLst>
            <pc:docMk/>
            <pc:sldMk cId="1808166067" sldId="396"/>
            <ac:picMk id="7" creationId="{76E2FB2B-75A2-4882-89EB-A1A37FD24A35}"/>
          </ac:picMkLst>
        </pc:picChg>
        <pc:picChg chg="add del mod modCrop">
          <ac:chgData name="Tegischer Lukas" userId="f78daebb-0565-485c-bd0e-1cd035e796ff" providerId="ADAL" clId="{9E610CE4-7194-4D8B-B846-11241237C465}" dt="2021-11-29T19:18:12.795" v="253" actId="478"/>
          <ac:picMkLst>
            <pc:docMk/>
            <pc:sldMk cId="1808166067" sldId="396"/>
            <ac:picMk id="10" creationId="{40FEC215-6D40-433C-87B6-EDA83C8C2313}"/>
          </ac:picMkLst>
        </pc:picChg>
        <pc:picChg chg="add mod modCrop">
          <ac:chgData name="Tegischer Lukas" userId="f78daebb-0565-485c-bd0e-1cd035e796ff" providerId="ADAL" clId="{9E610CE4-7194-4D8B-B846-11241237C465}" dt="2021-11-29T19:19:09.762" v="258" actId="1076"/>
          <ac:picMkLst>
            <pc:docMk/>
            <pc:sldMk cId="1808166067" sldId="396"/>
            <ac:picMk id="12" creationId="{33FE2D01-580C-485B-B559-B0984CAC0DF3}"/>
          </ac:picMkLst>
        </pc:picChg>
      </pc:sldChg>
      <pc:sldChg chg="modSp add">
        <pc:chgData name="Tegischer Lukas" userId="f78daebb-0565-485c-bd0e-1cd035e796ff" providerId="ADAL" clId="{9E610CE4-7194-4D8B-B846-11241237C465}" dt="2021-11-29T19:19:15.016" v="260" actId="20577"/>
        <pc:sldMkLst>
          <pc:docMk/>
          <pc:sldMk cId="1983194560" sldId="397"/>
        </pc:sldMkLst>
        <pc:spChg chg="mod">
          <ac:chgData name="Tegischer Lukas" userId="f78daebb-0565-485c-bd0e-1cd035e796ff" providerId="ADAL" clId="{9E610CE4-7194-4D8B-B846-11241237C465}" dt="2021-11-29T19:19:15.016" v="260" actId="20577"/>
          <ac:spMkLst>
            <pc:docMk/>
            <pc:sldMk cId="1983194560" sldId="397"/>
            <ac:spMk id="8" creationId="{AE3B7516-F9F1-4844-B4A2-72FC06D5D12E}"/>
          </ac:spMkLst>
        </pc:spChg>
      </pc:sldChg>
    </pc:docChg>
  </pc:docChgLst>
  <pc:docChgLst>
    <pc:chgData name="Tegischer Lukas" userId="f78daebb-0565-485c-bd0e-1cd035e796ff" providerId="ADAL" clId="{D9C1FE10-0570-4E34-B984-F4934639A66E}"/>
    <pc:docChg chg="custSel addSld delSld modSld sldOrd">
      <pc:chgData name="Tegischer Lukas" userId="f78daebb-0565-485c-bd0e-1cd035e796ff" providerId="ADAL" clId="{D9C1FE10-0570-4E34-B984-F4934639A66E}" dt="2021-12-14T20:52:30.653" v="204"/>
      <pc:docMkLst>
        <pc:docMk/>
      </pc:docMkLst>
      <pc:sldChg chg="modSp mod">
        <pc:chgData name="Tegischer Lukas" userId="f78daebb-0565-485c-bd0e-1cd035e796ff" providerId="ADAL" clId="{D9C1FE10-0570-4E34-B984-F4934639A66E}" dt="2021-12-14T20:46:16.583" v="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9C1FE10-0570-4E34-B984-F4934639A66E}" dt="2021-12-14T20:46:16.583" v="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mod">
        <pc:chgData name="Tegischer Lukas" userId="f78daebb-0565-485c-bd0e-1cd035e796ff" providerId="ADAL" clId="{D9C1FE10-0570-4E34-B984-F4934639A66E}" dt="2021-12-14T20:46:33.630" v="13" actId="20577"/>
        <pc:sldMkLst>
          <pc:docMk/>
          <pc:sldMk cId="2186563883" sldId="437"/>
        </pc:sldMkLst>
        <pc:spChg chg="mod">
          <ac:chgData name="Tegischer Lukas" userId="f78daebb-0565-485c-bd0e-1cd035e796ff" providerId="ADAL" clId="{D9C1FE10-0570-4E34-B984-F4934639A66E}" dt="2021-12-14T20:46:33.630" v="13" actId="20577"/>
          <ac:spMkLst>
            <pc:docMk/>
            <pc:sldMk cId="2186563883" sldId="437"/>
            <ac:spMk id="7" creationId="{638772B0-212E-46DB-94C2-1F48F8070D7C}"/>
          </ac:spMkLst>
        </pc:spChg>
      </pc:sldChg>
      <pc:sldChg chg="delSp del mod delAnim">
        <pc:chgData name="Tegischer Lukas" userId="f78daebb-0565-485c-bd0e-1cd035e796ff" providerId="ADAL" clId="{D9C1FE10-0570-4E34-B984-F4934639A66E}" dt="2021-12-14T20:47:29.355" v="44" actId="47"/>
        <pc:sldMkLst>
          <pc:docMk/>
          <pc:sldMk cId="2907202294" sldId="445"/>
        </pc:sldMkLst>
        <pc:spChg chg="del">
          <ac:chgData name="Tegischer Lukas" userId="f78daebb-0565-485c-bd0e-1cd035e796ff" providerId="ADAL" clId="{D9C1FE10-0570-4E34-B984-F4934639A66E}" dt="2021-12-14T20:46:37.333" v="14" actId="478"/>
          <ac:spMkLst>
            <pc:docMk/>
            <pc:sldMk cId="2907202294" sldId="445"/>
            <ac:spMk id="7" creationId="{638772B0-212E-46DB-94C2-1F48F8070D7C}"/>
          </ac:spMkLst>
        </pc:spChg>
        <pc:spChg chg="del">
          <ac:chgData name="Tegischer Lukas" userId="f78daebb-0565-485c-bd0e-1cd035e796ff" providerId="ADAL" clId="{D9C1FE10-0570-4E34-B984-F4934639A66E}" dt="2021-12-14T20:46:37.924" v="15" actId="478"/>
          <ac:spMkLst>
            <pc:docMk/>
            <pc:sldMk cId="2907202294" sldId="445"/>
            <ac:spMk id="9" creationId="{85B0200E-45C0-4D47-8830-D5D78FF5E2EC}"/>
          </ac:spMkLst>
        </pc:spChg>
        <pc:spChg chg="del">
          <ac:chgData name="Tegischer Lukas" userId="f78daebb-0565-485c-bd0e-1cd035e796ff" providerId="ADAL" clId="{D9C1FE10-0570-4E34-B984-F4934639A66E}" dt="2021-12-14T20:46:39.014" v="16" actId="478"/>
          <ac:spMkLst>
            <pc:docMk/>
            <pc:sldMk cId="2907202294" sldId="445"/>
            <ac:spMk id="10" creationId="{DCED2C4D-5B99-4912-9D3D-1C8F8081BF54}"/>
          </ac:spMkLst>
        </pc:spChg>
      </pc:sldChg>
      <pc:sldChg chg="del">
        <pc:chgData name="Tegischer Lukas" userId="f78daebb-0565-485c-bd0e-1cd035e796ff" providerId="ADAL" clId="{D9C1FE10-0570-4E34-B984-F4934639A66E}" dt="2021-12-14T20:46:42.065" v="17" actId="47"/>
        <pc:sldMkLst>
          <pc:docMk/>
          <pc:sldMk cId="3555797368" sldId="446"/>
        </pc:sldMkLst>
      </pc:sldChg>
      <pc:sldChg chg="modSp">
        <pc:chgData name="Tegischer Lukas" userId="f78daebb-0565-485c-bd0e-1cd035e796ff" providerId="ADAL" clId="{D9C1FE10-0570-4E34-B984-F4934639A66E}" dt="2021-12-14T20:49:10.324" v="139" actId="20577"/>
        <pc:sldMkLst>
          <pc:docMk/>
          <pc:sldMk cId="3718437549" sldId="447"/>
        </pc:sldMkLst>
        <pc:spChg chg="mod">
          <ac:chgData name="Tegischer Lukas" userId="f78daebb-0565-485c-bd0e-1cd035e796ff" providerId="ADAL" clId="{D9C1FE10-0570-4E34-B984-F4934639A66E}" dt="2021-12-14T20:49:10.324" v="139" actId="20577"/>
          <ac:spMkLst>
            <pc:docMk/>
            <pc:sldMk cId="3718437549" sldId="447"/>
            <ac:spMk id="10" creationId="{7E53BB09-6070-4079-9F5C-A01D5226080E}"/>
          </ac:spMkLst>
        </pc:spChg>
        <pc:spChg chg="mod">
          <ac:chgData name="Tegischer Lukas" userId="f78daebb-0565-485c-bd0e-1cd035e796ff" providerId="ADAL" clId="{D9C1FE10-0570-4E34-B984-F4934639A66E}" dt="2021-12-14T20:47:24.034" v="43" actId="20577"/>
          <ac:spMkLst>
            <pc:docMk/>
            <pc:sldMk cId="3718437549" sldId="447"/>
            <ac:spMk id="12" creationId="{91ABBCC0-E12A-4EA4-86D6-AE94C90F2705}"/>
          </ac:spMkLst>
        </pc:spChg>
      </pc:sldChg>
      <pc:sldChg chg="del">
        <pc:chgData name="Tegischer Lukas" userId="f78daebb-0565-485c-bd0e-1cd035e796ff" providerId="ADAL" clId="{D9C1FE10-0570-4E34-B984-F4934639A66E}" dt="2021-12-14T20:52:12.045" v="202" actId="47"/>
        <pc:sldMkLst>
          <pc:docMk/>
          <pc:sldMk cId="3808776999" sldId="448"/>
        </pc:sldMkLst>
      </pc:sldChg>
      <pc:sldChg chg="modSp add mod ord modAnim">
        <pc:chgData name="Tegischer Lukas" userId="f78daebb-0565-485c-bd0e-1cd035e796ff" providerId="ADAL" clId="{D9C1FE10-0570-4E34-B984-F4934639A66E}" dt="2021-12-14T20:48:16.804" v="117" actId="20577"/>
        <pc:sldMkLst>
          <pc:docMk/>
          <pc:sldMk cId="1120895896" sldId="449"/>
        </pc:sldMkLst>
        <pc:spChg chg="mod">
          <ac:chgData name="Tegischer Lukas" userId="f78daebb-0565-485c-bd0e-1cd035e796ff" providerId="ADAL" clId="{D9C1FE10-0570-4E34-B984-F4934639A66E}" dt="2021-12-14T20:47:38.614" v="58" actId="20577"/>
          <ac:spMkLst>
            <pc:docMk/>
            <pc:sldMk cId="1120895896" sldId="449"/>
            <ac:spMk id="7" creationId="{638772B0-212E-46DB-94C2-1F48F8070D7C}"/>
          </ac:spMkLst>
        </pc:spChg>
        <pc:spChg chg="mod">
          <ac:chgData name="Tegischer Lukas" userId="f78daebb-0565-485c-bd0e-1cd035e796ff" providerId="ADAL" clId="{D9C1FE10-0570-4E34-B984-F4934639A66E}" dt="2021-12-14T20:47:59.853" v="99" actId="20577"/>
          <ac:spMkLst>
            <pc:docMk/>
            <pc:sldMk cId="1120895896" sldId="449"/>
            <ac:spMk id="8" creationId="{50CD9FA4-6E5F-4D19-A6AE-D7A8A538852B}"/>
          </ac:spMkLst>
        </pc:spChg>
        <pc:spChg chg="mod">
          <ac:chgData name="Tegischer Lukas" userId="f78daebb-0565-485c-bd0e-1cd035e796ff" providerId="ADAL" clId="{D9C1FE10-0570-4E34-B984-F4934639A66E}" dt="2021-12-14T20:48:07.299" v="106" actId="20577"/>
          <ac:spMkLst>
            <pc:docMk/>
            <pc:sldMk cId="1120895896" sldId="449"/>
            <ac:spMk id="13" creationId="{72EAA4B2-D765-42BA-84DF-445E748CB419}"/>
          </ac:spMkLst>
        </pc:spChg>
        <pc:spChg chg="mod">
          <ac:chgData name="Tegischer Lukas" userId="f78daebb-0565-485c-bd0e-1cd035e796ff" providerId="ADAL" clId="{D9C1FE10-0570-4E34-B984-F4934639A66E}" dt="2021-12-14T20:48:16.804" v="117" actId="20577"/>
          <ac:spMkLst>
            <pc:docMk/>
            <pc:sldMk cId="1120895896" sldId="449"/>
            <ac:spMk id="15" creationId="{081EB011-40AB-4856-884C-37FE39154221}"/>
          </ac:spMkLst>
        </pc:spChg>
      </pc:sldChg>
      <pc:sldChg chg="addSp delSp modSp add mod delAnim modAnim">
        <pc:chgData name="Tegischer Lukas" userId="f78daebb-0565-485c-bd0e-1cd035e796ff" providerId="ADAL" clId="{D9C1FE10-0570-4E34-B984-F4934639A66E}" dt="2021-12-14T20:52:30.653" v="204"/>
        <pc:sldMkLst>
          <pc:docMk/>
          <pc:sldMk cId="3929672876" sldId="450"/>
        </pc:sldMkLst>
        <pc:spChg chg="del">
          <ac:chgData name="Tegischer Lukas" userId="f78daebb-0565-485c-bd0e-1cd035e796ff" providerId="ADAL" clId="{D9C1FE10-0570-4E34-B984-F4934639A66E}" dt="2021-12-14T20:48:36.873" v="119" actId="478"/>
          <ac:spMkLst>
            <pc:docMk/>
            <pc:sldMk cId="3929672876" sldId="450"/>
            <ac:spMk id="7" creationId="{638772B0-212E-46DB-94C2-1F48F8070D7C}"/>
          </ac:spMkLst>
        </pc:spChg>
        <pc:spChg chg="del">
          <ac:chgData name="Tegischer Lukas" userId="f78daebb-0565-485c-bd0e-1cd035e796ff" providerId="ADAL" clId="{D9C1FE10-0570-4E34-B984-F4934639A66E}" dt="2021-12-14T20:48:38.415" v="121" actId="478"/>
          <ac:spMkLst>
            <pc:docMk/>
            <pc:sldMk cId="3929672876" sldId="450"/>
            <ac:spMk id="8" creationId="{50CD9FA4-6E5F-4D19-A6AE-D7A8A538852B}"/>
          </ac:spMkLst>
        </pc:spChg>
        <pc:spChg chg="add mod">
          <ac:chgData name="Tegischer Lukas" userId="f78daebb-0565-485c-bd0e-1cd035e796ff" providerId="ADAL" clId="{D9C1FE10-0570-4E34-B984-F4934639A66E}" dt="2021-12-14T20:49:43.170" v="149" actId="1076"/>
          <ac:spMkLst>
            <pc:docMk/>
            <pc:sldMk cId="3929672876" sldId="450"/>
            <ac:spMk id="9" creationId="{0D9CA9A7-3EE6-4314-A3A3-E6B05A4F1280}"/>
          </ac:spMkLst>
        </pc:spChg>
        <pc:spChg chg="add mod">
          <ac:chgData name="Tegischer Lukas" userId="f78daebb-0565-485c-bd0e-1cd035e796ff" providerId="ADAL" clId="{D9C1FE10-0570-4E34-B984-F4934639A66E}" dt="2021-12-14T20:49:45.266" v="150" actId="1076"/>
          <ac:spMkLst>
            <pc:docMk/>
            <pc:sldMk cId="3929672876" sldId="450"/>
            <ac:spMk id="10" creationId="{2A7AFF83-E8EE-4476-86DF-6E3848C63760}"/>
          </ac:spMkLst>
        </pc:spChg>
        <pc:spChg chg="mod">
          <ac:chgData name="Tegischer Lukas" userId="f78daebb-0565-485c-bd0e-1cd035e796ff" providerId="ADAL" clId="{D9C1FE10-0570-4E34-B984-F4934639A66E}" dt="2021-12-14T20:49:41.466" v="148" actId="1076"/>
          <ac:spMkLst>
            <pc:docMk/>
            <pc:sldMk cId="3929672876" sldId="450"/>
            <ac:spMk id="13" creationId="{72EAA4B2-D765-42BA-84DF-445E748CB419}"/>
          </ac:spMkLst>
        </pc:spChg>
        <pc:spChg chg="del">
          <ac:chgData name="Tegischer Lukas" userId="f78daebb-0565-485c-bd0e-1cd035e796ff" providerId="ADAL" clId="{D9C1FE10-0570-4E34-B984-F4934639A66E}" dt="2021-12-14T20:49:01.060" v="134" actId="478"/>
          <ac:spMkLst>
            <pc:docMk/>
            <pc:sldMk cId="3929672876" sldId="450"/>
            <ac:spMk id="15" creationId="{081EB011-40AB-4856-884C-37FE39154221}"/>
          </ac:spMkLst>
        </pc:spChg>
      </pc:sldChg>
      <pc:sldChg chg="addSp delSp modSp add mod delAnim modAnim">
        <pc:chgData name="Tegischer Lukas" userId="f78daebb-0565-485c-bd0e-1cd035e796ff" providerId="ADAL" clId="{D9C1FE10-0570-4E34-B984-F4934639A66E}" dt="2021-12-14T20:51:18.131" v="188" actId="20577"/>
        <pc:sldMkLst>
          <pc:docMk/>
          <pc:sldMk cId="85730497" sldId="451"/>
        </pc:sldMkLst>
        <pc:spChg chg="add mod">
          <ac:chgData name="Tegischer Lukas" userId="f78daebb-0565-485c-bd0e-1cd035e796ff" providerId="ADAL" clId="{D9C1FE10-0570-4E34-B984-F4934639A66E}" dt="2021-12-14T20:51:18.131" v="188" actId="20577"/>
          <ac:spMkLst>
            <pc:docMk/>
            <pc:sldMk cId="85730497" sldId="451"/>
            <ac:spMk id="7" creationId="{46353C85-7ACF-419A-9136-C47BEF7EC366}"/>
          </ac:spMkLst>
        </pc:spChg>
        <pc:spChg chg="del mod">
          <ac:chgData name="Tegischer Lukas" userId="f78daebb-0565-485c-bd0e-1cd035e796ff" providerId="ADAL" clId="{D9C1FE10-0570-4E34-B984-F4934639A66E}" dt="2021-12-14T20:50:04.193" v="157" actId="478"/>
          <ac:spMkLst>
            <pc:docMk/>
            <pc:sldMk cId="85730497" sldId="451"/>
            <ac:spMk id="9" creationId="{0D9CA9A7-3EE6-4314-A3A3-E6B05A4F1280}"/>
          </ac:spMkLst>
        </pc:spChg>
        <pc:spChg chg="del">
          <ac:chgData name="Tegischer Lukas" userId="f78daebb-0565-485c-bd0e-1cd035e796ff" providerId="ADAL" clId="{D9C1FE10-0570-4E34-B984-F4934639A66E}" dt="2021-12-14T20:50:01.824" v="154" actId="478"/>
          <ac:spMkLst>
            <pc:docMk/>
            <pc:sldMk cId="85730497" sldId="451"/>
            <ac:spMk id="10" creationId="{2A7AFF83-E8EE-4476-86DF-6E3848C63760}"/>
          </ac:spMkLst>
        </pc:spChg>
        <pc:spChg chg="add mod">
          <ac:chgData name="Tegischer Lukas" userId="f78daebb-0565-485c-bd0e-1cd035e796ff" providerId="ADAL" clId="{D9C1FE10-0570-4E34-B984-F4934639A66E}" dt="2021-12-14T20:50:36.872" v="172" actId="20577"/>
          <ac:spMkLst>
            <pc:docMk/>
            <pc:sldMk cId="85730497" sldId="451"/>
            <ac:spMk id="11" creationId="{2D121320-9C58-406F-9D8A-1EDE881ADC18}"/>
          </ac:spMkLst>
        </pc:spChg>
        <pc:spChg chg="del">
          <ac:chgData name="Tegischer Lukas" userId="f78daebb-0565-485c-bd0e-1cd035e796ff" providerId="ADAL" clId="{D9C1FE10-0570-4E34-B984-F4934639A66E}" dt="2021-12-14T20:50:02.786" v="155" actId="478"/>
          <ac:spMkLst>
            <pc:docMk/>
            <pc:sldMk cId="85730497" sldId="451"/>
            <ac:spMk id="13" creationId="{72EAA4B2-D765-42BA-84DF-445E748CB419}"/>
          </ac:spMkLst>
        </pc:spChg>
      </pc:sldChg>
      <pc:sldChg chg="addSp delSp modSp add mod">
        <pc:chgData name="Tegischer Lukas" userId="f78daebb-0565-485c-bd0e-1cd035e796ff" providerId="ADAL" clId="{D9C1FE10-0570-4E34-B984-F4934639A66E}" dt="2021-12-14T20:51:21.322" v="189" actId="20577"/>
        <pc:sldMkLst>
          <pc:docMk/>
          <pc:sldMk cId="1163753850" sldId="452"/>
        </pc:sldMkLst>
        <pc:spChg chg="add mod">
          <ac:chgData name="Tegischer Lukas" userId="f78daebb-0565-485c-bd0e-1cd035e796ff" providerId="ADAL" clId="{D9C1FE10-0570-4E34-B984-F4934639A66E}" dt="2021-12-14T20:51:11.273" v="187" actId="1076"/>
          <ac:spMkLst>
            <pc:docMk/>
            <pc:sldMk cId="1163753850" sldId="452"/>
            <ac:spMk id="6" creationId="{7E7E5FE3-74B2-4DE5-A4E0-609B4CFF6405}"/>
          </ac:spMkLst>
        </pc:spChg>
        <pc:spChg chg="mod">
          <ac:chgData name="Tegischer Lukas" userId="f78daebb-0565-485c-bd0e-1cd035e796ff" providerId="ADAL" clId="{D9C1FE10-0570-4E34-B984-F4934639A66E}" dt="2021-12-14T20:51:21.322" v="189" actId="20577"/>
          <ac:spMkLst>
            <pc:docMk/>
            <pc:sldMk cId="1163753850" sldId="452"/>
            <ac:spMk id="7" creationId="{46353C85-7ACF-419A-9136-C47BEF7EC366}"/>
          </ac:spMkLst>
        </pc:spChg>
        <pc:spChg chg="del">
          <ac:chgData name="Tegischer Lukas" userId="f78daebb-0565-485c-bd0e-1cd035e796ff" providerId="ADAL" clId="{D9C1FE10-0570-4E34-B984-F4934639A66E}" dt="2021-12-14T20:50:46.814" v="174" actId="478"/>
          <ac:spMkLst>
            <pc:docMk/>
            <pc:sldMk cId="1163753850" sldId="452"/>
            <ac:spMk id="11" creationId="{2D121320-9C58-406F-9D8A-1EDE881ADC18}"/>
          </ac:spMkLst>
        </pc:spChg>
      </pc:sldChg>
      <pc:sldChg chg="addSp delSp modSp add mod">
        <pc:chgData name="Tegischer Lukas" userId="f78daebb-0565-485c-bd0e-1cd035e796ff" providerId="ADAL" clId="{D9C1FE10-0570-4E34-B984-F4934639A66E}" dt="2021-12-14T20:51:58.623" v="201" actId="20577"/>
        <pc:sldMkLst>
          <pc:docMk/>
          <pc:sldMk cId="2142244430" sldId="453"/>
        </pc:sldMkLst>
        <pc:spChg chg="del">
          <ac:chgData name="Tegischer Lukas" userId="f78daebb-0565-485c-bd0e-1cd035e796ff" providerId="ADAL" clId="{D9C1FE10-0570-4E34-B984-F4934639A66E}" dt="2021-12-14T20:51:35.793" v="192" actId="478"/>
          <ac:spMkLst>
            <pc:docMk/>
            <pc:sldMk cId="2142244430" sldId="453"/>
            <ac:spMk id="6" creationId="{7E7E5FE3-74B2-4DE5-A4E0-609B4CFF6405}"/>
          </ac:spMkLst>
        </pc:spChg>
        <pc:spChg chg="mod">
          <ac:chgData name="Tegischer Lukas" userId="f78daebb-0565-485c-bd0e-1cd035e796ff" providerId="ADAL" clId="{D9C1FE10-0570-4E34-B984-F4934639A66E}" dt="2021-12-14T20:51:34.495" v="191" actId="20577"/>
          <ac:spMkLst>
            <pc:docMk/>
            <pc:sldMk cId="2142244430" sldId="453"/>
            <ac:spMk id="7" creationId="{46353C85-7ACF-419A-9136-C47BEF7EC366}"/>
          </ac:spMkLst>
        </pc:spChg>
        <pc:spChg chg="add mod">
          <ac:chgData name="Tegischer Lukas" userId="f78daebb-0565-485c-bd0e-1cd035e796ff" providerId="ADAL" clId="{D9C1FE10-0570-4E34-B984-F4934639A66E}" dt="2021-12-14T20:51:58.623" v="201" actId="20577"/>
          <ac:spMkLst>
            <pc:docMk/>
            <pc:sldMk cId="2142244430" sldId="453"/>
            <ac:spMk id="8" creationId="{6D6F76BB-5632-4F6E-B94A-410A65CE1714}"/>
          </ac:spMkLst>
        </pc:sp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EDFEC5B-55ED-41DE-BD65-D0D5F0638826}"/>
    <pc:docChg chg="custSel addSld delSld modSld">
      <pc:chgData name="Tegischer Lukas" userId="f78daebb-0565-485c-bd0e-1cd035e796ff" providerId="ADAL" clId="{AEDFEC5B-55ED-41DE-BD65-D0D5F0638826}" dt="2021-11-30T22:23:31.066" v="706"/>
      <pc:docMkLst>
        <pc:docMk/>
      </pc:docMkLst>
      <pc:sldChg chg="modSp mod">
        <pc:chgData name="Tegischer Lukas" userId="f78daebb-0565-485c-bd0e-1cd035e796ff" providerId="ADAL" clId="{AEDFEC5B-55ED-41DE-BD65-D0D5F0638826}" dt="2021-11-30T17:44:00.872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EDFEC5B-55ED-41DE-BD65-D0D5F0638826}" dt="2021-11-30T17:44:00.872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AEDFEC5B-55ED-41DE-BD65-D0D5F0638826}" dt="2021-11-30T17:45:13.709" v="183" actId="207"/>
        <pc:sldMkLst>
          <pc:docMk/>
          <pc:sldMk cId="2011343138" sldId="407"/>
        </pc:sldMkLst>
        <pc:spChg chg="del mod">
          <ac:chgData name="Tegischer Lukas" userId="f78daebb-0565-485c-bd0e-1cd035e796ff" providerId="ADAL" clId="{AEDFEC5B-55ED-41DE-BD65-D0D5F0638826}" dt="2021-11-30T17:44:19.801" v="33" actId="478"/>
          <ac:spMkLst>
            <pc:docMk/>
            <pc:sldMk cId="2011343138" sldId="407"/>
            <ac:spMk id="2" creationId="{AA4D8705-67E3-4388-A808-8AFFC857A1C1}"/>
          </ac:spMkLst>
        </pc:spChg>
        <pc:spChg chg="del">
          <ac:chgData name="Tegischer Lukas" userId="f78daebb-0565-485c-bd0e-1cd035e796ff" providerId="ADAL" clId="{AEDFEC5B-55ED-41DE-BD65-D0D5F0638826}" dt="2021-11-30T17:44:20.703" v="34" actId="478"/>
          <ac:spMkLst>
            <pc:docMk/>
            <pc:sldMk cId="2011343138" sldId="407"/>
            <ac:spMk id="6" creationId="{661E206F-05D4-4DD5-AB1B-7C2426CCF363}"/>
          </ac:spMkLst>
        </pc:spChg>
        <pc:spChg chg="del">
          <ac:chgData name="Tegischer Lukas" userId="f78daebb-0565-485c-bd0e-1cd035e796ff" providerId="ADAL" clId="{AEDFEC5B-55ED-41DE-BD65-D0D5F0638826}" dt="2021-11-30T17:44:17.865" v="31" actId="478"/>
          <ac:spMkLst>
            <pc:docMk/>
            <pc:sldMk cId="2011343138" sldId="407"/>
            <ac:spMk id="7" creationId="{638772B0-212E-46DB-94C2-1F48F8070D7C}"/>
          </ac:spMkLst>
        </pc:spChg>
        <pc:spChg chg="mod">
          <ac:chgData name="Tegischer Lukas" userId="f78daebb-0565-485c-bd0e-1cd035e796ff" providerId="ADAL" clId="{AEDFEC5B-55ED-41DE-BD65-D0D5F0638826}" dt="2021-11-30T17:45:13.709" v="183" actId="207"/>
          <ac:spMkLst>
            <pc:docMk/>
            <pc:sldMk cId="2011343138" sldId="407"/>
            <ac:spMk id="8" creationId="{2D74B9F2-1723-4A17-8144-CDAA5940BCE3}"/>
          </ac:spMkLst>
        </pc:spChg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2803885390" sldId="414"/>
        </pc:sldMkLst>
      </pc:sldChg>
      <pc:sldChg chg="addSp delSp modSp mod modAnim">
        <pc:chgData name="Tegischer Lukas" userId="f78daebb-0565-485c-bd0e-1cd035e796ff" providerId="ADAL" clId="{AEDFEC5B-55ED-41DE-BD65-D0D5F0638826}" dt="2021-11-30T17:55:34.043" v="329" actId="20577"/>
        <pc:sldMkLst>
          <pc:docMk/>
          <pc:sldMk cId="855078624" sldId="415"/>
        </pc:sldMkLst>
        <pc:spChg chg="mod">
          <ac:chgData name="Tegischer Lukas" userId="f78daebb-0565-485c-bd0e-1cd035e796ff" providerId="ADAL" clId="{AEDFEC5B-55ED-41DE-BD65-D0D5F0638826}" dt="2021-11-30T17:55:34.043" v="329" actId="20577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AEDFEC5B-55ED-41DE-BD65-D0D5F0638826}" dt="2021-11-30T17:45:21.042" v="185" actId="478"/>
          <ac:spMkLst>
            <pc:docMk/>
            <pc:sldMk cId="855078624" sldId="415"/>
            <ac:spMk id="11" creationId="{0BB6098D-EBFB-4B7D-BD15-D69D1E177395}"/>
          </ac:spMkLst>
        </pc:spChg>
        <pc:graphicFrameChg chg="add mod modGraphic">
          <ac:chgData name="Tegischer Lukas" userId="f78daebb-0565-485c-bd0e-1cd035e796ff" providerId="ADAL" clId="{AEDFEC5B-55ED-41DE-BD65-D0D5F0638826}" dt="2021-11-30T17:54:35.117" v="309" actId="572"/>
          <ac:graphicFrameMkLst>
            <pc:docMk/>
            <pc:sldMk cId="855078624" sldId="415"/>
            <ac:graphicFrameMk id="2" creationId="{A0C6D2B2-47F9-4738-B128-6044BC0F607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5:04.179" v="315" actId="207"/>
          <ac:graphicFrameMkLst>
            <pc:docMk/>
            <pc:sldMk cId="855078624" sldId="415"/>
            <ac:graphicFrameMk id="3" creationId="{80EE8AAF-ABA0-4009-B645-4AD10E34A89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4:56.360" v="314" actId="207"/>
          <ac:graphicFrameMkLst>
            <pc:docMk/>
            <pc:sldMk cId="855078624" sldId="415"/>
            <ac:graphicFrameMk id="4" creationId="{D9DE2BFC-5DA4-437C-A67C-FD1B989F75B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5:13.368" v="316" actId="207"/>
          <ac:graphicFrameMkLst>
            <pc:docMk/>
            <pc:sldMk cId="855078624" sldId="415"/>
            <ac:graphicFrameMk id="5" creationId="{61F114E5-6ED0-4B19-9CF9-F6DE2984B5AB}"/>
          </ac:graphicFrameMkLst>
        </pc:graphicFrameChg>
        <pc:picChg chg="del">
          <ac:chgData name="Tegischer Lukas" userId="f78daebb-0565-485c-bd0e-1cd035e796ff" providerId="ADAL" clId="{AEDFEC5B-55ED-41DE-BD65-D0D5F0638826}" dt="2021-11-30T17:45:20.282" v="184" actId="478"/>
          <ac:picMkLst>
            <pc:docMk/>
            <pc:sldMk cId="855078624" sldId="415"/>
            <ac:picMk id="10" creationId="{1033671F-C7A7-4AA1-A422-95205E6FC52F}"/>
          </ac:picMkLst>
        </pc:picChg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123904218" sldId="416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2024651575" sldId="417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1662010571" sldId="418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127855616" sldId="419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1697227749" sldId="420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537987912" sldId="421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311408082" sldId="422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3410761459" sldId="423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015759195" sldId="424"/>
        </pc:sldMkLst>
      </pc:sldChg>
      <pc:sldChg chg="addSp delSp modSp add mod delAnim modAnim">
        <pc:chgData name="Tegischer Lukas" userId="f78daebb-0565-485c-bd0e-1cd035e796ff" providerId="ADAL" clId="{AEDFEC5B-55ED-41DE-BD65-D0D5F0638826}" dt="2021-11-30T17:56:19.492" v="372"/>
        <pc:sldMkLst>
          <pc:docMk/>
          <pc:sldMk cId="3150088972" sldId="425"/>
        </pc:sldMkLst>
        <pc:spChg chg="mod">
          <ac:chgData name="Tegischer Lukas" userId="f78daebb-0565-485c-bd0e-1cd035e796ff" providerId="ADAL" clId="{AEDFEC5B-55ED-41DE-BD65-D0D5F0638826}" dt="2021-11-30T17:55:47.430" v="357" actId="20577"/>
          <ac:spMkLst>
            <pc:docMk/>
            <pc:sldMk cId="3150088972" sldId="425"/>
            <ac:spMk id="7" creationId="{638772B0-212E-46DB-94C2-1F48F8070D7C}"/>
          </ac:spMkLst>
        </pc:spChg>
        <pc:spChg chg="add mod">
          <ac:chgData name="Tegischer Lukas" userId="f78daebb-0565-485c-bd0e-1cd035e796ff" providerId="ADAL" clId="{AEDFEC5B-55ED-41DE-BD65-D0D5F0638826}" dt="2021-11-30T17:56:15.788" v="371" actId="20577"/>
          <ac:spMkLst>
            <pc:docMk/>
            <pc:sldMk cId="3150088972" sldId="425"/>
            <ac:spMk id="9" creationId="{C9F15844-80A5-495B-A0C5-A7E65355E88B}"/>
          </ac:spMkLst>
        </pc:sp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2" creationId="{A0C6D2B2-47F9-4738-B128-6044BC0F607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3" creationId="{80EE8AAF-ABA0-4009-B645-4AD10E34A89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4" creationId="{D9DE2BFC-5DA4-437C-A67C-FD1B989F75B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5" creationId="{61F114E5-6ED0-4B19-9CF9-F6DE2984B5AB}"/>
          </ac:graphicFrameMkLst>
        </pc:graphicFrameChg>
      </pc:sldChg>
      <pc:sldChg chg="addSp delSp modSp add mod delAnim">
        <pc:chgData name="Tegischer Lukas" userId="f78daebb-0565-485c-bd0e-1cd035e796ff" providerId="ADAL" clId="{AEDFEC5B-55ED-41DE-BD65-D0D5F0638826}" dt="2021-11-30T17:58:08.214" v="448" actId="1076"/>
        <pc:sldMkLst>
          <pc:docMk/>
          <pc:sldMk cId="3270899579" sldId="426"/>
        </pc:sldMkLst>
        <pc:spChg chg="add mod">
          <ac:chgData name="Tegischer Lukas" userId="f78daebb-0565-485c-bd0e-1cd035e796ff" providerId="ADAL" clId="{AEDFEC5B-55ED-41DE-BD65-D0D5F0638826}" dt="2021-11-30T17:58:08.214" v="448" actId="1076"/>
          <ac:spMkLst>
            <pc:docMk/>
            <pc:sldMk cId="3270899579" sldId="426"/>
            <ac:spMk id="6" creationId="{B01FB65D-AF5F-4CB2-8166-57A67156BFCF}"/>
          </ac:spMkLst>
        </pc:spChg>
        <pc:spChg chg="mod">
          <ac:chgData name="Tegischer Lukas" userId="f78daebb-0565-485c-bd0e-1cd035e796ff" providerId="ADAL" clId="{AEDFEC5B-55ED-41DE-BD65-D0D5F0638826}" dt="2021-11-30T17:56:40.687" v="424" actId="20577"/>
          <ac:spMkLst>
            <pc:docMk/>
            <pc:sldMk cId="3270899579" sldId="426"/>
            <ac:spMk id="7" creationId="{638772B0-212E-46DB-94C2-1F48F8070D7C}"/>
          </ac:spMkLst>
        </pc:spChg>
        <pc:spChg chg="add mod">
          <ac:chgData name="Tegischer Lukas" userId="f78daebb-0565-485c-bd0e-1cd035e796ff" providerId="ADAL" clId="{AEDFEC5B-55ED-41DE-BD65-D0D5F0638826}" dt="2021-11-30T17:57:41.360" v="441" actId="1076"/>
          <ac:spMkLst>
            <pc:docMk/>
            <pc:sldMk cId="3270899579" sldId="426"/>
            <ac:spMk id="8" creationId="{4CA6D07F-DF62-4377-95F7-F5458930392A}"/>
          </ac:spMkLst>
        </pc:spChg>
        <pc:spChg chg="del">
          <ac:chgData name="Tegischer Lukas" userId="f78daebb-0565-485c-bd0e-1cd035e796ff" providerId="ADAL" clId="{AEDFEC5B-55ED-41DE-BD65-D0D5F0638826}" dt="2021-11-30T17:56:42.069" v="425" actId="478"/>
          <ac:spMkLst>
            <pc:docMk/>
            <pc:sldMk cId="3270899579" sldId="426"/>
            <ac:spMk id="9" creationId="{C9F15844-80A5-495B-A0C5-A7E65355E88B}"/>
          </ac:spMkLst>
        </pc:spChg>
        <pc:spChg chg="add mod">
          <ac:chgData name="Tegischer Lukas" userId="f78daebb-0565-485c-bd0e-1cd035e796ff" providerId="ADAL" clId="{AEDFEC5B-55ED-41DE-BD65-D0D5F0638826}" dt="2021-11-30T17:58:00.637" v="446" actId="403"/>
          <ac:spMkLst>
            <pc:docMk/>
            <pc:sldMk cId="3270899579" sldId="426"/>
            <ac:spMk id="10" creationId="{70D65B1F-D6C2-4FF0-8353-C48F1BCBF5D9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8:27.961" v="455" actId="1076"/>
        <pc:sldMkLst>
          <pc:docMk/>
          <pc:sldMk cId="3713485557" sldId="427"/>
        </pc:sldMkLst>
        <pc:spChg chg="add mod">
          <ac:chgData name="Tegischer Lukas" userId="f78daebb-0565-485c-bd0e-1cd035e796ff" providerId="ADAL" clId="{AEDFEC5B-55ED-41DE-BD65-D0D5F0638826}" dt="2021-11-30T17:58:27.961" v="455" actId="1076"/>
          <ac:spMkLst>
            <pc:docMk/>
            <pc:sldMk cId="3713485557" sldId="427"/>
            <ac:spMk id="9" creationId="{4AAD0575-D3A0-4B3F-9F40-25C76CE9890A}"/>
          </ac:spMkLst>
        </pc:spChg>
        <pc:spChg chg="del">
          <ac:chgData name="Tegischer Lukas" userId="f78daebb-0565-485c-bd0e-1cd035e796ff" providerId="ADAL" clId="{AEDFEC5B-55ED-41DE-BD65-D0D5F0638826}" dt="2021-11-30T17:58:14.785" v="450" actId="478"/>
          <ac:spMkLst>
            <pc:docMk/>
            <pc:sldMk cId="3713485557" sldId="427"/>
            <ac:spMk id="10" creationId="{70D65B1F-D6C2-4FF0-8353-C48F1BCBF5D9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8:51.683" v="464" actId="1076"/>
        <pc:sldMkLst>
          <pc:docMk/>
          <pc:sldMk cId="3502703635" sldId="428"/>
        </pc:sldMkLst>
        <pc:spChg chg="del">
          <ac:chgData name="Tegischer Lukas" userId="f78daebb-0565-485c-bd0e-1cd035e796ff" providerId="ADAL" clId="{AEDFEC5B-55ED-41DE-BD65-D0D5F0638826}" dt="2021-11-30T17:58:36.799" v="457" actId="478"/>
          <ac:spMkLst>
            <pc:docMk/>
            <pc:sldMk cId="3502703635" sldId="428"/>
            <ac:spMk id="9" creationId="{4AAD0575-D3A0-4B3F-9F40-25C76CE9890A}"/>
          </ac:spMkLst>
        </pc:spChg>
        <pc:spChg chg="add mod">
          <ac:chgData name="Tegischer Lukas" userId="f78daebb-0565-485c-bd0e-1cd035e796ff" providerId="ADAL" clId="{AEDFEC5B-55ED-41DE-BD65-D0D5F0638826}" dt="2021-11-30T17:58:51.683" v="464" actId="1076"/>
          <ac:spMkLst>
            <pc:docMk/>
            <pc:sldMk cId="3502703635" sldId="428"/>
            <ac:spMk id="10" creationId="{F098CBC7-7B4D-4C45-A158-94156CC0546C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10.384" v="471" actId="1076"/>
        <pc:sldMkLst>
          <pc:docMk/>
          <pc:sldMk cId="4292064012" sldId="429"/>
        </pc:sldMkLst>
        <pc:spChg chg="add mod">
          <ac:chgData name="Tegischer Lukas" userId="f78daebb-0565-485c-bd0e-1cd035e796ff" providerId="ADAL" clId="{AEDFEC5B-55ED-41DE-BD65-D0D5F0638826}" dt="2021-11-30T17:59:10.384" v="471" actId="1076"/>
          <ac:spMkLst>
            <pc:docMk/>
            <pc:sldMk cId="4292064012" sldId="429"/>
            <ac:spMk id="9" creationId="{51F7EA6B-2348-4650-AA6D-785605720564}"/>
          </ac:spMkLst>
        </pc:spChg>
        <pc:spChg chg="del">
          <ac:chgData name="Tegischer Lukas" userId="f78daebb-0565-485c-bd0e-1cd035e796ff" providerId="ADAL" clId="{AEDFEC5B-55ED-41DE-BD65-D0D5F0638826}" dt="2021-11-30T17:59:00.107" v="466" actId="478"/>
          <ac:spMkLst>
            <pc:docMk/>
            <pc:sldMk cId="4292064012" sldId="429"/>
            <ac:spMk id="10" creationId="{F098CBC7-7B4D-4C45-A158-94156CC0546C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27.429" v="478" actId="1076"/>
        <pc:sldMkLst>
          <pc:docMk/>
          <pc:sldMk cId="3677990607" sldId="430"/>
        </pc:sldMkLst>
        <pc:spChg chg="del">
          <ac:chgData name="Tegischer Lukas" userId="f78daebb-0565-485c-bd0e-1cd035e796ff" providerId="ADAL" clId="{AEDFEC5B-55ED-41DE-BD65-D0D5F0638826}" dt="2021-11-30T17:59:20.332" v="473" actId="478"/>
          <ac:spMkLst>
            <pc:docMk/>
            <pc:sldMk cId="3677990607" sldId="430"/>
            <ac:spMk id="9" creationId="{51F7EA6B-2348-4650-AA6D-785605720564}"/>
          </ac:spMkLst>
        </pc:spChg>
        <pc:spChg chg="add mod">
          <ac:chgData name="Tegischer Lukas" userId="f78daebb-0565-485c-bd0e-1cd035e796ff" providerId="ADAL" clId="{AEDFEC5B-55ED-41DE-BD65-D0D5F0638826}" dt="2021-11-30T17:59:27.429" v="478" actId="1076"/>
          <ac:spMkLst>
            <pc:docMk/>
            <pc:sldMk cId="3677990607" sldId="430"/>
            <ac:spMk id="10" creationId="{537F3675-651A-49F0-9C48-04F82D9EF0BA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53.500" v="489" actId="1076"/>
        <pc:sldMkLst>
          <pc:docMk/>
          <pc:sldMk cId="1013974807" sldId="431"/>
        </pc:sldMkLst>
        <pc:spChg chg="add mod">
          <ac:chgData name="Tegischer Lukas" userId="f78daebb-0565-485c-bd0e-1cd035e796ff" providerId="ADAL" clId="{AEDFEC5B-55ED-41DE-BD65-D0D5F0638826}" dt="2021-11-30T17:59:53.500" v="489" actId="1076"/>
          <ac:spMkLst>
            <pc:docMk/>
            <pc:sldMk cId="1013974807" sldId="431"/>
            <ac:spMk id="9" creationId="{17FA5571-B9F3-47C5-95B5-2BA87A61762B}"/>
          </ac:spMkLst>
        </pc:spChg>
        <pc:spChg chg="del">
          <ac:chgData name="Tegischer Lukas" userId="f78daebb-0565-485c-bd0e-1cd035e796ff" providerId="ADAL" clId="{AEDFEC5B-55ED-41DE-BD65-D0D5F0638826}" dt="2021-11-30T17:59:37.888" v="480" actId="478"/>
          <ac:spMkLst>
            <pc:docMk/>
            <pc:sldMk cId="1013974807" sldId="431"/>
            <ac:spMk id="10" creationId="{537F3675-651A-49F0-9C48-04F82D9EF0BA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22:09:33.529" v="647" actId="20577"/>
        <pc:sldMkLst>
          <pc:docMk/>
          <pc:sldMk cId="3348214436" sldId="432"/>
        </pc:sldMkLst>
        <pc:spChg chg="del">
          <ac:chgData name="Tegischer Lukas" userId="f78daebb-0565-485c-bd0e-1cd035e796ff" providerId="ADAL" clId="{AEDFEC5B-55ED-41DE-BD65-D0D5F0638826}" dt="2021-11-30T18:00:02.328" v="491" actId="478"/>
          <ac:spMkLst>
            <pc:docMk/>
            <pc:sldMk cId="3348214436" sldId="432"/>
            <ac:spMk id="9" creationId="{17FA5571-B9F3-47C5-95B5-2BA87A61762B}"/>
          </ac:spMkLst>
        </pc:spChg>
        <pc:spChg chg="add mod">
          <ac:chgData name="Tegischer Lukas" userId="f78daebb-0565-485c-bd0e-1cd035e796ff" providerId="ADAL" clId="{AEDFEC5B-55ED-41DE-BD65-D0D5F0638826}" dt="2021-11-30T22:09:33.529" v="647" actId="20577"/>
          <ac:spMkLst>
            <pc:docMk/>
            <pc:sldMk cId="3348214436" sldId="432"/>
            <ac:spMk id="10" creationId="{600FD5D2-2481-424C-A26E-7437A34EF901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8:00:37.071" v="506" actId="1076"/>
        <pc:sldMkLst>
          <pc:docMk/>
          <pc:sldMk cId="1880746676" sldId="433"/>
        </pc:sldMkLst>
        <pc:spChg chg="add mod">
          <ac:chgData name="Tegischer Lukas" userId="f78daebb-0565-485c-bd0e-1cd035e796ff" providerId="ADAL" clId="{AEDFEC5B-55ED-41DE-BD65-D0D5F0638826}" dt="2021-11-30T18:00:37.071" v="506" actId="1076"/>
          <ac:spMkLst>
            <pc:docMk/>
            <pc:sldMk cId="1880746676" sldId="433"/>
            <ac:spMk id="9" creationId="{D6A3E574-D1F6-4A66-B4C1-24C1BC322835}"/>
          </ac:spMkLst>
        </pc:spChg>
        <pc:spChg chg="del mod">
          <ac:chgData name="Tegischer Lukas" userId="f78daebb-0565-485c-bd0e-1cd035e796ff" providerId="ADAL" clId="{AEDFEC5B-55ED-41DE-BD65-D0D5F0638826}" dt="2021-11-30T18:00:24.750" v="499" actId="478"/>
          <ac:spMkLst>
            <pc:docMk/>
            <pc:sldMk cId="1880746676" sldId="433"/>
            <ac:spMk id="10" creationId="{600FD5D2-2481-424C-A26E-7437A34EF901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8:00:59.646" v="512" actId="1076"/>
        <pc:sldMkLst>
          <pc:docMk/>
          <pc:sldMk cId="2603928813" sldId="434"/>
        </pc:sldMkLst>
        <pc:spChg chg="del">
          <ac:chgData name="Tegischer Lukas" userId="f78daebb-0565-485c-bd0e-1cd035e796ff" providerId="ADAL" clId="{AEDFEC5B-55ED-41DE-BD65-D0D5F0638826}" dt="2021-11-30T18:00:45.971" v="508" actId="478"/>
          <ac:spMkLst>
            <pc:docMk/>
            <pc:sldMk cId="2603928813" sldId="434"/>
            <ac:spMk id="9" creationId="{D6A3E574-D1F6-4A66-B4C1-24C1BC322835}"/>
          </ac:spMkLst>
        </pc:spChg>
        <pc:spChg chg="add mod">
          <ac:chgData name="Tegischer Lukas" userId="f78daebb-0565-485c-bd0e-1cd035e796ff" providerId="ADAL" clId="{AEDFEC5B-55ED-41DE-BD65-D0D5F0638826}" dt="2021-11-30T18:00:59.646" v="512" actId="1076"/>
          <ac:spMkLst>
            <pc:docMk/>
            <pc:sldMk cId="2603928813" sldId="434"/>
            <ac:spMk id="10" creationId="{1104EFDE-8FE1-4C72-9D3A-36B537D801D0}"/>
          </ac:spMkLst>
        </pc:spChg>
      </pc:sldChg>
      <pc:sldChg chg="delSp modSp add mod">
        <pc:chgData name="Tegischer Lukas" userId="f78daebb-0565-485c-bd0e-1cd035e796ff" providerId="ADAL" clId="{AEDFEC5B-55ED-41DE-BD65-D0D5F0638826}" dt="2021-11-30T18:01:44.596" v="616" actId="1076"/>
        <pc:sldMkLst>
          <pc:docMk/>
          <pc:sldMk cId="1123624208" sldId="435"/>
        </pc:sldMkLst>
        <pc:spChg chg="del">
          <ac:chgData name="Tegischer Lukas" userId="f78daebb-0565-485c-bd0e-1cd035e796ff" providerId="ADAL" clId="{AEDFEC5B-55ED-41DE-BD65-D0D5F0638826}" dt="2021-11-30T18:01:19.182" v="545" actId="478"/>
          <ac:spMkLst>
            <pc:docMk/>
            <pc:sldMk cId="1123624208" sldId="435"/>
            <ac:spMk id="6" creationId="{B01FB65D-AF5F-4CB2-8166-57A67156BFCF}"/>
          </ac:spMkLst>
        </pc:spChg>
        <pc:spChg chg="mod">
          <ac:chgData name="Tegischer Lukas" userId="f78daebb-0565-485c-bd0e-1cd035e796ff" providerId="ADAL" clId="{AEDFEC5B-55ED-41DE-BD65-D0D5F0638826}" dt="2021-11-30T18:01:40.080" v="613" actId="1076"/>
          <ac:spMkLst>
            <pc:docMk/>
            <pc:sldMk cId="1123624208" sldId="435"/>
            <ac:spMk id="7" creationId="{638772B0-212E-46DB-94C2-1F48F8070D7C}"/>
          </ac:spMkLst>
        </pc:spChg>
        <pc:spChg chg="mod">
          <ac:chgData name="Tegischer Lukas" userId="f78daebb-0565-485c-bd0e-1cd035e796ff" providerId="ADAL" clId="{AEDFEC5B-55ED-41DE-BD65-D0D5F0638826}" dt="2021-11-30T18:01:44.596" v="616" actId="1076"/>
          <ac:spMkLst>
            <pc:docMk/>
            <pc:sldMk cId="1123624208" sldId="435"/>
            <ac:spMk id="8" creationId="{4CA6D07F-DF62-4377-95F7-F5458930392A}"/>
          </ac:spMkLst>
        </pc:spChg>
        <pc:spChg chg="del">
          <ac:chgData name="Tegischer Lukas" userId="f78daebb-0565-485c-bd0e-1cd035e796ff" providerId="ADAL" clId="{AEDFEC5B-55ED-41DE-BD65-D0D5F0638826}" dt="2021-11-30T18:01:17.970" v="544" actId="478"/>
          <ac:spMkLst>
            <pc:docMk/>
            <pc:sldMk cId="1123624208" sldId="435"/>
            <ac:spMk id="10" creationId="{1104EFDE-8FE1-4C72-9D3A-36B537D801D0}"/>
          </ac:spMkLst>
        </pc:spChg>
      </pc:sldChg>
      <pc:sldChg chg="addSp delSp modSp add mod modAnim">
        <pc:chgData name="Tegischer Lukas" userId="f78daebb-0565-485c-bd0e-1cd035e796ff" providerId="ADAL" clId="{AEDFEC5B-55ED-41DE-BD65-D0D5F0638826}" dt="2021-11-30T22:23:31.066" v="706"/>
        <pc:sldMkLst>
          <pc:docMk/>
          <pc:sldMk cId="1060083549" sldId="436"/>
        </pc:sldMkLst>
        <pc:spChg chg="add mod">
          <ac:chgData name="Tegischer Lukas" userId="f78daebb-0565-485c-bd0e-1cd035e796ff" providerId="ADAL" clId="{AEDFEC5B-55ED-41DE-BD65-D0D5F0638826}" dt="2021-11-30T22:12:45.078" v="651" actId="1076"/>
          <ac:spMkLst>
            <pc:docMk/>
            <pc:sldMk cId="1060083549" sldId="436"/>
            <ac:spMk id="5" creationId="{DA7180A1-0B15-4AB2-8CC0-9D1FE9B40C4F}"/>
          </ac:spMkLst>
        </pc:spChg>
        <pc:spChg chg="add mod">
          <ac:chgData name="Tegischer Lukas" userId="f78daebb-0565-485c-bd0e-1cd035e796ff" providerId="ADAL" clId="{AEDFEC5B-55ED-41DE-BD65-D0D5F0638826}" dt="2021-11-30T18:01:58.156" v="623" actId="14100"/>
          <ac:spMkLst>
            <pc:docMk/>
            <pc:sldMk cId="1060083549" sldId="436"/>
            <ac:spMk id="6" creationId="{CFE90FFF-B84E-4FC0-A6CE-F132FA69D022}"/>
          </ac:spMkLst>
        </pc:spChg>
        <pc:spChg chg="del">
          <ac:chgData name="Tegischer Lukas" userId="f78daebb-0565-485c-bd0e-1cd035e796ff" providerId="ADAL" clId="{AEDFEC5B-55ED-41DE-BD65-D0D5F0638826}" dt="2021-11-30T18:01:48.180" v="619" actId="478"/>
          <ac:spMkLst>
            <pc:docMk/>
            <pc:sldMk cId="1060083549" sldId="436"/>
            <ac:spMk id="7" creationId="{638772B0-212E-46DB-94C2-1F48F8070D7C}"/>
          </ac:spMkLst>
        </pc:spChg>
        <pc:spChg chg="del">
          <ac:chgData name="Tegischer Lukas" userId="f78daebb-0565-485c-bd0e-1cd035e796ff" providerId="ADAL" clId="{AEDFEC5B-55ED-41DE-BD65-D0D5F0638826}" dt="2021-11-30T18:01:47.863" v="618" actId="478"/>
          <ac:spMkLst>
            <pc:docMk/>
            <pc:sldMk cId="1060083549" sldId="436"/>
            <ac:spMk id="8" creationId="{4CA6D07F-DF62-4377-95F7-F5458930392A}"/>
          </ac:spMkLst>
        </pc:spChg>
        <pc:spChg chg="add mod">
          <ac:chgData name="Tegischer Lukas" userId="f78daebb-0565-485c-bd0e-1cd035e796ff" providerId="ADAL" clId="{AEDFEC5B-55ED-41DE-BD65-D0D5F0638826}" dt="2021-11-30T22:13:17.799" v="655" actId="20577"/>
          <ac:spMkLst>
            <pc:docMk/>
            <pc:sldMk cId="1060083549" sldId="436"/>
            <ac:spMk id="9" creationId="{084EBDE1-D2C0-496B-A520-8C5F5B498BA0}"/>
          </ac:spMkLst>
        </pc:spChg>
        <pc:grpChg chg="del mod">
          <ac:chgData name="Tegischer Lukas" userId="f78daebb-0565-485c-bd0e-1cd035e796ff" providerId="ADAL" clId="{AEDFEC5B-55ED-41DE-BD65-D0D5F0638826}" dt="2021-11-30T22:22:57.342" v="676"/>
          <ac:grpSpMkLst>
            <pc:docMk/>
            <pc:sldMk cId="1060083549" sldId="436"/>
            <ac:grpSpMk id="18" creationId="{87D963C5-89C9-4BD4-B784-112C3096B5C1}"/>
          </ac:grpSpMkLst>
        </pc:grpChg>
        <pc:grpChg chg="del mod">
          <ac:chgData name="Tegischer Lukas" userId="f78daebb-0565-485c-bd0e-1cd035e796ff" providerId="ADAL" clId="{AEDFEC5B-55ED-41DE-BD65-D0D5F0638826}" dt="2021-11-30T22:23:04.608" v="685"/>
          <ac:grpSpMkLst>
            <pc:docMk/>
            <pc:sldMk cId="1060083549" sldId="436"/>
            <ac:grpSpMk id="26" creationId="{422FFA29-C4DC-4D9C-9BA9-5612E70087BD}"/>
          </ac:grpSpMkLst>
        </pc:grpChg>
        <pc:grpChg chg="del mod">
          <ac:chgData name="Tegischer Lukas" userId="f78daebb-0565-485c-bd0e-1cd035e796ff" providerId="ADAL" clId="{AEDFEC5B-55ED-41DE-BD65-D0D5F0638826}" dt="2021-11-30T22:23:08.306" v="688"/>
          <ac:grpSpMkLst>
            <pc:docMk/>
            <pc:sldMk cId="1060083549" sldId="436"/>
            <ac:grpSpMk id="35" creationId="{657594FB-B475-4A08-BBCE-8516160A9F85}"/>
          </ac:grpSpMkLst>
        </pc:grpChg>
        <pc:grpChg chg="del mod">
          <ac:chgData name="Tegischer Lukas" userId="f78daebb-0565-485c-bd0e-1cd035e796ff" providerId="ADAL" clId="{AEDFEC5B-55ED-41DE-BD65-D0D5F0638826}" dt="2021-11-30T22:23:24.282" v="698"/>
          <ac:grpSpMkLst>
            <pc:docMk/>
            <pc:sldMk cId="1060083549" sldId="436"/>
            <ac:grpSpMk id="38" creationId="{E46FF784-15A7-4B5B-A110-FD730B75174A}"/>
          </ac:grpSpMkLst>
        </pc:grpChg>
        <pc:grpChg chg="del mod">
          <ac:chgData name="Tegischer Lukas" userId="f78daebb-0565-485c-bd0e-1cd035e796ff" providerId="ADAL" clId="{AEDFEC5B-55ED-41DE-BD65-D0D5F0638826}" dt="2021-11-30T22:23:31.066" v="706"/>
          <ac:grpSpMkLst>
            <pc:docMk/>
            <pc:sldMk cId="1060083549" sldId="436"/>
            <ac:grpSpMk id="45" creationId="{A2A6C5D1-A623-4498-A1B0-37DD51C89BCB}"/>
          </ac:grpSpMkLst>
        </pc:grpChg>
        <pc:grpChg chg="mod">
          <ac:chgData name="Tegischer Lukas" userId="f78daebb-0565-485c-bd0e-1cd035e796ff" providerId="ADAL" clId="{AEDFEC5B-55ED-41DE-BD65-D0D5F0638826}" dt="2021-11-30T22:23:31.066" v="706"/>
          <ac:grpSpMkLst>
            <pc:docMk/>
            <pc:sldMk cId="1060083549" sldId="436"/>
            <ac:grpSpMk id="53" creationId="{1DA9EFC8-246E-426A-A10F-ECEA02A3F38A}"/>
          </ac:grpSpMkLst>
        </pc:grpChg>
        <pc:inkChg chg="add del mod">
          <ac:chgData name="Tegischer Lukas" userId="f78daebb-0565-485c-bd0e-1cd035e796ff" providerId="ADAL" clId="{AEDFEC5B-55ED-41DE-BD65-D0D5F0638826}" dt="2021-11-30T22:23:13.623" v="690" actId="478"/>
          <ac:inkMkLst>
            <pc:docMk/>
            <pc:sldMk cId="1060083549" sldId="436"/>
            <ac:inkMk id="2" creationId="{CB1D52BF-36A0-41CD-839F-E88C89CE8B9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" creationId="{D19DB320-3D00-4F05-B948-29AA6118767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" creationId="{0F09EA78-0634-4C99-A195-AF45B59CCFC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7" creationId="{0481E6BF-8CD7-4A7F-9997-47ADB8ECA7A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8" creationId="{BD089B30-7906-4CC9-A503-256F0B7745D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0" creationId="{A6E2D023-0FCF-4F7C-AEBD-98A4E905D1A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1" creationId="{B9AD2ACE-FCB0-4035-B0AF-C3CC66BEB2E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2" creationId="{2C3F0D4A-82CC-4956-9891-D5F612505B7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3" creationId="{16F1EC34-2B36-42DE-85E9-EBFDE7CB8A3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5" creationId="{3092AB0F-AEFA-46DF-A31E-8DCCF6C8F3A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6" creationId="{52DAD50B-1A02-4B5C-84EB-AEB64C188D7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7" creationId="{331F9EA0-531A-480D-85AE-B4932FED161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9" creationId="{F4782647-445C-4C81-9476-0A5148FA433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0" creationId="{7919718B-C32A-408F-9C19-DA138EE5F89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1" creationId="{8F6E5634-46B9-4D6C-9A05-DF223AB815C8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2" creationId="{8A9F8E68-90F7-4AB7-8046-BCCF7208040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3" creationId="{A72D43E4-7717-47E6-82E8-347E644E474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4" creationId="{7D60775E-5E20-42FA-91E7-2F08FE5B40C8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5" creationId="{611C1B68-3D35-4FCF-BA53-1B9797F1A9A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7" creationId="{5EDFC6BD-6778-4841-AEAB-C89562C8423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8" creationId="{A8FC3CDB-DF4C-4CF1-BE92-D9AE2A92E8F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9" creationId="{8686D3DE-849C-4D40-B465-99E5E48DD23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0" creationId="{CD6FE4E6-8A3D-4493-B1A4-722DE556FC7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1" creationId="{67F03600-2306-418B-8218-958385C0C38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2" creationId="{B39282C6-14D0-4086-BCEC-3069A13B56E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3" creationId="{C1A2860A-0712-4884-AE92-54D350C2BEB2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4" creationId="{16DA2C7A-1D92-470E-9432-541EE2B0A9A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6" creationId="{E8B277EC-2B17-4032-B7F8-A08CA2C117D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7" creationId="{6B109C1A-F939-412A-B4E5-7756F6B4005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9" creationId="{4EF721D6-971B-475B-8464-E0FA1D87248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0" creationId="{BD0FE840-02FA-4873-AB81-7B5800EFFD4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1" creationId="{69BF8C66-45DC-449F-AE74-8C23BA3D045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2" creationId="{811CE9A9-5160-4F99-85FE-1868BA0EA624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3" creationId="{23274E87-59C4-48C0-8CA6-4DA94FB7ECB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4" creationId="{FD3B7062-2D0E-4C42-B8A4-7D3C6E823E0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6" creationId="{32A8EF86-3292-463C-A251-38DAB239062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7" creationId="{96FB620A-A40E-4260-8840-24A8F0039CEA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8" creationId="{571A274E-EC3A-456A-A7F5-BC78B823598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9" creationId="{26928079-103D-4971-BF29-4C56F344618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0" creationId="{92B39CE1-27EE-4FFB-9B54-FF9572E41E94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1" creationId="{A51518D3-08C1-48F4-91EA-73B27525E7B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2" creationId="{F3A67C42-C42B-4012-8FDA-7628C207C2C0}"/>
          </ac:inkMkLst>
        </pc:ink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E3F5C9D-DECD-4C98-B7B3-5DA3C3410FE2}"/>
    <pc:docChg chg="custSel addSld delSld modSld">
      <pc:chgData name="Tegischer Lukas" userId="f78daebb-0565-485c-bd0e-1cd035e796ff" providerId="ADAL" clId="{DE3F5C9D-DECD-4C98-B7B3-5DA3C3410FE2}" dt="2021-12-14T20:45:29.396" v="226" actId="47"/>
      <pc:docMkLst>
        <pc:docMk/>
      </pc:docMkLst>
      <pc:sldChg chg="modSp mod">
        <pc:chgData name="Tegischer Lukas" userId="f78daebb-0565-485c-bd0e-1cd035e796ff" providerId="ADAL" clId="{DE3F5C9D-DECD-4C98-B7B3-5DA3C3410FE2}" dt="2021-12-14T20:39:18.342" v="1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E3F5C9D-DECD-4C98-B7B3-5DA3C3410FE2}" dt="2021-12-14T20:39:18.342" v="1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3150088972" sldId="425"/>
        </pc:sldMkLst>
      </pc:sldChg>
      <pc:sldChg chg="addSp delSp modSp mod delAnim modAnim">
        <pc:chgData name="Tegischer Lukas" userId="f78daebb-0565-485c-bd0e-1cd035e796ff" providerId="ADAL" clId="{DE3F5C9D-DECD-4C98-B7B3-5DA3C3410FE2}" dt="2021-12-14T20:40:46.732" v="105" actId="1076"/>
        <pc:sldMkLst>
          <pc:docMk/>
          <pc:sldMk cId="2186563883" sldId="437"/>
        </pc:sldMkLst>
        <pc:spChg chg="mod">
          <ac:chgData name="Tegischer Lukas" userId="f78daebb-0565-485c-bd0e-1cd035e796ff" providerId="ADAL" clId="{DE3F5C9D-DECD-4C98-B7B3-5DA3C3410FE2}" dt="2021-12-14T20:39:25.603" v="48" actId="20577"/>
          <ac:spMkLst>
            <pc:docMk/>
            <pc:sldMk cId="2186563883" sldId="437"/>
            <ac:spMk id="7" creationId="{638772B0-212E-46DB-94C2-1F48F8070D7C}"/>
          </ac:spMkLst>
        </pc:spChg>
        <pc:spChg chg="add mod">
          <ac:chgData name="Tegischer Lukas" userId="f78daebb-0565-485c-bd0e-1cd035e796ff" providerId="ADAL" clId="{DE3F5C9D-DECD-4C98-B7B3-5DA3C3410FE2}" dt="2021-12-14T20:39:53.490" v="64" actId="113"/>
          <ac:spMkLst>
            <pc:docMk/>
            <pc:sldMk cId="2186563883" sldId="437"/>
            <ac:spMk id="8" creationId="{50CD9FA4-6E5F-4D19-A6AE-D7A8A538852B}"/>
          </ac:spMkLst>
        </pc:spChg>
        <pc:spChg chg="del">
          <ac:chgData name="Tegischer Lukas" userId="f78daebb-0565-485c-bd0e-1cd035e796ff" providerId="ADAL" clId="{DE3F5C9D-DECD-4C98-B7B3-5DA3C3410FE2}" dt="2021-12-14T20:39:27.106" v="49" actId="478"/>
          <ac:spMkLst>
            <pc:docMk/>
            <pc:sldMk cId="2186563883" sldId="437"/>
            <ac:spMk id="10" creationId="{0009C202-F3B9-4E00-BE2E-0CD356646905}"/>
          </ac:spMkLst>
        </pc:spChg>
        <pc:spChg chg="del">
          <ac:chgData name="Tegischer Lukas" userId="f78daebb-0565-485c-bd0e-1cd035e796ff" providerId="ADAL" clId="{DE3F5C9D-DECD-4C98-B7B3-5DA3C3410FE2}" dt="2021-12-14T20:39:28.500" v="51" actId="478"/>
          <ac:spMkLst>
            <pc:docMk/>
            <pc:sldMk cId="2186563883" sldId="437"/>
            <ac:spMk id="12" creationId="{F48213C8-1F2F-4F63-904D-99A3C0F32662}"/>
          </ac:spMkLst>
        </pc:spChg>
        <pc:spChg chg="add mod">
          <ac:chgData name="Tegischer Lukas" userId="f78daebb-0565-485c-bd0e-1cd035e796ff" providerId="ADAL" clId="{DE3F5C9D-DECD-4C98-B7B3-5DA3C3410FE2}" dt="2021-12-14T20:40:45.355" v="104" actId="1076"/>
          <ac:spMkLst>
            <pc:docMk/>
            <pc:sldMk cId="2186563883" sldId="437"/>
            <ac:spMk id="13" creationId="{72EAA4B2-D765-42BA-84DF-445E748CB419}"/>
          </ac:spMkLst>
        </pc:spChg>
        <pc:spChg chg="add mod">
          <ac:chgData name="Tegischer Lukas" userId="f78daebb-0565-485c-bd0e-1cd035e796ff" providerId="ADAL" clId="{DE3F5C9D-DECD-4C98-B7B3-5DA3C3410FE2}" dt="2021-12-14T20:40:46.732" v="105" actId="1076"/>
          <ac:spMkLst>
            <pc:docMk/>
            <pc:sldMk cId="2186563883" sldId="437"/>
            <ac:spMk id="15" creationId="{081EB011-40AB-4856-884C-37FE39154221}"/>
          </ac:spMkLst>
        </pc:spChg>
        <pc:spChg chg="add del mod">
          <ac:chgData name="Tegischer Lukas" userId="f78daebb-0565-485c-bd0e-1cd035e796ff" providerId="ADAL" clId="{DE3F5C9D-DECD-4C98-B7B3-5DA3C3410FE2}" dt="2021-12-14T20:40:40.318" v="102" actId="478"/>
          <ac:spMkLst>
            <pc:docMk/>
            <pc:sldMk cId="2186563883" sldId="437"/>
            <ac:spMk id="16" creationId="{99E131F5-63B4-4174-8527-8E6CF226444A}"/>
          </ac:spMkLst>
        </pc:spChg>
        <pc:picChg chg="del">
          <ac:chgData name="Tegischer Lukas" userId="f78daebb-0565-485c-bd0e-1cd035e796ff" providerId="ADAL" clId="{DE3F5C9D-DECD-4C98-B7B3-5DA3C3410FE2}" dt="2021-12-14T20:39:27.476" v="50" actId="478"/>
          <ac:picMkLst>
            <pc:docMk/>
            <pc:sldMk cId="2186563883" sldId="437"/>
            <ac:picMk id="11" creationId="{FF51EE0D-52BC-42DB-9EA4-C7EFDE7EB747}"/>
          </ac:picMkLst>
        </pc:picChg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1975099793" sldId="438"/>
        </pc:sldMkLst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1415081390" sldId="441"/>
        </pc:sldMkLst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70256085" sldId="442"/>
        </pc:sldMkLst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2223768914" sldId="443"/>
        </pc:sldMkLst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2149753256" sldId="444"/>
        </pc:sldMkLst>
      </pc:sldChg>
      <pc:sldChg chg="addSp delSp modSp add mod delAnim modAnim">
        <pc:chgData name="Tegischer Lukas" userId="f78daebb-0565-485c-bd0e-1cd035e796ff" providerId="ADAL" clId="{DE3F5C9D-DECD-4C98-B7B3-5DA3C3410FE2}" dt="2021-12-14T20:42:33.678" v="145"/>
        <pc:sldMkLst>
          <pc:docMk/>
          <pc:sldMk cId="2907202294" sldId="445"/>
        </pc:sldMkLst>
        <pc:spChg chg="del mod">
          <ac:chgData name="Tegischer Lukas" userId="f78daebb-0565-485c-bd0e-1cd035e796ff" providerId="ADAL" clId="{DE3F5C9D-DECD-4C98-B7B3-5DA3C3410FE2}" dt="2021-12-14T20:41:17.192" v="109" actId="478"/>
          <ac:spMkLst>
            <pc:docMk/>
            <pc:sldMk cId="2907202294" sldId="445"/>
            <ac:spMk id="8" creationId="{50CD9FA4-6E5F-4D19-A6AE-D7A8A538852B}"/>
          </ac:spMkLst>
        </pc:spChg>
        <pc:spChg chg="add mod">
          <ac:chgData name="Tegischer Lukas" userId="f78daebb-0565-485c-bd0e-1cd035e796ff" providerId="ADAL" clId="{DE3F5C9D-DECD-4C98-B7B3-5DA3C3410FE2}" dt="2021-12-14T20:41:46.206" v="123" actId="120"/>
          <ac:spMkLst>
            <pc:docMk/>
            <pc:sldMk cId="2907202294" sldId="445"/>
            <ac:spMk id="9" creationId="{85B0200E-45C0-4D47-8830-D5D78FF5E2EC}"/>
          </ac:spMkLst>
        </pc:spChg>
        <pc:spChg chg="add mod">
          <ac:chgData name="Tegischer Lukas" userId="f78daebb-0565-485c-bd0e-1cd035e796ff" providerId="ADAL" clId="{DE3F5C9D-DECD-4C98-B7B3-5DA3C3410FE2}" dt="2021-12-14T20:42:31.820" v="144" actId="1076"/>
          <ac:spMkLst>
            <pc:docMk/>
            <pc:sldMk cId="2907202294" sldId="445"/>
            <ac:spMk id="10" creationId="{DCED2C4D-5B99-4912-9D3D-1C8F8081BF54}"/>
          </ac:spMkLst>
        </pc:spChg>
        <pc:spChg chg="del">
          <ac:chgData name="Tegischer Lukas" userId="f78daebb-0565-485c-bd0e-1cd035e796ff" providerId="ADAL" clId="{DE3F5C9D-DECD-4C98-B7B3-5DA3C3410FE2}" dt="2021-12-14T20:41:18.055" v="110" actId="478"/>
          <ac:spMkLst>
            <pc:docMk/>
            <pc:sldMk cId="2907202294" sldId="445"/>
            <ac:spMk id="13" creationId="{72EAA4B2-D765-42BA-84DF-445E748CB419}"/>
          </ac:spMkLst>
        </pc:spChg>
        <pc:spChg chg="del">
          <ac:chgData name="Tegischer Lukas" userId="f78daebb-0565-485c-bd0e-1cd035e796ff" providerId="ADAL" clId="{DE3F5C9D-DECD-4C98-B7B3-5DA3C3410FE2}" dt="2021-12-14T20:41:18.633" v="111" actId="478"/>
          <ac:spMkLst>
            <pc:docMk/>
            <pc:sldMk cId="2907202294" sldId="445"/>
            <ac:spMk id="15" creationId="{081EB011-40AB-4856-884C-37FE39154221}"/>
          </ac:spMkLst>
        </pc:spChg>
      </pc:sldChg>
      <pc:sldChg chg="addSp delSp modSp add mod delAnim">
        <pc:chgData name="Tegischer Lukas" userId="f78daebb-0565-485c-bd0e-1cd035e796ff" providerId="ADAL" clId="{DE3F5C9D-DECD-4C98-B7B3-5DA3C3410FE2}" dt="2021-12-14T20:43:19.992" v="166" actId="113"/>
        <pc:sldMkLst>
          <pc:docMk/>
          <pc:sldMk cId="3555797368" sldId="446"/>
        </pc:sldMkLst>
        <pc:spChg chg="mod">
          <ac:chgData name="Tegischer Lukas" userId="f78daebb-0565-485c-bd0e-1cd035e796ff" providerId="ADAL" clId="{DE3F5C9D-DECD-4C98-B7B3-5DA3C3410FE2}" dt="2021-12-14T20:43:10.891" v="163" actId="1076"/>
          <ac:spMkLst>
            <pc:docMk/>
            <pc:sldMk cId="3555797368" sldId="446"/>
            <ac:spMk id="7" creationId="{638772B0-212E-46DB-94C2-1F48F8070D7C}"/>
          </ac:spMkLst>
        </pc:spChg>
        <pc:spChg chg="add mod">
          <ac:chgData name="Tegischer Lukas" userId="f78daebb-0565-485c-bd0e-1cd035e796ff" providerId="ADAL" clId="{DE3F5C9D-DECD-4C98-B7B3-5DA3C3410FE2}" dt="2021-12-14T20:43:19.992" v="166" actId="113"/>
          <ac:spMkLst>
            <pc:docMk/>
            <pc:sldMk cId="3555797368" sldId="446"/>
            <ac:spMk id="8" creationId="{FAB0E789-8DD8-4AA6-A79B-6202C7843FFE}"/>
          </ac:spMkLst>
        </pc:spChg>
        <pc:spChg chg="del">
          <ac:chgData name="Tegischer Lukas" userId="f78daebb-0565-485c-bd0e-1cd035e796ff" providerId="ADAL" clId="{DE3F5C9D-DECD-4C98-B7B3-5DA3C3410FE2}" dt="2021-12-14T20:42:39.840" v="148" actId="478"/>
          <ac:spMkLst>
            <pc:docMk/>
            <pc:sldMk cId="3555797368" sldId="446"/>
            <ac:spMk id="9" creationId="{85B0200E-45C0-4D47-8830-D5D78FF5E2EC}"/>
          </ac:spMkLst>
        </pc:spChg>
        <pc:spChg chg="del">
          <ac:chgData name="Tegischer Lukas" userId="f78daebb-0565-485c-bd0e-1cd035e796ff" providerId="ADAL" clId="{DE3F5C9D-DECD-4C98-B7B3-5DA3C3410FE2}" dt="2021-12-14T20:42:39.285" v="147" actId="478"/>
          <ac:spMkLst>
            <pc:docMk/>
            <pc:sldMk cId="3555797368" sldId="446"/>
            <ac:spMk id="10" creationId="{DCED2C4D-5B99-4912-9D3D-1C8F8081BF54}"/>
          </ac:spMkLst>
        </pc:spChg>
        <pc:spChg chg="add mod">
          <ac:chgData name="Tegischer Lukas" userId="f78daebb-0565-485c-bd0e-1cd035e796ff" providerId="ADAL" clId="{DE3F5C9D-DECD-4C98-B7B3-5DA3C3410FE2}" dt="2021-12-14T20:43:13.227" v="164" actId="1076"/>
          <ac:spMkLst>
            <pc:docMk/>
            <pc:sldMk cId="3555797368" sldId="446"/>
            <ac:spMk id="11" creationId="{B4CC46D2-D0C5-48AC-A97E-33801F15C431}"/>
          </ac:spMkLst>
        </pc:spChg>
      </pc:sldChg>
      <pc:sldChg chg="addSp delSp modSp add mod modAnim">
        <pc:chgData name="Tegischer Lukas" userId="f78daebb-0565-485c-bd0e-1cd035e796ff" providerId="ADAL" clId="{DE3F5C9D-DECD-4C98-B7B3-5DA3C3410FE2}" dt="2021-12-14T20:44:38.952" v="201"/>
        <pc:sldMkLst>
          <pc:docMk/>
          <pc:sldMk cId="3718437549" sldId="447"/>
        </pc:sldMkLst>
        <pc:spChg chg="del">
          <ac:chgData name="Tegischer Lukas" userId="f78daebb-0565-485c-bd0e-1cd035e796ff" providerId="ADAL" clId="{DE3F5C9D-DECD-4C98-B7B3-5DA3C3410FE2}" dt="2021-12-14T20:43:28.096" v="170" actId="478"/>
          <ac:spMkLst>
            <pc:docMk/>
            <pc:sldMk cId="3718437549" sldId="447"/>
            <ac:spMk id="7" creationId="{638772B0-212E-46DB-94C2-1F48F8070D7C}"/>
          </ac:spMkLst>
        </pc:spChg>
        <pc:spChg chg="del">
          <ac:chgData name="Tegischer Lukas" userId="f78daebb-0565-485c-bd0e-1cd035e796ff" providerId="ADAL" clId="{DE3F5C9D-DECD-4C98-B7B3-5DA3C3410FE2}" dt="2021-12-14T20:43:26.754" v="169" actId="478"/>
          <ac:spMkLst>
            <pc:docMk/>
            <pc:sldMk cId="3718437549" sldId="447"/>
            <ac:spMk id="8" creationId="{FAB0E789-8DD8-4AA6-A79B-6202C7843FFE}"/>
          </ac:spMkLst>
        </pc:spChg>
        <pc:spChg chg="add mod">
          <ac:chgData name="Tegischer Lukas" userId="f78daebb-0565-485c-bd0e-1cd035e796ff" providerId="ADAL" clId="{DE3F5C9D-DECD-4C98-B7B3-5DA3C3410FE2}" dt="2021-12-14T20:44:35.165" v="200" actId="20577"/>
          <ac:spMkLst>
            <pc:docMk/>
            <pc:sldMk cId="3718437549" sldId="447"/>
            <ac:spMk id="9" creationId="{9C3783FF-FE5D-4B48-AAFE-3ED117E7C3C1}"/>
          </ac:spMkLst>
        </pc:spChg>
        <pc:spChg chg="add mod">
          <ac:chgData name="Tegischer Lukas" userId="f78daebb-0565-485c-bd0e-1cd035e796ff" providerId="ADAL" clId="{DE3F5C9D-DECD-4C98-B7B3-5DA3C3410FE2}" dt="2021-12-14T20:44:11.840" v="188" actId="403"/>
          <ac:spMkLst>
            <pc:docMk/>
            <pc:sldMk cId="3718437549" sldId="447"/>
            <ac:spMk id="10" creationId="{7E53BB09-6070-4079-9F5C-A01D5226080E}"/>
          </ac:spMkLst>
        </pc:spChg>
        <pc:spChg chg="del">
          <ac:chgData name="Tegischer Lukas" userId="f78daebb-0565-485c-bd0e-1cd035e796ff" providerId="ADAL" clId="{DE3F5C9D-DECD-4C98-B7B3-5DA3C3410FE2}" dt="2021-12-14T20:43:25.372" v="168" actId="478"/>
          <ac:spMkLst>
            <pc:docMk/>
            <pc:sldMk cId="3718437549" sldId="447"/>
            <ac:spMk id="11" creationId="{B4CC46D2-D0C5-48AC-A97E-33801F15C431}"/>
          </ac:spMkLst>
        </pc:spChg>
        <pc:spChg chg="add mod">
          <ac:chgData name="Tegischer Lukas" userId="f78daebb-0565-485c-bd0e-1cd035e796ff" providerId="ADAL" clId="{DE3F5C9D-DECD-4C98-B7B3-5DA3C3410FE2}" dt="2021-12-14T20:44:33.539" v="199" actId="1076"/>
          <ac:spMkLst>
            <pc:docMk/>
            <pc:sldMk cId="3718437549" sldId="447"/>
            <ac:spMk id="12" creationId="{91ABBCC0-E12A-4EA4-86D6-AE94C90F2705}"/>
          </ac:spMkLst>
        </pc:spChg>
      </pc:sldChg>
      <pc:sldChg chg="addSp delSp modSp add mod">
        <pc:chgData name="Tegischer Lukas" userId="f78daebb-0565-485c-bd0e-1cd035e796ff" providerId="ADAL" clId="{DE3F5C9D-DECD-4C98-B7B3-5DA3C3410FE2}" dt="2021-12-14T20:45:13.546" v="225" actId="1076"/>
        <pc:sldMkLst>
          <pc:docMk/>
          <pc:sldMk cId="3808776999" sldId="448"/>
        </pc:sldMkLst>
        <pc:spChg chg="add del mod">
          <ac:chgData name="Tegischer Lukas" userId="f78daebb-0565-485c-bd0e-1cd035e796ff" providerId="ADAL" clId="{DE3F5C9D-DECD-4C98-B7B3-5DA3C3410FE2}" dt="2021-12-14T20:44:41.555" v="203" actId="478"/>
          <ac:spMkLst>
            <pc:docMk/>
            <pc:sldMk cId="3808776999" sldId="448"/>
            <ac:spMk id="6" creationId="{4275EF99-5D06-446E-AAFE-88E90C535A1B}"/>
          </ac:spMkLst>
        </pc:spChg>
        <pc:spChg chg="add mod">
          <ac:chgData name="Tegischer Lukas" userId="f78daebb-0565-485c-bd0e-1cd035e796ff" providerId="ADAL" clId="{DE3F5C9D-DECD-4C98-B7B3-5DA3C3410FE2}" dt="2021-12-14T20:45:13.546" v="225" actId="1076"/>
          <ac:spMkLst>
            <pc:docMk/>
            <pc:sldMk cId="3808776999" sldId="448"/>
            <ac:spMk id="8" creationId="{7EEE4C8E-2777-4B2A-9688-9C01D42595D5}"/>
          </ac:spMkLst>
        </pc:spChg>
        <pc:spChg chg="mod">
          <ac:chgData name="Tegischer Lukas" userId="f78daebb-0565-485c-bd0e-1cd035e796ff" providerId="ADAL" clId="{DE3F5C9D-DECD-4C98-B7B3-5DA3C3410FE2}" dt="2021-12-14T20:44:40.724" v="202" actId="6549"/>
          <ac:spMkLst>
            <pc:docMk/>
            <pc:sldMk cId="3808776999" sldId="448"/>
            <ac:spMk id="9" creationId="{9C3783FF-FE5D-4B48-AAFE-3ED117E7C3C1}"/>
          </ac:spMkLst>
        </pc:spChg>
        <pc:spChg chg="del">
          <ac:chgData name="Tegischer Lukas" userId="f78daebb-0565-485c-bd0e-1cd035e796ff" providerId="ADAL" clId="{DE3F5C9D-DECD-4C98-B7B3-5DA3C3410FE2}" dt="2021-12-14T20:44:06.821" v="185" actId="478"/>
          <ac:spMkLst>
            <pc:docMk/>
            <pc:sldMk cId="3808776999" sldId="448"/>
            <ac:spMk id="10" creationId="{7E53BB09-6070-4079-9F5C-A01D5226080E}"/>
          </ac:spMkLst>
        </pc:spChg>
      </pc:sldChg>
    </pc:docChg>
  </pc:docChgLst>
  <pc:docChgLst>
    <pc:chgData name="Tegischer Lukas" userId="f78daebb-0565-485c-bd0e-1cd035e796ff" providerId="ADAL" clId="{8FE71141-5F97-471B-8AEC-1B90CF10E8ED}"/>
    <pc:docChg chg="undo custSel addSld delSld modSld">
      <pc:chgData name="Tegischer Lukas" userId="f78daebb-0565-485c-bd0e-1cd035e796ff" providerId="ADAL" clId="{8FE71141-5F97-471B-8AEC-1B90CF10E8ED}" dt="2021-11-29T19:33:33.679" v="603" actId="14100"/>
      <pc:docMkLst>
        <pc:docMk/>
      </pc:docMkLst>
      <pc:sldChg chg="modSp mod">
        <pc:chgData name="Tegischer Lukas" userId="f78daebb-0565-485c-bd0e-1cd035e796ff" providerId="ADAL" clId="{8FE71141-5F97-471B-8AEC-1B90CF10E8ED}" dt="2021-11-29T19:31:02.540" v="488" actId="113"/>
        <pc:sldMkLst>
          <pc:docMk/>
          <pc:sldMk cId="336392357" sldId="256"/>
        </pc:sldMkLst>
        <pc:spChg chg="mod">
          <ac:chgData name="Tegischer Lukas" userId="f78daebb-0565-485c-bd0e-1cd035e796ff" providerId="ADAL" clId="{8FE71141-5F97-471B-8AEC-1B90CF10E8ED}" dt="2021-11-29T19:31:02.540" v="48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8FE71141-5F97-471B-8AEC-1B90CF10E8ED}" dt="2021-11-29T19:31:17.476" v="490" actId="47"/>
        <pc:sldMkLst>
          <pc:docMk/>
          <pc:sldMk cId="15827720" sldId="380"/>
        </pc:sldMkLst>
      </pc:sldChg>
      <pc:sldChg chg="add del">
        <pc:chgData name="Tegischer Lukas" userId="f78daebb-0565-485c-bd0e-1cd035e796ff" providerId="ADAL" clId="{8FE71141-5F97-471B-8AEC-1B90CF10E8ED}" dt="2021-11-29T19:31:16.316" v="489" actId="47"/>
        <pc:sldMkLst>
          <pc:docMk/>
          <pc:sldMk cId="609291433" sldId="386"/>
        </pc:sldMkLst>
      </pc:sldChg>
      <pc:sldChg chg="addSp delSp modSp mod delAnim">
        <pc:chgData name="Tegischer Lukas" userId="f78daebb-0565-485c-bd0e-1cd035e796ff" providerId="ADAL" clId="{8FE71141-5F97-471B-8AEC-1B90CF10E8ED}" dt="2021-11-29T19:23:16.498" v="170" actId="403"/>
        <pc:sldMkLst>
          <pc:docMk/>
          <pc:sldMk cId="336340650" sldId="387"/>
        </pc:sldMkLst>
        <pc:spChg chg="mod">
          <ac:chgData name="Tegischer Lukas" userId="f78daebb-0565-485c-bd0e-1cd035e796ff" providerId="ADAL" clId="{8FE71141-5F97-471B-8AEC-1B90CF10E8ED}" dt="2021-11-29T19:22:53.587" v="156" actId="1076"/>
          <ac:spMkLst>
            <pc:docMk/>
            <pc:sldMk cId="336340650" sldId="387"/>
            <ac:spMk id="6" creationId="{4E1E9BBE-ADC8-49C8-BC4E-7CDDBE735635}"/>
          </ac:spMkLst>
        </pc:spChg>
        <pc:spChg chg="add mod">
          <ac:chgData name="Tegischer Lukas" userId="f78daebb-0565-485c-bd0e-1cd035e796ff" providerId="ADAL" clId="{8FE71141-5F97-471B-8AEC-1B90CF10E8ED}" dt="2021-11-29T19:23:16.498" v="170" actId="403"/>
          <ac:spMkLst>
            <pc:docMk/>
            <pc:sldMk cId="336340650" sldId="387"/>
            <ac:spMk id="7" creationId="{CFC4E6BE-3804-45E2-9B52-26CD6672EED2}"/>
          </ac:spMkLst>
        </pc:spChg>
        <pc:spChg chg="del">
          <ac:chgData name="Tegischer Lukas" userId="f78daebb-0565-485c-bd0e-1cd035e796ff" providerId="ADAL" clId="{8FE71141-5F97-471B-8AEC-1B90CF10E8ED}" dt="2021-11-29T19:22:50.728" v="154" actId="478"/>
          <ac:spMkLst>
            <pc:docMk/>
            <pc:sldMk cId="336340650" sldId="387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22:38.612" v="153" actId="478"/>
          <ac:spMkLst>
            <pc:docMk/>
            <pc:sldMk cId="336340650" sldId="387"/>
            <ac:spMk id="9" creationId="{4681F3B0-3961-4632-A9EA-F5829B0A6BC1}"/>
          </ac:spMkLst>
        </pc:spChg>
        <pc:picChg chg="add mod">
          <ac:chgData name="Tegischer Lukas" userId="f78daebb-0565-485c-bd0e-1cd035e796ff" providerId="ADAL" clId="{8FE71141-5F97-471B-8AEC-1B90CF10E8ED}" dt="2021-11-29T19:23:09.555" v="167" actId="1076"/>
          <ac:picMkLst>
            <pc:docMk/>
            <pc:sldMk cId="336340650" sldId="387"/>
            <ac:picMk id="10" creationId="{FCD84BA5-8F58-470A-99AC-C6FAB3367540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963358852" sldId="388"/>
        </pc:sldMkLst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2394481060" sldId="389"/>
        </pc:sldMkLst>
      </pc:sldChg>
      <pc:sldChg chg="addSp delSp modSp add mod delAnim">
        <pc:chgData name="Tegischer Lukas" userId="f78daebb-0565-485c-bd0e-1cd035e796ff" providerId="ADAL" clId="{8FE71141-5F97-471B-8AEC-1B90CF10E8ED}" dt="2021-11-29T19:33:33.679" v="603" actId="14100"/>
        <pc:sldMkLst>
          <pc:docMk/>
          <pc:sldMk cId="223375814" sldId="398"/>
        </pc:sldMkLst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2" creationId="{4EE81B32-9C70-4E83-965C-BAA22D158D0A}"/>
          </ac:spMkLst>
        </pc:spChg>
        <pc:spChg chg="mod">
          <ac:chgData name="Tegischer Lukas" userId="f78daebb-0565-485c-bd0e-1cd035e796ff" providerId="ADAL" clId="{8FE71141-5F97-471B-8AEC-1B90CF10E8ED}" dt="2021-11-29T19:31:38.267" v="493" actId="1076"/>
          <ac:spMkLst>
            <pc:docMk/>
            <pc:sldMk cId="223375814" sldId="398"/>
            <ac:spMk id="6" creationId="{4E1E9BBE-ADC8-49C8-BC4E-7CDDBE735635}"/>
          </ac:spMkLst>
        </pc:spChg>
        <pc:spChg chg="mod">
          <ac:chgData name="Tegischer Lukas" userId="f78daebb-0565-485c-bd0e-1cd035e796ff" providerId="ADAL" clId="{8FE71141-5F97-471B-8AEC-1B90CF10E8ED}" dt="2021-11-29T19:32:03.531" v="506" actId="1076"/>
          <ac:spMkLst>
            <pc:docMk/>
            <pc:sldMk cId="223375814" sldId="398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31:36.261" v="492" actId="478"/>
          <ac:spMkLst>
            <pc:docMk/>
            <pc:sldMk cId="223375814" sldId="398"/>
            <ac:spMk id="9" creationId="{4681F3B0-3961-4632-A9EA-F5829B0A6BC1}"/>
          </ac:spMkLst>
        </pc:spChg>
        <pc:spChg chg="add mod">
          <ac:chgData name="Tegischer Lukas" userId="f78daebb-0565-485c-bd0e-1cd035e796ff" providerId="ADAL" clId="{8FE71141-5F97-471B-8AEC-1B90CF10E8ED}" dt="2021-11-29T19:33:33.679" v="603" actId="14100"/>
          <ac:spMkLst>
            <pc:docMk/>
            <pc:sldMk cId="223375814" sldId="398"/>
            <ac:spMk id="10" creationId="{5042EE4B-D68C-4CC8-9D31-BD96F474FEA1}"/>
          </ac:spMkLst>
        </pc:spChg>
        <pc:spChg chg="add del mod">
          <ac:chgData name="Tegischer Lukas" userId="f78daebb-0565-485c-bd0e-1cd035e796ff" providerId="ADAL" clId="{8FE71141-5F97-471B-8AEC-1B90CF10E8ED}" dt="2021-11-29T19:33:19.667" v="591"/>
          <ac:spMkLst>
            <pc:docMk/>
            <pc:sldMk cId="223375814" sldId="398"/>
            <ac:spMk id="12" creationId="{F2965EF2-8A0A-404B-AB18-6B224EF0BFD9}"/>
          </ac:spMkLst>
        </pc:spChg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13" creationId="{C57F63F4-ED47-4BEE-AF43-1B6ACF5E743E}"/>
          </ac:spMkLst>
        </pc:spChg>
        <pc:picChg chg="add mod">
          <ac:chgData name="Tegischer Lukas" userId="f78daebb-0565-485c-bd0e-1cd035e796ff" providerId="ADAL" clId="{8FE71141-5F97-471B-8AEC-1B90CF10E8ED}" dt="2021-11-29T19:33:17.451" v="589" actId="1076"/>
          <ac:picMkLst>
            <pc:docMk/>
            <pc:sldMk cId="223375814" sldId="398"/>
            <ac:picMk id="7" creationId="{DEB0D8A9-BD8C-4546-8686-F3C91153D50E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634323591" sldId="399"/>
        </pc:sldMkLst>
      </pc:sldChg>
      <pc:sldChg chg="add">
        <pc:chgData name="Tegischer Lukas" userId="f78daebb-0565-485c-bd0e-1cd035e796ff" providerId="ADAL" clId="{8FE71141-5F97-471B-8AEC-1B90CF10E8ED}" dt="2021-11-29T19:22:27.182" v="123"/>
        <pc:sldMkLst>
          <pc:docMk/>
          <pc:sldMk cId="2751453777" sldId="400"/>
        </pc:sldMkLst>
      </pc:sldChg>
      <pc:sldChg chg="addSp delSp modSp add mod">
        <pc:chgData name="Tegischer Lukas" userId="f78daebb-0565-485c-bd0e-1cd035e796ff" providerId="ADAL" clId="{8FE71141-5F97-471B-8AEC-1B90CF10E8ED}" dt="2021-11-29T19:24:14.946" v="226" actId="1076"/>
        <pc:sldMkLst>
          <pc:docMk/>
          <pc:sldMk cId="1013162141" sldId="401"/>
        </pc:sldMkLst>
        <pc:spChg chg="mod">
          <ac:chgData name="Tegischer Lukas" userId="f78daebb-0565-485c-bd0e-1cd035e796ff" providerId="ADAL" clId="{8FE71141-5F97-471B-8AEC-1B90CF10E8ED}" dt="2021-11-29T19:23:41.631" v="209" actId="20577"/>
          <ac:spMkLst>
            <pc:docMk/>
            <pc:sldMk cId="1013162141" sldId="401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3:46.858" v="211" actId="478"/>
          <ac:spMkLst>
            <pc:docMk/>
            <pc:sldMk cId="1013162141" sldId="401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06.987" v="221" actId="1076"/>
          <ac:spMkLst>
            <pc:docMk/>
            <pc:sldMk cId="1013162141" sldId="401"/>
            <ac:spMk id="8" creationId="{0D28255B-EBFF-4D60-AB24-F4037156CF3A}"/>
          </ac:spMkLst>
        </pc:spChg>
        <pc:picChg chg="add mod">
          <ac:chgData name="Tegischer Lukas" userId="f78daebb-0565-485c-bd0e-1cd035e796ff" providerId="ADAL" clId="{8FE71141-5F97-471B-8AEC-1B90CF10E8ED}" dt="2021-11-29T19:24:14.946" v="226" actId="1076"/>
          <ac:picMkLst>
            <pc:docMk/>
            <pc:sldMk cId="1013162141" sldId="401"/>
            <ac:picMk id="9" creationId="{FA2A979F-7892-4734-A018-2C9935B9D297}"/>
          </ac:picMkLst>
        </pc:picChg>
        <pc:picChg chg="del">
          <ac:chgData name="Tegischer Lukas" userId="f78daebb-0565-485c-bd0e-1cd035e796ff" providerId="ADAL" clId="{8FE71141-5F97-471B-8AEC-1B90CF10E8ED}" dt="2021-11-29T19:23:47.369" v="212" actId="478"/>
          <ac:picMkLst>
            <pc:docMk/>
            <pc:sldMk cId="1013162141" sldId="401"/>
            <ac:picMk id="10" creationId="{FCD84BA5-8F58-470A-99AC-C6FAB3367540}"/>
          </ac:picMkLst>
        </pc:picChg>
      </pc:sldChg>
      <pc:sldChg chg="addSp delSp modSp add mod modAnim">
        <pc:chgData name="Tegischer Lukas" userId="f78daebb-0565-485c-bd0e-1cd035e796ff" providerId="ADAL" clId="{8FE71141-5F97-471B-8AEC-1B90CF10E8ED}" dt="2021-11-29T19:25:25.303" v="247"/>
        <pc:sldMkLst>
          <pc:docMk/>
          <pc:sldMk cId="4120804287" sldId="402"/>
        </pc:sldMkLst>
        <pc:spChg chg="del">
          <ac:chgData name="Tegischer Lukas" userId="f78daebb-0565-485c-bd0e-1cd035e796ff" providerId="ADAL" clId="{8FE71141-5F97-471B-8AEC-1B90CF10E8ED}" dt="2021-11-29T19:24:19.248" v="228" actId="478"/>
          <ac:spMkLst>
            <pc:docMk/>
            <pc:sldMk cId="4120804287" sldId="402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43.560" v="238" actId="403"/>
          <ac:spMkLst>
            <pc:docMk/>
            <pc:sldMk cId="4120804287" sldId="402"/>
            <ac:spMk id="8" creationId="{C8C5CFB1-16C6-436D-9AE1-142882D87DAA}"/>
          </ac:spMkLst>
        </pc:spChg>
        <pc:picChg chg="add mod">
          <ac:chgData name="Tegischer Lukas" userId="f78daebb-0565-485c-bd0e-1cd035e796ff" providerId="ADAL" clId="{8FE71141-5F97-471B-8AEC-1B90CF10E8ED}" dt="2021-11-29T19:24:36.275" v="236" actId="14100"/>
          <ac:picMkLst>
            <pc:docMk/>
            <pc:sldMk cId="4120804287" sldId="402"/>
            <ac:picMk id="9" creationId="{B6CF6EF8-3B6F-46E3-B349-E60E3F779219}"/>
          </ac:picMkLst>
        </pc:picChg>
        <pc:picChg chg="del">
          <ac:chgData name="Tegischer Lukas" userId="f78daebb-0565-485c-bd0e-1cd035e796ff" providerId="ADAL" clId="{8FE71141-5F97-471B-8AEC-1B90CF10E8ED}" dt="2021-11-29T19:24:17.967" v="227" actId="478"/>
          <ac:picMkLst>
            <pc:docMk/>
            <pc:sldMk cId="4120804287" sldId="402"/>
            <ac:picMk id="10" creationId="{FCD84BA5-8F58-470A-99AC-C6FAB3367540}"/>
          </ac:picMkLst>
        </pc:picChg>
        <pc:cxnChg chg="add mod">
          <ac:chgData name="Tegischer Lukas" userId="f78daebb-0565-485c-bd0e-1cd035e796ff" providerId="ADAL" clId="{8FE71141-5F97-471B-8AEC-1B90CF10E8ED}" dt="2021-11-29T19:25:07.155" v="242" actId="1582"/>
          <ac:cxnSpMkLst>
            <pc:docMk/>
            <pc:sldMk cId="4120804287" sldId="402"/>
            <ac:cxnSpMk id="4" creationId="{35A4E9CA-4A7F-43E3-8AE0-8BE8C0BE8D1D}"/>
          </ac:cxnSpMkLst>
        </pc:cxnChg>
        <pc:cxnChg chg="add mod">
          <ac:chgData name="Tegischer Lukas" userId="f78daebb-0565-485c-bd0e-1cd035e796ff" providerId="ADAL" clId="{8FE71141-5F97-471B-8AEC-1B90CF10E8ED}" dt="2021-11-29T19:25:12.380" v="244" actId="1076"/>
          <ac:cxnSpMkLst>
            <pc:docMk/>
            <pc:sldMk cId="4120804287" sldId="402"/>
            <ac:cxnSpMk id="12" creationId="{B1D1A8B9-6C95-4618-8AC0-0ACFD3B4B4F3}"/>
          </ac:cxnSpMkLst>
        </pc:cxnChg>
      </pc:sldChg>
      <pc:sldChg chg="addSp delSp modSp add mod delAnim">
        <pc:chgData name="Tegischer Lukas" userId="f78daebb-0565-485c-bd0e-1cd035e796ff" providerId="ADAL" clId="{8FE71141-5F97-471B-8AEC-1B90CF10E8ED}" dt="2021-11-29T19:27:16.587" v="330" actId="1076"/>
        <pc:sldMkLst>
          <pc:docMk/>
          <pc:sldMk cId="3092407352" sldId="403"/>
        </pc:sldMkLst>
        <pc:spChg chg="mod">
          <ac:chgData name="Tegischer Lukas" userId="f78daebb-0565-485c-bd0e-1cd035e796ff" providerId="ADAL" clId="{8FE71141-5F97-471B-8AEC-1B90CF10E8ED}" dt="2021-11-29T19:26:19.031" v="302" actId="20577"/>
          <ac:spMkLst>
            <pc:docMk/>
            <pc:sldMk cId="3092407352" sldId="403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5:44.203" v="249" actId="478"/>
          <ac:spMkLst>
            <pc:docMk/>
            <pc:sldMk cId="3092407352" sldId="403"/>
            <ac:spMk id="8" creationId="{C8C5CFB1-16C6-436D-9AE1-142882D87DAA}"/>
          </ac:spMkLst>
        </pc:spChg>
        <pc:spChg chg="add mod">
          <ac:chgData name="Tegischer Lukas" userId="f78daebb-0565-485c-bd0e-1cd035e796ff" providerId="ADAL" clId="{8FE71141-5F97-471B-8AEC-1B90CF10E8ED}" dt="2021-11-29T19:26:51.617" v="326" actId="404"/>
          <ac:spMkLst>
            <pc:docMk/>
            <pc:sldMk cId="3092407352" sldId="403"/>
            <ac:spMk id="10" creationId="{AA1504F0-A963-4EFE-B431-DFE75B1D3B74}"/>
          </ac:spMkLst>
        </pc:spChg>
        <pc:picChg chg="del">
          <ac:chgData name="Tegischer Lukas" userId="f78daebb-0565-485c-bd0e-1cd035e796ff" providerId="ADAL" clId="{8FE71141-5F97-471B-8AEC-1B90CF10E8ED}" dt="2021-11-29T19:25:44.499" v="250" actId="478"/>
          <ac:picMkLst>
            <pc:docMk/>
            <pc:sldMk cId="3092407352" sldId="403"/>
            <ac:picMk id="9" creationId="{B6CF6EF8-3B6F-46E3-B349-E60E3F779219}"/>
          </ac:picMkLst>
        </pc:picChg>
        <pc:picChg chg="add mod">
          <ac:chgData name="Tegischer Lukas" userId="f78daebb-0565-485c-bd0e-1cd035e796ff" providerId="ADAL" clId="{8FE71141-5F97-471B-8AEC-1B90CF10E8ED}" dt="2021-11-29T19:27:16.587" v="330" actId="1076"/>
          <ac:picMkLst>
            <pc:docMk/>
            <pc:sldMk cId="3092407352" sldId="403"/>
            <ac:picMk id="13" creationId="{0E2EE6C2-D4C4-44CB-9143-FE1D5A8DE19C}"/>
          </ac:picMkLst>
        </pc:picChg>
        <pc:cxnChg chg="del">
          <ac:chgData name="Tegischer Lukas" userId="f78daebb-0565-485c-bd0e-1cd035e796ff" providerId="ADAL" clId="{8FE71141-5F97-471B-8AEC-1B90CF10E8ED}" dt="2021-11-29T19:25:45.758" v="251" actId="478"/>
          <ac:cxnSpMkLst>
            <pc:docMk/>
            <pc:sldMk cId="3092407352" sldId="403"/>
            <ac:cxnSpMk id="4" creationId="{35A4E9CA-4A7F-43E3-8AE0-8BE8C0BE8D1D}"/>
          </ac:cxnSpMkLst>
        </pc:cxnChg>
        <pc:cxnChg chg="del">
          <ac:chgData name="Tegischer Lukas" userId="f78daebb-0565-485c-bd0e-1cd035e796ff" providerId="ADAL" clId="{8FE71141-5F97-471B-8AEC-1B90CF10E8ED}" dt="2021-11-29T19:25:46.228" v="252" actId="478"/>
          <ac:cxnSpMkLst>
            <pc:docMk/>
            <pc:sldMk cId="3092407352" sldId="403"/>
            <ac:cxnSpMk id="12" creationId="{B1D1A8B9-6C95-4618-8AC0-0ACFD3B4B4F3}"/>
          </ac:cxnSpMkLst>
        </pc:cxnChg>
      </pc:sldChg>
      <pc:sldChg chg="addSp delSp modSp add mod modAnim">
        <pc:chgData name="Tegischer Lukas" userId="f78daebb-0565-485c-bd0e-1cd035e796ff" providerId="ADAL" clId="{8FE71141-5F97-471B-8AEC-1B90CF10E8ED}" dt="2021-11-29T19:28:11.807" v="361"/>
        <pc:sldMkLst>
          <pc:docMk/>
          <pc:sldMk cId="830097691" sldId="404"/>
        </pc:sldMkLst>
        <pc:spChg chg="add mod">
          <ac:chgData name="Tegischer Lukas" userId="f78daebb-0565-485c-bd0e-1cd035e796ff" providerId="ADAL" clId="{8FE71141-5F97-471B-8AEC-1B90CF10E8ED}" dt="2021-11-29T19:27:56.541" v="352" actId="1076"/>
          <ac:spMkLst>
            <pc:docMk/>
            <pc:sldMk cId="830097691" sldId="404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00.283" v="355" actId="1076"/>
          <ac:spMkLst>
            <pc:docMk/>
            <pc:sldMk cId="830097691" sldId="404"/>
            <ac:spMk id="9" creationId="{7CC5E3EB-E984-4944-8FCA-849B5AB99159}"/>
          </ac:spMkLst>
        </pc:spChg>
        <pc:spChg chg="del">
          <ac:chgData name="Tegischer Lukas" userId="f78daebb-0565-485c-bd0e-1cd035e796ff" providerId="ADAL" clId="{8FE71141-5F97-471B-8AEC-1B90CF10E8ED}" dt="2021-11-29T19:27:22.838" v="332" actId="478"/>
          <ac:spMkLst>
            <pc:docMk/>
            <pc:sldMk cId="830097691" sldId="404"/>
            <ac:spMk id="10" creationId="{AA1504F0-A963-4EFE-B431-DFE75B1D3B74}"/>
          </ac:spMkLst>
        </pc:spChg>
        <pc:picChg chg="add mod">
          <ac:chgData name="Tegischer Lukas" userId="f78daebb-0565-485c-bd0e-1cd035e796ff" providerId="ADAL" clId="{8FE71141-5F97-471B-8AEC-1B90CF10E8ED}" dt="2021-11-29T19:28:07.907" v="359" actId="1076"/>
          <ac:picMkLst>
            <pc:docMk/>
            <pc:sldMk cId="830097691" sldId="404"/>
            <ac:picMk id="12" creationId="{AEF394FC-D7AC-43A6-93F7-E350A1644451}"/>
          </ac:picMkLst>
        </pc:picChg>
        <pc:picChg chg="del mod">
          <ac:chgData name="Tegischer Lukas" userId="f78daebb-0565-485c-bd0e-1cd035e796ff" providerId="ADAL" clId="{8FE71141-5F97-471B-8AEC-1B90CF10E8ED}" dt="2021-11-29T19:27:50.121" v="347" actId="478"/>
          <ac:picMkLst>
            <pc:docMk/>
            <pc:sldMk cId="830097691" sldId="404"/>
            <ac:picMk id="13" creationId="{0E2EE6C2-D4C4-44CB-9143-FE1D5A8DE19C}"/>
          </ac:picMkLst>
        </pc:picChg>
      </pc:sldChg>
      <pc:sldChg chg="addSp delSp modSp add mod delAnim modAnim">
        <pc:chgData name="Tegischer Lukas" userId="f78daebb-0565-485c-bd0e-1cd035e796ff" providerId="ADAL" clId="{8FE71141-5F97-471B-8AEC-1B90CF10E8ED}" dt="2021-11-29T19:30:28.426" v="415"/>
        <pc:sldMkLst>
          <pc:docMk/>
          <pc:sldMk cId="1494833923" sldId="405"/>
        </pc:sldMkLst>
        <pc:spChg chg="mod">
          <ac:chgData name="Tegischer Lukas" userId="f78daebb-0565-485c-bd0e-1cd035e796ff" providerId="ADAL" clId="{8FE71141-5F97-471B-8AEC-1B90CF10E8ED}" dt="2021-11-29T19:28:23.010" v="375" actId="20577"/>
          <ac:spMkLst>
            <pc:docMk/>
            <pc:sldMk cId="1494833923" sldId="405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8:27.900" v="378" actId="478"/>
          <ac:spMkLst>
            <pc:docMk/>
            <pc:sldMk cId="1494833923" sldId="405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58.308" v="390" actId="1076"/>
          <ac:spMkLst>
            <pc:docMk/>
            <pc:sldMk cId="1494833923" sldId="405"/>
            <ac:spMk id="8" creationId="{799864C5-1688-40B4-8B21-B5AFDE0FF3E6}"/>
          </ac:spMkLst>
        </pc:spChg>
        <pc:spChg chg="del">
          <ac:chgData name="Tegischer Lukas" userId="f78daebb-0565-485c-bd0e-1cd035e796ff" providerId="ADAL" clId="{8FE71141-5F97-471B-8AEC-1B90CF10E8ED}" dt="2021-11-29T19:28:26.752" v="377" actId="478"/>
          <ac:spMkLst>
            <pc:docMk/>
            <pc:sldMk cId="1494833923" sldId="405"/>
            <ac:spMk id="9" creationId="{7CC5E3EB-E984-4944-8FCA-849B5AB99159}"/>
          </ac:spMkLst>
        </pc:spChg>
        <pc:spChg chg="add mod">
          <ac:chgData name="Tegischer Lukas" userId="f78daebb-0565-485c-bd0e-1cd035e796ff" providerId="ADAL" clId="{8FE71141-5F97-471B-8AEC-1B90CF10E8ED}" dt="2021-11-29T19:30:07.027" v="408" actId="1076"/>
          <ac:spMkLst>
            <pc:docMk/>
            <pc:sldMk cId="1494833923" sldId="405"/>
            <ac:spMk id="10" creationId="{E1C48CD8-85F4-4E77-8FCF-976BAB72646C}"/>
          </ac:spMkLst>
        </pc:spChg>
        <pc:picChg chg="add mod">
          <ac:chgData name="Tegischer Lukas" userId="f78daebb-0565-485c-bd0e-1cd035e796ff" providerId="ADAL" clId="{8FE71141-5F97-471B-8AEC-1B90CF10E8ED}" dt="2021-11-29T19:30:08.267" v="409" actId="1076"/>
          <ac:picMkLst>
            <pc:docMk/>
            <pc:sldMk cId="1494833923" sldId="405"/>
            <ac:picMk id="5" creationId="{C40FCE91-D27B-4100-942F-1217D2E7CB04}"/>
          </ac:picMkLst>
        </pc:picChg>
        <pc:picChg chg="del">
          <ac:chgData name="Tegischer Lukas" userId="f78daebb-0565-485c-bd0e-1cd035e796ff" providerId="ADAL" clId="{8FE71141-5F97-471B-8AEC-1B90CF10E8ED}" dt="2021-11-29T19:28:25.910" v="376" actId="478"/>
          <ac:picMkLst>
            <pc:docMk/>
            <pc:sldMk cId="1494833923" sldId="405"/>
            <ac:picMk id="12" creationId="{AEF394FC-D7AC-43A6-93F7-E350A1644451}"/>
          </ac:picMkLst>
        </pc:picChg>
        <pc:picChg chg="add del">
          <ac:chgData name="Tegischer Lukas" userId="f78daebb-0565-485c-bd0e-1cd035e796ff" providerId="ADAL" clId="{8FE71141-5F97-471B-8AEC-1B90CF10E8ED}" dt="2021-11-29T19:29:55.836" v="401" actId="22"/>
          <ac:picMkLst>
            <pc:docMk/>
            <pc:sldMk cId="1494833923" sldId="405"/>
            <ac:picMk id="14" creationId="{11352D2B-7FFA-47BE-8805-7FC96DF1BEBC}"/>
          </ac:picMkLst>
        </pc:picChg>
        <pc:picChg chg="add mod">
          <ac:chgData name="Tegischer Lukas" userId="f78daebb-0565-485c-bd0e-1cd035e796ff" providerId="ADAL" clId="{8FE71141-5F97-471B-8AEC-1B90CF10E8ED}" dt="2021-11-29T19:30:09.916" v="410" actId="1076"/>
          <ac:picMkLst>
            <pc:docMk/>
            <pc:sldMk cId="1494833923" sldId="405"/>
            <ac:picMk id="16" creationId="{015F0C46-6204-4653-BD75-CE72BE8CCDD4}"/>
          </ac:picMkLst>
        </pc:picChg>
        <pc:picChg chg="add mod">
          <ac:chgData name="Tegischer Lukas" userId="f78daebb-0565-485c-bd0e-1cd035e796ff" providerId="ADAL" clId="{8FE71141-5F97-471B-8AEC-1B90CF10E8ED}" dt="2021-11-29T19:30:22.372" v="412" actId="1076"/>
          <ac:picMkLst>
            <pc:docMk/>
            <pc:sldMk cId="1494833923" sldId="405"/>
            <ac:picMk id="18" creationId="{C472D1C0-CF2B-4A2A-B1CE-FCC696773BC4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D7136EA-817F-42AF-BAF9-39A77DAC293F}"/>
    <pc:docChg chg="undo custSel addSld delSld modSld">
      <pc:chgData name="Tegischer Lukas" userId="f78daebb-0565-485c-bd0e-1cd035e796ff" providerId="ADAL" clId="{3D7136EA-817F-42AF-BAF9-39A77DAC293F}" dt="2021-11-29T20:11:18.132" v="116" actId="20577"/>
      <pc:docMkLst>
        <pc:docMk/>
      </pc:docMkLst>
      <pc:sldChg chg="modSp mod">
        <pc:chgData name="Tegischer Lukas" userId="f78daebb-0565-485c-bd0e-1cd035e796ff" providerId="ADAL" clId="{3D7136EA-817F-42AF-BAF9-39A77DAC293F}" dt="2021-11-29T20:10:20.923" v="10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7136EA-817F-42AF-BAF9-39A77DAC293F}" dt="2021-11-29T20:10:20.923" v="10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7136EA-817F-42AF-BAF9-39A77DAC293F}" dt="2021-11-29T20:09:05.092" v="50" actId="47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3D7136EA-817F-42AF-BAF9-39A77DAC293F}" dt="2021-11-29T20:09:08.726" v="53" actId="47"/>
        <pc:sldMkLst>
          <pc:docMk/>
          <pc:sldMk cId="336340650" sldId="387"/>
        </pc:sldMkLst>
      </pc:sldChg>
      <pc:sldChg chg="del">
        <pc:chgData name="Tegischer Lukas" userId="f78daebb-0565-485c-bd0e-1cd035e796ff" providerId="ADAL" clId="{3D7136EA-817F-42AF-BAF9-39A77DAC293F}" dt="2021-11-29T20:09:06.901" v="51" actId="47"/>
        <pc:sldMkLst>
          <pc:docMk/>
          <pc:sldMk cId="223375814" sldId="398"/>
        </pc:sldMkLst>
      </pc:sldChg>
      <pc:sldChg chg="del">
        <pc:chgData name="Tegischer Lukas" userId="f78daebb-0565-485c-bd0e-1cd035e796ff" providerId="ADAL" clId="{3D7136EA-817F-42AF-BAF9-39A77DAC293F}" dt="2021-11-29T20:09:08.219" v="52" actId="47"/>
        <pc:sldMkLst>
          <pc:docMk/>
          <pc:sldMk cId="2751453777" sldId="400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013162141" sldId="401"/>
        </pc:sldMkLst>
      </pc:sldChg>
      <pc:sldChg chg="addSp modSp mod modAnim">
        <pc:chgData name="Tegischer Lukas" userId="f78daebb-0565-485c-bd0e-1cd035e796ff" providerId="ADAL" clId="{3D7136EA-817F-42AF-BAF9-39A77DAC293F}" dt="2021-11-29T20:09:55.365" v="92" actId="1076"/>
        <pc:sldMkLst>
          <pc:docMk/>
          <pc:sldMk cId="858149800" sldId="406"/>
        </pc:sldMkLst>
        <pc:spChg chg="add mod">
          <ac:chgData name="Tegischer Lukas" userId="f78daebb-0565-485c-bd0e-1cd035e796ff" providerId="ADAL" clId="{3D7136EA-817F-42AF-BAF9-39A77DAC293F}" dt="2021-11-29T20:09:50.210" v="90" actId="1076"/>
          <ac:spMkLst>
            <pc:docMk/>
            <pc:sldMk cId="858149800" sldId="406"/>
            <ac:spMk id="2" creationId="{BCD8E25D-18D2-4207-AA00-B14AE2F653A2}"/>
          </ac:spMkLst>
        </pc:spChg>
        <pc:spChg chg="mod">
          <ac:chgData name="Tegischer Lukas" userId="f78daebb-0565-485c-bd0e-1cd035e796ff" providerId="ADAL" clId="{3D7136EA-817F-42AF-BAF9-39A77DAC293F}" dt="2021-11-29T20:09:17.130" v="57" actId="1076"/>
          <ac:spMkLst>
            <pc:docMk/>
            <pc:sldMk cId="858149800" sldId="406"/>
            <ac:spMk id="7" creationId="{638772B0-212E-46DB-94C2-1F48F8070D7C}"/>
          </ac:spMkLst>
        </pc:spChg>
        <pc:graphicFrameChg chg="mod">
          <ac:chgData name="Tegischer Lukas" userId="f78daebb-0565-485c-bd0e-1cd035e796ff" providerId="ADAL" clId="{3D7136EA-817F-42AF-BAF9-39A77DAC293F}" dt="2021-11-29T20:09:55.365" v="92" actId="1076"/>
          <ac:graphicFrameMkLst>
            <pc:docMk/>
            <pc:sldMk cId="858149800" sldId="406"/>
            <ac:graphicFrameMk id="8" creationId="{DE93BC1E-DAEF-4FB2-9133-BFD3AD43278C}"/>
          </ac:graphicFrameMkLst>
        </pc:graphicFrameChg>
      </pc:sldChg>
      <pc:sldChg chg="modSp add del mod">
        <pc:chgData name="Tegischer Lukas" userId="f78daebb-0565-485c-bd0e-1cd035e796ff" providerId="ADAL" clId="{3D7136EA-817F-42AF-BAF9-39A77DAC293F}" dt="2021-11-29T20:09:13.280" v="56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3D7136EA-817F-42AF-BAF9-39A77DAC293F}" dt="2021-11-29T20:09:13.280" v="56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3971076723" sldId="408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11095278" sldId="411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41332051" sldId="412"/>
        </pc:sldMkLst>
      </pc:sldChg>
      <pc:sldChg chg="addSp delSp modSp mod">
        <pc:chgData name="Tegischer Lukas" userId="f78daebb-0565-485c-bd0e-1cd035e796ff" providerId="ADAL" clId="{3D7136EA-817F-42AF-BAF9-39A77DAC293F}" dt="2021-11-29T20:10:35.966" v="108" actId="20577"/>
        <pc:sldMkLst>
          <pc:docMk/>
          <pc:sldMk cId="2242647909" sldId="413"/>
        </pc:sldMkLst>
        <pc:spChg chg="add mod">
          <ac:chgData name="Tegischer Lukas" userId="f78daebb-0565-485c-bd0e-1cd035e796ff" providerId="ADAL" clId="{3D7136EA-817F-42AF-BAF9-39A77DAC293F}" dt="2021-11-29T20:10:35.966" v="108" actId="20577"/>
          <ac:spMkLst>
            <pc:docMk/>
            <pc:sldMk cId="2242647909" sldId="413"/>
            <ac:spMk id="5" creationId="{F0165360-41A0-45CD-A230-15FC4259BCF6}"/>
          </ac:spMkLst>
        </pc:spChg>
        <pc:spChg chg="del">
          <ac:chgData name="Tegischer Lukas" userId="f78daebb-0565-485c-bd0e-1cd035e796ff" providerId="ADAL" clId="{3D7136EA-817F-42AF-BAF9-39A77DAC293F}" dt="2021-11-29T20:10:02.388" v="94" actId="478"/>
          <ac:spMkLst>
            <pc:docMk/>
            <pc:sldMk cId="2242647909" sldId="413"/>
            <ac:spMk id="7" creationId="{41FEDDB7-CEA3-42C2-9936-57F1F9DEA4E6}"/>
          </ac:spMkLst>
        </pc:spChg>
      </pc:sldChg>
      <pc:sldChg chg="addSp delSp modSp add mod">
        <pc:chgData name="Tegischer Lukas" userId="f78daebb-0565-485c-bd0e-1cd035e796ff" providerId="ADAL" clId="{3D7136EA-817F-42AF-BAF9-39A77DAC293F}" dt="2021-11-29T20:11:18.132" v="116" actId="20577"/>
        <pc:sldMkLst>
          <pc:docMk/>
          <pc:sldMk cId="2803885390" sldId="414"/>
        </pc:sldMkLst>
        <pc:spChg chg="del">
          <ac:chgData name="Tegischer Lukas" userId="f78daebb-0565-485c-bd0e-1cd035e796ff" providerId="ADAL" clId="{3D7136EA-817F-42AF-BAF9-39A77DAC293F}" dt="2021-11-29T20:10:40.982" v="110" actId="478"/>
          <ac:spMkLst>
            <pc:docMk/>
            <pc:sldMk cId="2803885390" sldId="414"/>
            <ac:spMk id="5" creationId="{F0165360-41A0-45CD-A230-15FC4259BCF6}"/>
          </ac:spMkLst>
        </pc:spChg>
        <pc:spChg chg="add mod">
          <ac:chgData name="Tegischer Lukas" userId="f78daebb-0565-485c-bd0e-1cd035e796ff" providerId="ADAL" clId="{3D7136EA-817F-42AF-BAF9-39A77DAC293F}" dt="2021-11-29T20:11:18.132" v="116" actId="20577"/>
          <ac:spMkLst>
            <pc:docMk/>
            <pc:sldMk cId="2803885390" sldId="414"/>
            <ac:spMk id="6" creationId="{95C53C13-9947-44BB-A4BE-628A2667201E}"/>
          </ac:spMkLst>
        </pc:spChg>
      </pc:sldChg>
      <pc:sldChg chg="del">
        <pc:chgData name="Tegischer Lukas" userId="f78daebb-0565-485c-bd0e-1cd035e796ff" providerId="ADAL" clId="{3D7136EA-817F-42AF-BAF9-39A77DAC293F}" dt="2021-11-29T20:10:03.150" v="95" actId="47"/>
        <pc:sldMkLst>
          <pc:docMk/>
          <pc:sldMk cId="3012645121" sldId="414"/>
        </pc:sldMkLst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8A843A91-FEF4-4D46-A402-8744EFCD8AD3}"/>
    <pc:docChg chg="custSel addSld delSld modSld">
      <pc:chgData name="Tegischer Lukas" userId="f78daebb-0565-485c-bd0e-1cd035e796ff" providerId="ADAL" clId="{8A843A91-FEF4-4D46-A402-8744EFCD8AD3}" dt="2021-11-29T19:01:02.343" v="302" actId="47"/>
      <pc:docMkLst>
        <pc:docMk/>
      </pc:docMkLst>
      <pc:sldChg chg="modSp mod">
        <pc:chgData name="Tegischer Lukas" userId="f78daebb-0565-485c-bd0e-1cd035e796ff" providerId="ADAL" clId="{8A843A91-FEF4-4D46-A402-8744EFCD8AD3}" dt="2021-11-29T18:49:38.55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A843A91-FEF4-4D46-A402-8744EFCD8AD3}" dt="2021-11-29T18:49:38.55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8A843A91-FEF4-4D46-A402-8744EFCD8AD3}" dt="2021-11-29T19:00:46.369" v="301"/>
        <pc:sldMkLst>
          <pc:docMk/>
          <pc:sldMk cId="3423344192" sldId="367"/>
        </pc:sldMkLst>
        <pc:spChg chg="add mod">
          <ac:chgData name="Tegischer Lukas" userId="f78daebb-0565-485c-bd0e-1cd035e796ff" providerId="ADAL" clId="{8A843A91-FEF4-4D46-A402-8744EFCD8AD3}" dt="2021-11-29T19:00:33.373" v="295" actId="1076"/>
          <ac:spMkLst>
            <pc:docMk/>
            <pc:sldMk cId="3423344192" sldId="367"/>
            <ac:spMk id="7" creationId="{D76B7940-0558-4EEC-B9A6-9CD32A16ECF1}"/>
          </ac:spMkLst>
        </pc:spChg>
        <pc:spChg chg="add mod">
          <ac:chgData name="Tegischer Lukas" userId="f78daebb-0565-485c-bd0e-1cd035e796ff" providerId="ADAL" clId="{8A843A91-FEF4-4D46-A402-8744EFCD8AD3}" dt="2021-11-29T19:00:37.196" v="296" actId="1076"/>
          <ac:spMkLst>
            <pc:docMk/>
            <pc:sldMk cId="3423344192" sldId="367"/>
            <ac:spMk id="8" creationId="{2818610A-1195-4BAB-A09D-DF4887AC2A08}"/>
          </ac:spMkLst>
        </pc:spChg>
        <pc:spChg chg="mod">
          <ac:chgData name="Tegischer Lukas" userId="f78daebb-0565-485c-bd0e-1cd035e796ff" providerId="ADAL" clId="{8A843A91-FEF4-4D46-A402-8744EFCD8AD3}" dt="2021-11-29T19:00:20.692" v="292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8A843A91-FEF4-4D46-A402-8744EFCD8AD3}" dt="2021-11-29T19:00:23.043" v="293" actId="1076"/>
          <ac:spMkLst>
            <pc:docMk/>
            <pc:sldMk cId="3423344192" sldId="367"/>
            <ac:spMk id="11" creationId="{D03D1652-8B07-414D-AB62-55CA56539567}"/>
          </ac:spMkLst>
        </pc:spChg>
      </pc:sldChg>
      <pc:sldChg chg="addSp delSp modSp del mod">
        <pc:chgData name="Tegischer Lukas" userId="f78daebb-0565-485c-bd0e-1cd035e796ff" providerId="ADAL" clId="{8A843A91-FEF4-4D46-A402-8744EFCD8AD3}" dt="2021-11-29T19:01:02.343" v="302" actId="47"/>
        <pc:sldMkLst>
          <pc:docMk/>
          <pc:sldMk cId="1830710090" sldId="371"/>
        </pc:sldMkLst>
        <pc:spChg chg="mod">
          <ac:chgData name="Tegischer Lukas" userId="f78daebb-0565-485c-bd0e-1cd035e796ff" providerId="ADAL" clId="{8A843A91-FEF4-4D46-A402-8744EFCD8AD3}" dt="2021-11-29T18:50:02.668" v="29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2:27.829" v="135" actId="207"/>
          <ac:spMkLst>
            <pc:docMk/>
            <pc:sldMk cId="1830710090" sldId="371"/>
            <ac:spMk id="5" creationId="{C4E96D2A-AB47-4A39-A8D7-D599FAEE520B}"/>
          </ac:spMkLst>
        </pc:spChg>
        <pc:spChg chg="del">
          <ac:chgData name="Tegischer Lukas" userId="f78daebb-0565-485c-bd0e-1cd035e796ff" providerId="ADAL" clId="{8A843A91-FEF4-4D46-A402-8744EFCD8AD3}" dt="2021-11-29T18:50:03.928" v="30" actId="478"/>
          <ac:spMkLst>
            <pc:docMk/>
            <pc:sldMk cId="1830710090" sldId="371"/>
            <ac:spMk id="6" creationId="{A401812B-3EE1-4548-A1FD-85AEFA8DBA68}"/>
          </ac:spMkLst>
        </pc:spChg>
        <pc:spChg chg="add mod">
          <ac:chgData name="Tegischer Lukas" userId="f78daebb-0565-485c-bd0e-1cd035e796ff" providerId="ADAL" clId="{8A843A91-FEF4-4D46-A402-8744EFCD8AD3}" dt="2021-11-29T18:52:05.939" v="120" actId="1076"/>
          <ac:spMkLst>
            <pc:docMk/>
            <pc:sldMk cId="1830710090" sldId="371"/>
            <ac:spMk id="7" creationId="{399BC869-5FA7-4F86-A870-74D49B57D4FA}"/>
          </ac:spMkLst>
        </pc:spChg>
        <pc:spChg chg="add mod">
          <ac:chgData name="Tegischer Lukas" userId="f78daebb-0565-485c-bd0e-1cd035e796ff" providerId="ADAL" clId="{8A843A91-FEF4-4D46-A402-8744EFCD8AD3}" dt="2021-11-29T18:52:19.087" v="133" actId="20577"/>
          <ac:spMkLst>
            <pc:docMk/>
            <pc:sldMk cId="1830710090" sldId="371"/>
            <ac:spMk id="8" creationId="{18CE031D-40C7-43D3-B21E-AAA633925149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410812599" sldId="373"/>
        </pc:sldMkLst>
      </pc:sldChg>
      <pc:sldChg chg="del">
        <pc:chgData name="Tegischer Lukas" userId="f78daebb-0565-485c-bd0e-1cd035e796ff" providerId="ADAL" clId="{8A843A91-FEF4-4D46-A402-8744EFCD8AD3}" dt="2021-11-29T18:53:25.812" v="136" actId="47"/>
        <pc:sldMkLst>
          <pc:docMk/>
          <pc:sldMk cId="183936162" sldId="374"/>
        </pc:sldMkLst>
      </pc:sldChg>
      <pc:sldChg chg="del">
        <pc:chgData name="Tegischer Lukas" userId="f78daebb-0565-485c-bd0e-1cd035e796ff" providerId="ADAL" clId="{8A843A91-FEF4-4D46-A402-8744EFCD8AD3}" dt="2021-11-29T18:53:26.694" v="137" actId="47"/>
        <pc:sldMkLst>
          <pc:docMk/>
          <pc:sldMk cId="726668994" sldId="375"/>
        </pc:sldMkLst>
      </pc:sldChg>
      <pc:sldChg chg="addSp delSp modSp mod delAnim modAnim">
        <pc:chgData name="Tegischer Lukas" userId="f78daebb-0565-485c-bd0e-1cd035e796ff" providerId="ADAL" clId="{8A843A91-FEF4-4D46-A402-8744EFCD8AD3}" dt="2021-11-29T18:57:03.944" v="245"/>
        <pc:sldMkLst>
          <pc:docMk/>
          <pc:sldMk cId="17622882" sldId="376"/>
        </pc:sldMkLst>
        <pc:spChg chg="add del mod">
          <ac:chgData name="Tegischer Lukas" userId="f78daebb-0565-485c-bd0e-1cd035e796ff" providerId="ADAL" clId="{8A843A91-FEF4-4D46-A402-8744EFCD8AD3}" dt="2021-11-29T18:55:32.227" v="208"/>
          <ac:spMkLst>
            <pc:docMk/>
            <pc:sldMk cId="17622882" sldId="376"/>
            <ac:spMk id="3" creationId="{5BD6C8DE-AC72-4D92-9486-132D2E969676}"/>
          </ac:spMkLst>
        </pc:spChg>
        <pc:spChg chg="mod">
          <ac:chgData name="Tegischer Lukas" userId="f78daebb-0565-485c-bd0e-1cd035e796ff" providerId="ADAL" clId="{8A843A91-FEF4-4D46-A402-8744EFCD8AD3}" dt="2021-11-29T18:53:33.337" v="148" actId="20577"/>
          <ac:spMkLst>
            <pc:docMk/>
            <pc:sldMk cId="17622882" sldId="37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6:31.525" v="235" actId="1076"/>
          <ac:spMkLst>
            <pc:docMk/>
            <pc:sldMk cId="17622882" sldId="376"/>
            <ac:spMk id="5" creationId="{47C1D5A5-761D-49E2-9845-F514A6AB529B}"/>
          </ac:spMkLst>
        </pc:spChg>
        <pc:spChg chg="add mod">
          <ac:chgData name="Tegischer Lukas" userId="f78daebb-0565-485c-bd0e-1cd035e796ff" providerId="ADAL" clId="{8A843A91-FEF4-4D46-A402-8744EFCD8AD3}" dt="2021-11-29T18:56:29.115" v="234" actId="1076"/>
          <ac:spMkLst>
            <pc:docMk/>
            <pc:sldMk cId="17622882" sldId="376"/>
            <ac:spMk id="6" creationId="{97DA8401-292F-4927-B8E2-A0F5D3A25BF1}"/>
          </ac:spMkLst>
        </pc:spChg>
        <pc:spChg chg="del">
          <ac:chgData name="Tegischer Lukas" userId="f78daebb-0565-485c-bd0e-1cd035e796ff" providerId="ADAL" clId="{8A843A91-FEF4-4D46-A402-8744EFCD8AD3}" dt="2021-11-29T18:53:34.312" v="149" actId="478"/>
          <ac:spMkLst>
            <pc:docMk/>
            <pc:sldMk cId="17622882" sldId="376"/>
            <ac:spMk id="8" creationId="{A1A912CA-52EF-4620-860D-EAC29290DAAB}"/>
          </ac:spMkLst>
        </pc:spChg>
        <pc:spChg chg="del">
          <ac:chgData name="Tegischer Lukas" userId="f78daebb-0565-485c-bd0e-1cd035e796ff" providerId="ADAL" clId="{8A843A91-FEF4-4D46-A402-8744EFCD8AD3}" dt="2021-11-29T18:53:36.328" v="152" actId="478"/>
          <ac:spMkLst>
            <pc:docMk/>
            <pc:sldMk cId="17622882" sldId="376"/>
            <ac:spMk id="9" creationId="{CA500941-A0D3-464D-808E-FAE9629DB942}"/>
          </ac:spMkLst>
        </pc:spChg>
        <pc:spChg chg="del">
          <ac:chgData name="Tegischer Lukas" userId="f78daebb-0565-485c-bd0e-1cd035e796ff" providerId="ADAL" clId="{8A843A91-FEF4-4D46-A402-8744EFCD8AD3}" dt="2021-11-29T18:53:34.858" v="150" actId="478"/>
          <ac:spMkLst>
            <pc:docMk/>
            <pc:sldMk cId="17622882" sldId="376"/>
            <ac:spMk id="10" creationId="{919F3098-1471-4D88-B9EB-7F1D6E6EA598}"/>
          </ac:spMkLst>
        </pc:spChg>
        <pc:spChg chg="del">
          <ac:chgData name="Tegischer Lukas" userId="f78daebb-0565-485c-bd0e-1cd035e796ff" providerId="ADAL" clId="{8A843A91-FEF4-4D46-A402-8744EFCD8AD3}" dt="2021-11-29T18:53:37.171" v="153" actId="478"/>
          <ac:spMkLst>
            <pc:docMk/>
            <pc:sldMk cId="17622882" sldId="376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8A843A91-FEF4-4D46-A402-8744EFCD8AD3}" dt="2021-11-29T18:56:04.616" v="221" actId="20577"/>
          <ac:spMkLst>
            <pc:docMk/>
            <pc:sldMk cId="17622882" sldId="376"/>
            <ac:spMk id="12" creationId="{D05B8898-EEE3-4E8E-8B7E-C5FE890300FB}"/>
          </ac:spMkLst>
        </pc:spChg>
        <pc:spChg chg="del">
          <ac:chgData name="Tegischer Lukas" userId="f78daebb-0565-485c-bd0e-1cd035e796ff" providerId="ADAL" clId="{8A843A91-FEF4-4D46-A402-8744EFCD8AD3}" dt="2021-11-29T18:53:35.595" v="151" actId="478"/>
          <ac:spMkLst>
            <pc:docMk/>
            <pc:sldMk cId="17622882" sldId="376"/>
            <ac:spMk id="15" creationId="{6EC4AAA4-9781-44CC-ACD3-BD6672D56C93}"/>
          </ac:spMkLst>
        </pc:spChg>
      </pc:sldChg>
      <pc:sldChg chg="addSp delSp modSp mod delAnim">
        <pc:chgData name="Tegischer Lukas" userId="f78daebb-0565-485c-bd0e-1cd035e796ff" providerId="ADAL" clId="{8A843A91-FEF4-4D46-A402-8744EFCD8AD3}" dt="2021-11-29T18:59:15.892" v="278" actId="1076"/>
        <pc:sldMkLst>
          <pc:docMk/>
          <pc:sldMk cId="2878538322" sldId="377"/>
        </pc:sldMkLst>
        <pc:spChg chg="del">
          <ac:chgData name="Tegischer Lukas" userId="f78daebb-0565-485c-bd0e-1cd035e796ff" providerId="ADAL" clId="{8A843A91-FEF4-4D46-A402-8744EFCD8AD3}" dt="2021-11-29T18:58:17.808" v="250" actId="478"/>
          <ac:spMkLst>
            <pc:docMk/>
            <pc:sldMk cId="2878538322" sldId="377"/>
            <ac:spMk id="4" creationId="{C427B5BC-E2AB-4596-857C-DA06F86C68EB}"/>
          </ac:spMkLst>
        </pc:spChg>
        <pc:spChg chg="del">
          <ac:chgData name="Tegischer Lukas" userId="f78daebb-0565-485c-bd0e-1cd035e796ff" providerId="ADAL" clId="{8A843A91-FEF4-4D46-A402-8744EFCD8AD3}" dt="2021-11-29T18:58:14.926" v="246" actId="478"/>
          <ac:spMkLst>
            <pc:docMk/>
            <pc:sldMk cId="2878538322" sldId="377"/>
            <ac:spMk id="8" creationId="{A1A912CA-52EF-4620-860D-EAC29290DAAB}"/>
          </ac:spMkLst>
        </pc:spChg>
        <pc:spChg chg="add mod">
          <ac:chgData name="Tegischer Lukas" userId="f78daebb-0565-485c-bd0e-1cd035e796ff" providerId="ADAL" clId="{8A843A91-FEF4-4D46-A402-8744EFCD8AD3}" dt="2021-11-29T18:58:40.007" v="267" actId="20577"/>
          <ac:spMkLst>
            <pc:docMk/>
            <pc:sldMk cId="2878538322" sldId="377"/>
            <ac:spMk id="9" creationId="{4E4F8D73-5058-49BC-BBC0-0AA21570974D}"/>
          </ac:spMkLst>
        </pc:spChg>
        <pc:spChg chg="del">
          <ac:chgData name="Tegischer Lukas" userId="f78daebb-0565-485c-bd0e-1cd035e796ff" providerId="ADAL" clId="{8A843A91-FEF4-4D46-A402-8744EFCD8AD3}" dt="2021-11-29T18:58:15.552" v="247" actId="478"/>
          <ac:spMkLst>
            <pc:docMk/>
            <pc:sldMk cId="2878538322" sldId="377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8A843A91-FEF4-4D46-A402-8744EFCD8AD3}" dt="2021-11-29T18:59:15.892" v="278" actId="1076"/>
          <ac:spMkLst>
            <pc:docMk/>
            <pc:sldMk cId="2878538322" sldId="377"/>
            <ac:spMk id="11" creationId="{DC5568D6-740A-4637-A769-D9C62FD155F6}"/>
          </ac:spMkLst>
        </pc:spChg>
        <pc:spChg chg="del">
          <ac:chgData name="Tegischer Lukas" userId="f78daebb-0565-485c-bd0e-1cd035e796ff" providerId="ADAL" clId="{8A843A91-FEF4-4D46-A402-8744EFCD8AD3}" dt="2021-11-29T18:58:17.317" v="249" actId="478"/>
          <ac:spMkLst>
            <pc:docMk/>
            <pc:sldMk cId="2878538322" sldId="377"/>
            <ac:spMk id="12" creationId="{EA14C697-7D6A-4FE7-B62E-DA3C0FB88EDE}"/>
          </ac:spMkLst>
        </pc:spChg>
        <pc:spChg chg="del">
          <ac:chgData name="Tegischer Lukas" userId="f78daebb-0565-485c-bd0e-1cd035e796ff" providerId="ADAL" clId="{8A843A91-FEF4-4D46-A402-8744EFCD8AD3}" dt="2021-11-29T18:58:16.299" v="248" actId="478"/>
          <ac:spMkLst>
            <pc:docMk/>
            <pc:sldMk cId="2878538322" sldId="377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803498837" sldId="379"/>
        </pc:sldMkLst>
      </pc:sldChg>
      <pc:sldChg chg="modSp add">
        <pc:chgData name="Tegischer Lukas" userId="f78daebb-0565-485c-bd0e-1cd035e796ff" providerId="ADAL" clId="{8A843A91-FEF4-4D46-A402-8744EFCD8AD3}" dt="2021-11-29T18:59:29.860" v="290" actId="20577"/>
        <pc:sldMkLst>
          <pc:docMk/>
          <pc:sldMk cId="2519572405" sldId="380"/>
        </pc:sldMkLst>
        <pc:spChg chg="mod">
          <ac:chgData name="Tegischer Lukas" userId="f78daebb-0565-485c-bd0e-1cd035e796ff" providerId="ADAL" clId="{8A843A91-FEF4-4D46-A402-8744EFCD8AD3}" dt="2021-11-29T18:59:24.812" v="284" actId="20577"/>
          <ac:spMkLst>
            <pc:docMk/>
            <pc:sldMk cId="2519572405" sldId="380"/>
            <ac:spMk id="9" creationId="{4E4F8D73-5058-49BC-BBC0-0AA21570974D}"/>
          </ac:spMkLst>
        </pc:spChg>
        <pc:spChg chg="mod">
          <ac:chgData name="Tegischer Lukas" userId="f78daebb-0565-485c-bd0e-1cd035e796ff" providerId="ADAL" clId="{8A843A91-FEF4-4D46-A402-8744EFCD8AD3}" dt="2021-11-29T18:59:29.860" v="290" actId="20577"/>
          <ac:spMkLst>
            <pc:docMk/>
            <pc:sldMk cId="2519572405" sldId="380"/>
            <ac:spMk id="11" creationId="{DC5568D6-740A-4637-A769-D9C62FD155F6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556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6539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919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5616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08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9671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389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8394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Dividieren von Potenzen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3898927" y="461186"/>
            <a:ext cx="43942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WH: Multiplizieren von Potenzen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0CD9FA4-6E5F-4D19-A6AE-D7A8A538852B}"/>
                  </a:ext>
                </a:extLst>
              </p:cNvPr>
              <p:cNvSpPr txBox="1"/>
              <p:nvPr/>
            </p:nvSpPr>
            <p:spPr>
              <a:xfrm>
                <a:off x="1776412" y="1208812"/>
                <a:ext cx="8639175" cy="15388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Potenzen mit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derselben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Basis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werden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multipliziert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indem man die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Hochzahlen addiert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/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sup>
                      </m:sSup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𝒏</m:t>
                          </m:r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sup>
                      </m:sSup>
                    </m:oMath>
                  </m:oMathPara>
                </a14:m>
                <a:endParaRPr lang="de-AT" b="1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0CD9FA4-6E5F-4D19-A6AE-D7A8A5388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412" y="1208812"/>
                <a:ext cx="8639175" cy="1538883"/>
              </a:xfrm>
              <a:prstGeom prst="rect">
                <a:avLst/>
              </a:prstGeom>
              <a:blipFill>
                <a:blip r:embed="rId4"/>
                <a:stretch>
                  <a:fillRect t="-316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2EAA4B2-D765-42BA-84DF-445E748CB419}"/>
                  </a:ext>
                </a:extLst>
              </p:cNvPr>
              <p:cNvSpPr txBox="1"/>
              <p:nvPr/>
            </p:nvSpPr>
            <p:spPr>
              <a:xfrm>
                <a:off x="895350" y="3393429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2EAA4B2-D765-42BA-84DF-445E748CB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0" y="3393429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081EB011-40AB-4856-884C-37FE39154221}"/>
                  </a:ext>
                </a:extLst>
              </p:cNvPr>
              <p:cNvSpPr txBox="1"/>
              <p:nvPr/>
            </p:nvSpPr>
            <p:spPr>
              <a:xfrm>
                <a:off x="895350" y="4786579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081EB011-40AB-4856-884C-37FE391542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0" y="4786579"/>
                <a:ext cx="6096000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656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9C3783FF-FE5D-4B48-AAFE-3ED117E7C3C1}"/>
              </a:ext>
            </a:extLst>
          </p:cNvPr>
          <p:cNvSpPr txBox="1"/>
          <p:nvPr/>
        </p:nvSpPr>
        <p:spPr>
          <a:xfrm>
            <a:off x="552450" y="376309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Vereinfache so weit wie möglich.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E53BB09-6070-4079-9F5C-A01D5226080E}"/>
                  </a:ext>
                </a:extLst>
              </p:cNvPr>
              <p:cNvSpPr txBox="1"/>
              <p:nvPr/>
            </p:nvSpPr>
            <p:spPr>
              <a:xfrm>
                <a:off x="552450" y="1158359"/>
                <a:ext cx="6096000" cy="7273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E53BB09-6070-4079-9F5C-A01D52260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1158359"/>
                <a:ext cx="6096000" cy="7273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91ABBCC0-E12A-4EA4-86D6-AE94C90F2705}"/>
                  </a:ext>
                </a:extLst>
              </p:cNvPr>
              <p:cNvSpPr txBox="1"/>
              <p:nvPr/>
            </p:nvSpPr>
            <p:spPr>
              <a:xfrm>
                <a:off x="552450" y="3585695"/>
                <a:ext cx="6096000" cy="7285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91ABBCC0-E12A-4EA4-86D6-AE94C90F2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3585695"/>
                <a:ext cx="6096000" cy="7285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843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4449561" y="461186"/>
            <a:ext cx="3292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Dividieren von Potenzen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0CD9FA4-6E5F-4D19-A6AE-D7A8A538852B}"/>
                  </a:ext>
                </a:extLst>
              </p:cNvPr>
              <p:cNvSpPr txBox="1"/>
              <p:nvPr/>
            </p:nvSpPr>
            <p:spPr>
              <a:xfrm>
                <a:off x="1776412" y="1208812"/>
                <a:ext cx="8639175" cy="19358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Potenzen mit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derselben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Basis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werden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dividiert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indem man die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Hochzahlen subtrahiert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/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800" b="1" i="1" smtClean="0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8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AT" sz="28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𝒏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AT" sz="28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8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AT" sz="28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𝒎</m:t>
                              </m:r>
                            </m:sup>
                          </m:sSup>
                        </m:den>
                      </m:f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𝒏</m:t>
                          </m:r>
                          <m:r>
                            <a:rPr lang="de-AT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sup>
                      </m:sSup>
                      <m:r>
                        <a:rPr lang="de-AT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𝒏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de-AT" b="1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0CD9FA4-6E5F-4D19-A6AE-D7A8A5388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412" y="1208812"/>
                <a:ext cx="8639175" cy="1935851"/>
              </a:xfrm>
              <a:prstGeom prst="rect">
                <a:avLst/>
              </a:prstGeom>
              <a:blipFill>
                <a:blip r:embed="rId4"/>
                <a:stretch>
                  <a:fillRect t="-251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2EAA4B2-D765-42BA-84DF-445E748CB419}"/>
                  </a:ext>
                </a:extLst>
              </p:cNvPr>
              <p:cNvSpPr txBox="1"/>
              <p:nvPr/>
            </p:nvSpPr>
            <p:spPr>
              <a:xfrm>
                <a:off x="895350" y="3393429"/>
                <a:ext cx="6096000" cy="8334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2EAA4B2-D765-42BA-84DF-445E748CB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0" y="3393429"/>
                <a:ext cx="6096000" cy="8334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081EB011-40AB-4856-884C-37FE39154221}"/>
                  </a:ext>
                </a:extLst>
              </p:cNvPr>
              <p:cNvSpPr txBox="1"/>
              <p:nvPr/>
            </p:nvSpPr>
            <p:spPr>
              <a:xfrm>
                <a:off x="895350" y="4786579"/>
                <a:ext cx="6096000" cy="8327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</m:den>
                      </m:f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081EB011-40AB-4856-884C-37FE391542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0" y="4786579"/>
                <a:ext cx="6096000" cy="8327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0895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2EAA4B2-D765-42BA-84DF-445E748CB419}"/>
                  </a:ext>
                </a:extLst>
              </p:cNvPr>
              <p:cNvSpPr txBox="1"/>
              <p:nvPr/>
            </p:nvSpPr>
            <p:spPr>
              <a:xfrm>
                <a:off x="819150" y="2126604"/>
                <a:ext cx="6096000" cy="8661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2EAA4B2-D765-42BA-84DF-445E748CB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50" y="2126604"/>
                <a:ext cx="6096000" cy="8661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0D9CA9A7-3EE6-4314-A3A3-E6B05A4F1280}"/>
              </a:ext>
            </a:extLst>
          </p:cNvPr>
          <p:cNvSpPr txBox="1"/>
          <p:nvPr/>
        </p:nvSpPr>
        <p:spPr>
          <a:xfrm>
            <a:off x="3048000" y="715060"/>
            <a:ext cx="6096000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Bemerkung: Was passiert, wenn die Hochzahl im Nenner größer ist?</a:t>
            </a:r>
            <a:endParaRPr lang="de-A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A7AFF83-E8EE-4476-86DF-6E3848C63760}"/>
              </a:ext>
            </a:extLst>
          </p:cNvPr>
          <p:cNvSpPr txBox="1"/>
          <p:nvPr/>
        </p:nvSpPr>
        <p:spPr>
          <a:xfrm>
            <a:off x="2099972" y="4410760"/>
            <a:ext cx="79920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Wenn der gesamte Zähler gekürzt wird, wird der Zähler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nicht 0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sondern 1 (wegen dem Kürzen!).</a:t>
            </a:r>
            <a:endParaRPr lang="de-A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7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46353C85-7ACF-419A-9136-C47BEF7EC366}"/>
              </a:ext>
            </a:extLst>
          </p:cNvPr>
          <p:cNvSpPr txBox="1"/>
          <p:nvPr/>
        </p:nvSpPr>
        <p:spPr>
          <a:xfrm>
            <a:off x="438149" y="441530"/>
            <a:ext cx="102965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2a)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Vereinfache so weit wie möglich. (Bevor du zum Kürzen beginnst, vereinfache Zähler und Nenner!)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2D121320-9C58-406F-9D8A-1EDE881ADC18}"/>
                  </a:ext>
                </a:extLst>
              </p:cNvPr>
              <p:cNvSpPr txBox="1"/>
              <p:nvPr/>
            </p:nvSpPr>
            <p:spPr>
              <a:xfrm>
                <a:off x="438149" y="118693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0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15</m:t>
                    </m:r>
                    <m:sSup>
                      <m:sSupPr>
                        <m:ctrlP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13</m:t>
                        </m:r>
                      </m:sup>
                    </m:sSup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:3</m:t>
                    </m:r>
                    <m:sSup>
                      <m:sSupPr>
                        <m:ctrlP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sup>
                    </m:sSup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2D121320-9C58-406F-9D8A-1EDE881ADC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49" y="1186934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73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46353C85-7ACF-419A-9136-C47BEF7EC366}"/>
              </a:ext>
            </a:extLst>
          </p:cNvPr>
          <p:cNvSpPr txBox="1"/>
          <p:nvPr/>
        </p:nvSpPr>
        <p:spPr>
          <a:xfrm>
            <a:off x="438149" y="441530"/>
            <a:ext cx="102965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2b)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Vereinfache so weit wie möglich. (Bevor du zum Kürzen beginnst, vereinfache Zähler und Nenner!)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E7E5FE3-74B2-4DE5-A4E0-609B4CFF6405}"/>
                  </a:ext>
                </a:extLst>
              </p:cNvPr>
              <p:cNvSpPr txBox="1"/>
              <p:nvPr/>
            </p:nvSpPr>
            <p:spPr>
              <a:xfrm>
                <a:off x="438149" y="1242311"/>
                <a:ext cx="6096000" cy="8981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AT" sz="2400" b="0" i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de-AT" sz="2400" b="0" i="0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sup>
                          </m:sSup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E7E5FE3-74B2-4DE5-A4E0-609B4CFF64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49" y="1242311"/>
                <a:ext cx="6096000" cy="8981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375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46353C85-7ACF-419A-9136-C47BEF7EC366}"/>
              </a:ext>
            </a:extLst>
          </p:cNvPr>
          <p:cNvSpPr txBox="1"/>
          <p:nvPr/>
        </p:nvSpPr>
        <p:spPr>
          <a:xfrm>
            <a:off x="438149" y="441530"/>
            <a:ext cx="102965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2c)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Vereinfache so weit wie möglich. (Bevor du zum Kürzen beginnst, vereinfache Zähler und Nenner!)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6D6F76BB-5632-4F6E-B94A-410A65CE1714}"/>
                  </a:ext>
                </a:extLst>
              </p:cNvPr>
              <p:cNvSpPr txBox="1"/>
              <p:nvPr/>
            </p:nvSpPr>
            <p:spPr>
              <a:xfrm>
                <a:off x="438149" y="989620"/>
                <a:ext cx="6096000" cy="6727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de-AT" sz="2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  <m:sSup>
                          <m:sSup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AT" sz="2400" b="0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15</m:t>
                            </m:r>
                          </m:sup>
                        </m:sSup>
                        <m:sSup>
                          <m:sSup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23</m:t>
                            </m:r>
                          </m:sup>
                        </m:sSup>
                        <m:sSup>
                          <m:sSup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sup>
                        </m:sSup>
                        <m:sSup>
                          <m:sSup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sup>
                        </m:sSup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sup>
                        </m:sSup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  <m:sSup>
                          <m:sSup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25</m:t>
                            </m:r>
                          </m:sup>
                        </m:sSup>
                        <m:sSup>
                          <m:sSup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de-AT" sz="2400" b="0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40</m:t>
                            </m:r>
                          </m:sup>
                        </m:sSup>
                      </m:den>
                    </m:f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de-AT" sz="24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6D6F76BB-5632-4F6E-B94A-410A65CE1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49" y="989620"/>
                <a:ext cx="6096000" cy="6727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224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46353C85-7ACF-419A-9136-C47BEF7EC366}"/>
              </a:ext>
            </a:extLst>
          </p:cNvPr>
          <p:cNvSpPr txBox="1"/>
          <p:nvPr/>
        </p:nvSpPr>
        <p:spPr>
          <a:xfrm>
            <a:off x="438149" y="441530"/>
            <a:ext cx="102965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Vereinfache so weit wie möglich.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96672B9-7E69-48DE-8898-EFCE118E6467}"/>
                  </a:ext>
                </a:extLst>
              </p:cNvPr>
              <p:cNvSpPr txBox="1"/>
              <p:nvPr/>
            </p:nvSpPr>
            <p:spPr>
              <a:xfrm>
                <a:off x="438149" y="989620"/>
                <a:ext cx="6096000" cy="7099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∙3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∙2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20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sup>
                          </m:sSup>
                        </m:num>
                        <m:den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10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de-AT" sz="2000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13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∙5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13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96672B9-7E69-48DE-8898-EFCE118E64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49" y="989620"/>
                <a:ext cx="6096000" cy="7099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367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216</Words>
  <Application>Microsoft Office PowerPoint</Application>
  <PresentationFormat>Breitbild</PresentationFormat>
  <Paragraphs>26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Dividieren von Potenzen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2022-11-04T15:34:51Z</dcterms:modified>
</cp:coreProperties>
</file>