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324" r:id="rId3"/>
    <p:sldId id="361" r:id="rId4"/>
    <p:sldId id="360" r:id="rId5"/>
    <p:sldId id="353" r:id="rId6"/>
    <p:sldId id="367" r:id="rId7"/>
    <p:sldId id="368" r:id="rId8"/>
    <p:sldId id="369" r:id="rId9"/>
    <p:sldId id="370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1T14:39:22.156" v="510" actId="20577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2994047B-DE40-4DBD-A761-1E33D2D87C37}"/>
    <pc:docChg chg="custSel delSld modSld">
      <pc:chgData name="Tegischer Lukas" userId="f78daebb-0565-485c-bd0e-1cd035e796ff" providerId="ADAL" clId="{2994047B-DE40-4DBD-A761-1E33D2D87C37}" dt="2022-11-04T11:21:27.645" v="10" actId="47"/>
      <pc:docMkLst>
        <pc:docMk/>
      </pc:docMkLst>
      <pc:sldChg chg="delSp mod delAnim">
        <pc:chgData name="Tegischer Lukas" userId="f78daebb-0565-485c-bd0e-1cd035e796ff" providerId="ADAL" clId="{2994047B-DE40-4DBD-A761-1E33D2D87C37}" dt="2022-11-04T11:21:20.963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2994047B-DE40-4DBD-A761-1E33D2D87C37}" dt="2022-11-04T11:21:20.571" v="0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2994047B-DE40-4DBD-A761-1E33D2D87C37}" dt="2022-11-04T11:21:20.963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2994047B-DE40-4DBD-A761-1E33D2D87C37}" dt="2022-11-04T11:21:27.645" v="10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2994047B-DE40-4DBD-A761-1E33D2D87C37}" dt="2022-11-04T11:21:21.845" v="2" actId="478"/>
        <pc:sldMkLst>
          <pc:docMk/>
          <pc:sldMk cId="2738696002" sldId="324"/>
        </pc:sldMkLst>
        <pc:picChg chg="del">
          <ac:chgData name="Tegischer Lukas" userId="f78daebb-0565-485c-bd0e-1cd035e796ff" providerId="ADAL" clId="{2994047B-DE40-4DBD-A761-1E33D2D87C37}" dt="2022-11-04T11:21:21.845" v="2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994047B-DE40-4DBD-A761-1E33D2D87C37}" dt="2022-11-04T11:21:23.567" v="5" actId="478"/>
        <pc:sldMkLst>
          <pc:docMk/>
          <pc:sldMk cId="2819158892" sldId="353"/>
        </pc:sldMkLst>
        <pc:picChg chg="del">
          <ac:chgData name="Tegischer Lukas" userId="f78daebb-0565-485c-bd0e-1cd035e796ff" providerId="ADAL" clId="{2994047B-DE40-4DBD-A761-1E33D2D87C37}" dt="2022-11-04T11:21:23.567" v="5" actId="478"/>
          <ac:picMkLst>
            <pc:docMk/>
            <pc:sldMk cId="2819158892" sldId="35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994047B-DE40-4DBD-A761-1E33D2D87C37}" dt="2022-11-04T11:21:22.954" v="4" actId="478"/>
        <pc:sldMkLst>
          <pc:docMk/>
          <pc:sldMk cId="820501182" sldId="360"/>
        </pc:sldMkLst>
        <pc:picChg chg="del">
          <ac:chgData name="Tegischer Lukas" userId="f78daebb-0565-485c-bd0e-1cd035e796ff" providerId="ADAL" clId="{2994047B-DE40-4DBD-A761-1E33D2D87C37}" dt="2022-11-04T11:21:22.954" v="4" actId="478"/>
          <ac:picMkLst>
            <pc:docMk/>
            <pc:sldMk cId="820501182" sldId="36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994047B-DE40-4DBD-A761-1E33D2D87C37}" dt="2022-11-04T11:21:22.394" v="3" actId="478"/>
        <pc:sldMkLst>
          <pc:docMk/>
          <pc:sldMk cId="1102963811" sldId="361"/>
        </pc:sldMkLst>
        <pc:picChg chg="del">
          <ac:chgData name="Tegischer Lukas" userId="f78daebb-0565-485c-bd0e-1cd035e796ff" providerId="ADAL" clId="{2994047B-DE40-4DBD-A761-1E33D2D87C37}" dt="2022-11-04T11:21:22.394" v="3" actId="478"/>
          <ac:picMkLst>
            <pc:docMk/>
            <pc:sldMk cId="1102963811" sldId="36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994047B-DE40-4DBD-A761-1E33D2D87C37}" dt="2022-11-04T11:21:24.091" v="6" actId="478"/>
        <pc:sldMkLst>
          <pc:docMk/>
          <pc:sldMk cId="3423344192" sldId="367"/>
        </pc:sldMkLst>
        <pc:picChg chg="del">
          <ac:chgData name="Tegischer Lukas" userId="f78daebb-0565-485c-bd0e-1cd035e796ff" providerId="ADAL" clId="{2994047B-DE40-4DBD-A761-1E33D2D87C37}" dt="2022-11-04T11:21:24.091" v="6" actId="478"/>
          <ac:picMkLst>
            <pc:docMk/>
            <pc:sldMk cId="3423344192" sldId="36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994047B-DE40-4DBD-A761-1E33D2D87C37}" dt="2022-11-04T11:21:24.946" v="7" actId="478"/>
        <pc:sldMkLst>
          <pc:docMk/>
          <pc:sldMk cId="1892471043" sldId="368"/>
        </pc:sldMkLst>
        <pc:picChg chg="del">
          <ac:chgData name="Tegischer Lukas" userId="f78daebb-0565-485c-bd0e-1cd035e796ff" providerId="ADAL" clId="{2994047B-DE40-4DBD-A761-1E33D2D87C37}" dt="2022-11-04T11:21:24.946" v="7" actId="478"/>
          <ac:picMkLst>
            <pc:docMk/>
            <pc:sldMk cId="1892471043" sldId="36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994047B-DE40-4DBD-A761-1E33D2D87C37}" dt="2022-11-04T11:21:25.560" v="8" actId="478"/>
        <pc:sldMkLst>
          <pc:docMk/>
          <pc:sldMk cId="1613438566" sldId="369"/>
        </pc:sldMkLst>
        <pc:picChg chg="del">
          <ac:chgData name="Tegischer Lukas" userId="f78daebb-0565-485c-bd0e-1cd035e796ff" providerId="ADAL" clId="{2994047B-DE40-4DBD-A761-1E33D2D87C37}" dt="2022-11-04T11:21:25.560" v="8" actId="478"/>
          <ac:picMkLst>
            <pc:docMk/>
            <pc:sldMk cId="1613438566" sldId="36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994047B-DE40-4DBD-A761-1E33D2D87C37}" dt="2022-11-04T11:21:26.153" v="9" actId="478"/>
        <pc:sldMkLst>
          <pc:docMk/>
          <pc:sldMk cId="1479275657" sldId="370"/>
        </pc:sldMkLst>
        <pc:picChg chg="del">
          <ac:chgData name="Tegischer Lukas" userId="f78daebb-0565-485c-bd0e-1cd035e796ff" providerId="ADAL" clId="{2994047B-DE40-4DBD-A761-1E33D2D87C37}" dt="2022-11-04T11:21:26.153" v="9" actId="478"/>
          <ac:picMkLst>
            <pc:docMk/>
            <pc:sldMk cId="1479275657" sldId="370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AB603042-247B-4AB9-BFB8-3C5BFECC3AFD}"/>
    <pc:docChg chg="undo custSel addSld delSld modSld">
      <pc:chgData name="Tegischer Lukas" userId="f78daebb-0565-485c-bd0e-1cd035e796ff" providerId="ADAL" clId="{AB603042-247B-4AB9-BFB8-3C5BFECC3AFD}" dt="2021-09-22T17:59:21.190" v="496"/>
      <pc:docMkLst>
        <pc:docMk/>
      </pc:docMkLst>
      <pc:sldChg chg="modSp mod">
        <pc:chgData name="Tegischer Lukas" userId="f78daebb-0565-485c-bd0e-1cd035e796ff" providerId="ADAL" clId="{AB603042-247B-4AB9-BFB8-3C5BFECC3AFD}" dt="2021-09-21T14:44:13.174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B603042-247B-4AB9-BFB8-3C5BFECC3AFD}" dt="2021-09-21T14:44:13.174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AB603042-247B-4AB9-BFB8-3C5BFECC3AFD}" dt="2021-09-22T17:59:21.190" v="496"/>
        <pc:sldMkLst>
          <pc:docMk/>
          <pc:sldMk cId="3932101437" sldId="291"/>
        </pc:sldMkLst>
      </pc:sldChg>
      <pc:sldChg chg="addSp delSp modSp mod delAnim modAnim">
        <pc:chgData name="Tegischer Lukas" userId="f78daebb-0565-485c-bd0e-1cd035e796ff" providerId="ADAL" clId="{AB603042-247B-4AB9-BFB8-3C5BFECC3AFD}" dt="2021-09-21T14:44:34.590" v="38" actId="1076"/>
        <pc:sldMkLst>
          <pc:docMk/>
          <pc:sldMk cId="2738696002" sldId="324"/>
        </pc:sldMkLst>
        <pc:spChg chg="add mod">
          <ac:chgData name="Tegischer Lukas" userId="f78daebb-0565-485c-bd0e-1cd035e796ff" providerId="ADAL" clId="{AB603042-247B-4AB9-BFB8-3C5BFECC3AFD}" dt="2021-09-21T14:44:34.590" v="38" actId="1076"/>
          <ac:spMkLst>
            <pc:docMk/>
            <pc:sldMk cId="2738696002" sldId="324"/>
            <ac:spMk id="7" creationId="{185C2C08-7180-42D0-B0D9-6DABEE354C6D}"/>
          </ac:spMkLst>
        </pc:spChg>
        <pc:spChg chg="del">
          <ac:chgData name="Tegischer Lukas" userId="f78daebb-0565-485c-bd0e-1cd035e796ff" providerId="ADAL" clId="{AB603042-247B-4AB9-BFB8-3C5BFECC3AFD}" dt="2021-09-21T14:44:26.404" v="33" actId="478"/>
          <ac:spMkLst>
            <pc:docMk/>
            <pc:sldMk cId="2738696002" sldId="324"/>
            <ac:spMk id="15" creationId="{068DB233-6688-4D2F-BAA5-9F563E89E20B}"/>
          </ac:spMkLst>
        </pc:spChg>
        <pc:picChg chg="mod">
          <ac:chgData name="Tegischer Lukas" userId="f78daebb-0565-485c-bd0e-1cd035e796ff" providerId="ADAL" clId="{AB603042-247B-4AB9-BFB8-3C5BFECC3AFD}" dt="2021-09-21T14:44:33.238" v="37" actId="1076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2:09.198" v="261"/>
        <pc:sldMkLst>
          <pc:docMk/>
          <pc:sldMk cId="2819158892" sldId="353"/>
        </pc:sldMkLst>
        <pc:spChg chg="add mod">
          <ac:chgData name="Tegischer Lukas" userId="f78daebb-0565-485c-bd0e-1cd035e796ff" providerId="ADAL" clId="{AB603042-247B-4AB9-BFB8-3C5BFECC3AFD}" dt="2021-09-21T14:52:02.847" v="259" actId="1076"/>
          <ac:spMkLst>
            <pc:docMk/>
            <pc:sldMk cId="2819158892" sldId="353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1:47.284" v="241" actId="20577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0:44.233" v="209" actId="478"/>
          <ac:spMkLst>
            <pc:docMk/>
            <pc:sldMk cId="2819158892" sldId="353"/>
            <ac:spMk id="11" creationId="{4F810385-E6DA-402B-98D7-684F3D2F2645}"/>
          </ac:spMkLst>
        </pc:spChg>
        <pc:spChg chg="del mod">
          <ac:chgData name="Tegischer Lukas" userId="f78daebb-0565-485c-bd0e-1cd035e796ff" providerId="ADAL" clId="{AB603042-247B-4AB9-BFB8-3C5BFECC3AFD}" dt="2021-09-21T14:50:45.462" v="212" actId="478"/>
          <ac:spMkLst>
            <pc:docMk/>
            <pc:sldMk cId="2819158892" sldId="353"/>
            <ac:spMk id="15" creationId="{19A61069-58B3-44A0-9F06-54B14A6E6834}"/>
          </ac:spMkLst>
        </pc:spChg>
        <pc:picChg chg="add mod">
          <ac:chgData name="Tegischer Lukas" userId="f78daebb-0565-485c-bd0e-1cd035e796ff" providerId="ADAL" clId="{AB603042-247B-4AB9-BFB8-3C5BFECC3AFD}" dt="2021-09-21T14:51:37.438" v="232" actId="14100"/>
          <ac:picMkLst>
            <pc:docMk/>
            <pc:sldMk cId="2819158892" sldId="353"/>
            <ac:picMk id="7" creationId="{6A4CA271-6128-4E38-BCC6-DDAAD7979596}"/>
          </ac:picMkLst>
        </pc:picChg>
        <pc:picChg chg="add mod">
          <ac:chgData name="Tegischer Lukas" userId="f78daebb-0565-485c-bd0e-1cd035e796ff" providerId="ADAL" clId="{AB603042-247B-4AB9-BFB8-3C5BFECC3AFD}" dt="2021-09-21T14:51:40.190" v="233" actId="14100"/>
          <ac:picMkLst>
            <pc:docMk/>
            <pc:sldMk cId="2819158892" sldId="353"/>
            <ac:picMk id="8" creationId="{CFB3FD54-5F3E-44EC-8A68-EE6D6CF1140E}"/>
          </ac:picMkLst>
        </pc:picChg>
        <pc:picChg chg="del">
          <ac:chgData name="Tegischer Lukas" userId="f78daebb-0565-485c-bd0e-1cd035e796ff" providerId="ADAL" clId="{AB603042-247B-4AB9-BFB8-3C5BFECC3AFD}" dt="2021-09-21T14:50:44.534" v="210" actId="478"/>
          <ac:picMkLst>
            <pc:docMk/>
            <pc:sldMk cId="2819158892" sldId="353"/>
            <ac:picMk id="12" creationId="{BDCF6F8D-DC8B-469A-9DFF-B67236EE37C3}"/>
          </ac:picMkLst>
        </pc:picChg>
      </pc:sldChg>
      <pc:sldChg chg="delSp modSp mod delAnim">
        <pc:chgData name="Tegischer Lukas" userId="f78daebb-0565-485c-bd0e-1cd035e796ff" providerId="ADAL" clId="{AB603042-247B-4AB9-BFB8-3C5BFECC3AFD}" dt="2021-09-21T14:50:31.839" v="182" actId="1076"/>
        <pc:sldMkLst>
          <pc:docMk/>
          <pc:sldMk cId="820501182" sldId="360"/>
        </pc:sldMkLst>
        <pc:spChg chg="del mod">
          <ac:chgData name="Tegischer Lukas" userId="f78daebb-0565-485c-bd0e-1cd035e796ff" providerId="ADAL" clId="{AB603042-247B-4AB9-BFB8-3C5BFECC3AFD}" dt="2021-09-21T14:50:19.840" v="161" actId="478"/>
          <ac:spMkLst>
            <pc:docMk/>
            <pc:sldMk cId="820501182" sldId="360"/>
            <ac:spMk id="4" creationId="{C427B5BC-E2AB-4596-857C-DA06F86C68EB}"/>
          </ac:spMkLst>
        </pc:spChg>
        <pc:spChg chg="mod">
          <ac:chgData name="Tegischer Lukas" userId="f78daebb-0565-485c-bd0e-1cd035e796ff" providerId="ADAL" clId="{AB603042-247B-4AB9-BFB8-3C5BFECC3AFD}" dt="2021-09-21T14:50:31.839" v="182" actId="1076"/>
          <ac:spMkLst>
            <pc:docMk/>
            <pc:sldMk cId="820501182" sldId="360"/>
            <ac:spMk id="8" creationId="{9E5528C5-3A91-450C-A859-08403CF3ABA0}"/>
          </ac:spMkLst>
        </pc:spChg>
        <pc:spChg chg="del">
          <ac:chgData name="Tegischer Lukas" userId="f78daebb-0565-485c-bd0e-1cd035e796ff" providerId="ADAL" clId="{AB603042-247B-4AB9-BFB8-3C5BFECC3AFD}" dt="2021-09-21T14:50:20.802" v="162" actId="478"/>
          <ac:spMkLst>
            <pc:docMk/>
            <pc:sldMk cId="820501182" sldId="360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50:21.127" v="163" actId="478"/>
          <ac:picMkLst>
            <pc:docMk/>
            <pc:sldMk cId="820501182" sldId="360"/>
            <ac:picMk id="6" creationId="{DA0A6837-8A84-4765-83D9-C4EEA4EE0ACA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0:08.643" v="145" actId="207"/>
        <pc:sldMkLst>
          <pc:docMk/>
          <pc:sldMk cId="1102963811" sldId="361"/>
        </pc:sldMkLst>
        <pc:spChg chg="add mod">
          <ac:chgData name="Tegischer Lukas" userId="f78daebb-0565-485c-bd0e-1cd035e796ff" providerId="ADAL" clId="{AB603042-247B-4AB9-BFB8-3C5BFECC3AFD}" dt="2021-09-21T14:49:58.974" v="142" actId="1076"/>
          <ac:spMkLst>
            <pc:docMk/>
            <pc:sldMk cId="1102963811" sldId="361"/>
            <ac:spMk id="3" creationId="{E6BAEC70-DFF2-4E07-8514-6D0336148FB0}"/>
          </ac:spMkLst>
        </pc:spChg>
        <pc:spChg chg="mod">
          <ac:chgData name="Tegischer Lukas" userId="f78daebb-0565-485c-bd0e-1cd035e796ff" providerId="ADAL" clId="{AB603042-247B-4AB9-BFB8-3C5BFECC3AFD}" dt="2021-09-21T14:46:48.206" v="90" actId="1076"/>
          <ac:spMkLst>
            <pc:docMk/>
            <pc:sldMk cId="1102963811" sldId="36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0:08.643" v="145" actId="207"/>
          <ac:spMkLst>
            <pc:docMk/>
            <pc:sldMk cId="1102963811" sldId="361"/>
            <ac:spMk id="7" creationId="{AB097F9F-06EC-41A3-A9AB-638AF7B9CC26}"/>
          </ac:spMkLst>
        </pc:spChg>
        <pc:spChg chg="del">
          <ac:chgData name="Tegischer Lukas" userId="f78daebb-0565-485c-bd0e-1cd035e796ff" providerId="ADAL" clId="{AB603042-247B-4AB9-BFB8-3C5BFECC3AFD}" dt="2021-09-21T14:46:18.996" v="39" actId="478"/>
          <ac:spMkLst>
            <pc:docMk/>
            <pc:sldMk cId="1102963811" sldId="361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46:19.875" v="40" actId="478"/>
          <ac:picMkLst>
            <pc:docMk/>
            <pc:sldMk cId="1102963811" sldId="361"/>
            <ac:picMk id="10" creationId="{EE5E1CAB-4A88-4B33-886C-5192279D9BAC}"/>
          </ac:picMkLst>
        </pc:picChg>
      </pc:sldChg>
      <pc:sldChg chg="del">
        <pc:chgData name="Tegischer Lukas" userId="f78daebb-0565-485c-bd0e-1cd035e796ff" providerId="ADAL" clId="{AB603042-247B-4AB9-BFB8-3C5BFECC3AFD}" dt="2021-09-21T14:50:37.450" v="184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AB603042-247B-4AB9-BFB8-3C5BFECC3AFD}" dt="2021-09-21T14:50:36.474" v="183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235412651" sldId="366"/>
        </pc:sldMkLst>
      </pc:sldChg>
      <pc:sldChg chg="addSp delSp modSp add mod delAnim modAnim">
        <pc:chgData name="Tegischer Lukas" userId="f78daebb-0565-485c-bd0e-1cd035e796ff" providerId="ADAL" clId="{AB603042-247B-4AB9-BFB8-3C5BFECC3AFD}" dt="2021-09-21T14:55:38.995" v="314"/>
        <pc:sldMkLst>
          <pc:docMk/>
          <pc:sldMk cId="3423344192" sldId="367"/>
        </pc:sldMkLst>
        <pc:spChg chg="del">
          <ac:chgData name="Tegischer Lukas" userId="f78daebb-0565-485c-bd0e-1cd035e796ff" providerId="ADAL" clId="{AB603042-247B-4AB9-BFB8-3C5BFECC3AFD}" dt="2021-09-21T14:52:12.686" v="263" actId="478"/>
          <ac:spMkLst>
            <pc:docMk/>
            <pc:sldMk cId="3423344192" sldId="367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2:34.118" v="269" actId="1076"/>
          <ac:spMkLst>
            <pc:docMk/>
            <pc:sldMk cId="3423344192" sldId="36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2:54.621" v="275" actId="1076"/>
          <ac:spMkLst>
            <pc:docMk/>
            <pc:sldMk cId="3423344192" sldId="367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3:35.111" v="288" actId="1076"/>
          <ac:spMkLst>
            <pc:docMk/>
            <pc:sldMk cId="3423344192" sldId="367"/>
            <ac:spMk id="11" creationId="{D03D1652-8B07-414D-AB62-55CA56539567}"/>
          </ac:spMkLst>
        </pc:spChg>
        <pc:spChg chg="add del mod">
          <ac:chgData name="Tegischer Lukas" userId="f78daebb-0565-485c-bd0e-1cd035e796ff" providerId="ADAL" clId="{AB603042-247B-4AB9-BFB8-3C5BFECC3AFD}" dt="2021-09-21T14:55:06.596" v="304" actId="478"/>
          <ac:spMkLst>
            <pc:docMk/>
            <pc:sldMk cId="3423344192" sldId="367"/>
            <ac:spMk id="15" creationId="{077920D8-72E7-4F91-B662-2DB09A81E1B4}"/>
          </ac:spMkLst>
        </pc:spChg>
        <pc:spChg chg="add mod">
          <ac:chgData name="Tegischer Lukas" userId="f78daebb-0565-485c-bd0e-1cd035e796ff" providerId="ADAL" clId="{AB603042-247B-4AB9-BFB8-3C5BFECC3AFD}" dt="2021-09-21T14:55:35.158" v="313" actId="1076"/>
          <ac:spMkLst>
            <pc:docMk/>
            <pc:sldMk cId="3423344192" sldId="367"/>
            <ac:spMk id="16" creationId="{62B07271-4CD4-4980-A6CF-E024EF1DF02F}"/>
          </ac:spMkLst>
        </pc:spChg>
        <pc:graphicFrameChg chg="add del mod">
          <ac:chgData name="Tegischer Lukas" userId="f78daebb-0565-485c-bd0e-1cd035e796ff" providerId="ADAL" clId="{AB603042-247B-4AB9-BFB8-3C5BFECC3AFD}" dt="2021-09-21T14:53:48.187" v="290"/>
          <ac:graphicFrameMkLst>
            <pc:docMk/>
            <pc:sldMk cId="3423344192" sldId="367"/>
            <ac:graphicFrameMk id="6" creationId="{D0985C7F-7FDA-43EE-B5DC-A0058A8A071B}"/>
          </ac:graphicFrameMkLst>
        </pc:graphicFrameChg>
        <pc:picChg chg="del">
          <ac:chgData name="Tegischer Lukas" userId="f78daebb-0565-485c-bd0e-1cd035e796ff" providerId="ADAL" clId="{AB603042-247B-4AB9-BFB8-3C5BFECC3AFD}" dt="2021-09-21T14:52:16.115" v="265" actId="478"/>
          <ac:picMkLst>
            <pc:docMk/>
            <pc:sldMk cId="3423344192" sldId="367"/>
            <ac:picMk id="7" creationId="{6A4CA271-6128-4E38-BCC6-DDAAD7979596}"/>
          </ac:picMkLst>
        </pc:picChg>
        <pc:picChg chg="del">
          <ac:chgData name="Tegischer Lukas" userId="f78daebb-0565-485c-bd0e-1cd035e796ff" providerId="ADAL" clId="{AB603042-247B-4AB9-BFB8-3C5BFECC3AFD}" dt="2021-09-21T14:52:13.111" v="264" actId="478"/>
          <ac:picMkLst>
            <pc:docMk/>
            <pc:sldMk cId="3423344192" sldId="367"/>
            <ac:picMk id="8" creationId="{CFB3FD54-5F3E-44EC-8A68-EE6D6CF1140E}"/>
          </ac:picMkLst>
        </pc:picChg>
        <pc:picChg chg="add mod">
          <ac:chgData name="Tegischer Lukas" userId="f78daebb-0565-485c-bd0e-1cd035e796ff" providerId="ADAL" clId="{AB603042-247B-4AB9-BFB8-3C5BFECC3AFD}" dt="2021-09-21T14:53:08.855" v="278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Sp modSp add mod delAnim">
        <pc:chgData name="Tegischer Lukas" userId="f78daebb-0565-485c-bd0e-1cd035e796ff" providerId="ADAL" clId="{AB603042-247B-4AB9-BFB8-3C5BFECC3AFD}" dt="2021-09-21T14:55:04.133" v="303" actId="1076"/>
        <pc:sldMkLst>
          <pc:docMk/>
          <pc:sldMk cId="1892471043" sldId="368"/>
        </pc:sldMkLst>
        <pc:spChg chg="del">
          <ac:chgData name="Tegischer Lukas" userId="f78daebb-0565-485c-bd0e-1cd035e796ff" providerId="ADAL" clId="{AB603042-247B-4AB9-BFB8-3C5BFECC3AFD}" dt="2021-09-21T14:55:00.578" v="302" actId="478"/>
          <ac:spMkLst>
            <pc:docMk/>
            <pc:sldMk cId="1892471043" sldId="368"/>
            <ac:spMk id="11" creationId="{D03D1652-8B07-414D-AB62-55CA56539567}"/>
          </ac:spMkLst>
        </pc:spChg>
        <pc:spChg chg="mod">
          <ac:chgData name="Tegischer Lukas" userId="f78daebb-0565-485c-bd0e-1cd035e796ff" providerId="ADAL" clId="{AB603042-247B-4AB9-BFB8-3C5BFECC3AFD}" dt="2021-09-21T14:55:04.133" v="303" actId="1076"/>
          <ac:spMkLst>
            <pc:docMk/>
            <pc:sldMk cId="1892471043" sldId="368"/>
            <ac:spMk id="15" creationId="{077920D8-72E7-4F91-B662-2DB09A81E1B4}"/>
          </ac:spMkLst>
        </pc:spChg>
      </pc:sldChg>
      <pc:sldChg chg="addSp delSp modSp add mod delAnim">
        <pc:chgData name="Tegischer Lukas" userId="f78daebb-0565-485c-bd0e-1cd035e796ff" providerId="ADAL" clId="{AB603042-247B-4AB9-BFB8-3C5BFECC3AFD}" dt="2021-09-21T14:58:11.790" v="440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AB603042-247B-4AB9-BFB8-3C5BFECC3AFD}" dt="2021-09-21T14:57:47.414" v="431" actId="1076"/>
          <ac:spMkLst>
            <pc:docMk/>
            <pc:sldMk cId="1613438566" sldId="369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7:18.623" v="395" actId="1076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AB603042-247B-4AB9-BFB8-3C5BFECC3AFD}" dt="2021-09-21T14:55:47.776" v="317" actId="478"/>
          <ac:spMkLst>
            <pc:docMk/>
            <pc:sldMk cId="1613438566" sldId="369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7:23.528" v="398" actId="1076"/>
          <ac:spMkLst>
            <pc:docMk/>
            <pc:sldMk cId="1613438566" sldId="369"/>
            <ac:spMk id="11" creationId="{AF6BDAFE-B4B9-4768-956E-BC8448C61E3D}"/>
          </ac:spMkLst>
        </pc:spChg>
        <pc:spChg chg="add mod">
          <ac:chgData name="Tegischer Lukas" userId="f78daebb-0565-485c-bd0e-1cd035e796ff" providerId="ADAL" clId="{AB603042-247B-4AB9-BFB8-3C5BFECC3AFD}" dt="2021-09-21T14:57:51.653" v="432" actId="1076"/>
          <ac:spMkLst>
            <pc:docMk/>
            <pc:sldMk cId="1613438566" sldId="369"/>
            <ac:spMk id="13" creationId="{BAEBB4D0-C2E4-433F-8D71-F65DEC8FD48A}"/>
          </ac:spMkLst>
        </pc:spChg>
        <pc:spChg chg="del">
          <ac:chgData name="Tegischer Lukas" userId="f78daebb-0565-485c-bd0e-1cd035e796ff" providerId="ADAL" clId="{AB603042-247B-4AB9-BFB8-3C5BFECC3AFD}" dt="2021-09-21T14:55:48.485" v="318" actId="478"/>
          <ac:spMkLst>
            <pc:docMk/>
            <pc:sldMk cId="1613438566" sldId="369"/>
            <ac:spMk id="15" creationId="{077920D8-72E7-4F91-B662-2DB09A81E1B4}"/>
          </ac:spMkLst>
        </pc:spChg>
        <pc:picChg chg="del">
          <ac:chgData name="Tegischer Lukas" userId="f78daebb-0565-485c-bd0e-1cd035e796ff" providerId="ADAL" clId="{AB603042-247B-4AB9-BFB8-3C5BFECC3AFD}" dt="2021-09-21T14:55:47.062" v="316" actId="478"/>
          <ac:picMkLst>
            <pc:docMk/>
            <pc:sldMk cId="1613438566" sldId="369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AB603042-247B-4AB9-BFB8-3C5BFECC3AFD}" dt="2021-09-21T14:58:11.790" v="440" actId="1076"/>
          <ac:picMkLst>
            <pc:docMk/>
            <pc:sldMk cId="1613438566" sldId="369"/>
            <ac:picMk id="12" creationId="{C259A325-4465-44C0-AA64-7A4D537DA103}"/>
          </ac:picMkLst>
        </pc:picChg>
        <pc:picChg chg="add mod">
          <ac:chgData name="Tegischer Lukas" userId="f78daebb-0565-485c-bd0e-1cd035e796ff" providerId="ADAL" clId="{AB603042-247B-4AB9-BFB8-3C5BFECC3AFD}" dt="2021-09-21T14:58:07.671" v="439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add mod">
        <pc:chgData name="Tegischer Lukas" userId="f78daebb-0565-485c-bd0e-1cd035e796ff" providerId="ADAL" clId="{AB603042-247B-4AB9-BFB8-3C5BFECC3AFD}" dt="2021-09-21T14:59:26.759" v="493" actId="1076"/>
        <pc:sldMkLst>
          <pc:docMk/>
          <pc:sldMk cId="1479275657" sldId="370"/>
        </pc:sldMkLst>
        <pc:spChg chg="mod">
          <ac:chgData name="Tegischer Lukas" userId="f78daebb-0565-485c-bd0e-1cd035e796ff" providerId="ADAL" clId="{AB603042-247B-4AB9-BFB8-3C5BFECC3AFD}" dt="2021-09-21T14:58:47.294" v="476" actId="1076"/>
          <ac:spMkLst>
            <pc:docMk/>
            <pc:sldMk cId="1479275657" sldId="370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8:37.180" v="444" actId="478"/>
          <ac:spMkLst>
            <pc:docMk/>
            <pc:sldMk cId="1479275657" sldId="370"/>
            <ac:spMk id="7" creationId="{745D96B0-E982-47D0-9EE0-B42A82D0A082}"/>
          </ac:spMkLst>
        </pc:spChg>
        <pc:spChg chg="add mod">
          <ac:chgData name="Tegischer Lukas" userId="f78daebb-0565-485c-bd0e-1cd035e796ff" providerId="ADAL" clId="{AB603042-247B-4AB9-BFB8-3C5BFECC3AFD}" dt="2021-09-21T14:59:26.759" v="493" actId="1076"/>
          <ac:spMkLst>
            <pc:docMk/>
            <pc:sldMk cId="1479275657" sldId="370"/>
            <ac:spMk id="10" creationId="{80C6C66F-253A-4FA3-A141-5898D63F40CF}"/>
          </ac:spMkLst>
        </pc:spChg>
        <pc:spChg chg="del">
          <ac:chgData name="Tegischer Lukas" userId="f78daebb-0565-485c-bd0e-1cd035e796ff" providerId="ADAL" clId="{AB603042-247B-4AB9-BFB8-3C5BFECC3AFD}" dt="2021-09-21T14:58:36.421" v="443" actId="478"/>
          <ac:spMkLst>
            <pc:docMk/>
            <pc:sldMk cId="1479275657" sldId="370"/>
            <ac:spMk id="11" creationId="{AF6BDAFE-B4B9-4768-956E-BC8448C61E3D}"/>
          </ac:spMkLst>
        </pc:spChg>
        <pc:spChg chg="del mod">
          <ac:chgData name="Tegischer Lukas" userId="f78daebb-0565-485c-bd0e-1cd035e796ff" providerId="ADAL" clId="{AB603042-247B-4AB9-BFB8-3C5BFECC3AFD}" dt="2021-09-21T14:59:08.832" v="487" actId="478"/>
          <ac:spMkLst>
            <pc:docMk/>
            <pc:sldMk cId="1479275657" sldId="370"/>
            <ac:spMk id="13" creationId="{BAEBB4D0-C2E4-433F-8D71-F65DEC8FD48A}"/>
          </ac:spMkLst>
        </pc:spChg>
        <pc:picChg chg="del">
          <ac:chgData name="Tegischer Lukas" userId="f78daebb-0565-485c-bd0e-1cd035e796ff" providerId="ADAL" clId="{AB603042-247B-4AB9-BFB8-3C5BFECC3AFD}" dt="2021-09-21T14:58:35.483" v="442" actId="478"/>
          <ac:picMkLst>
            <pc:docMk/>
            <pc:sldMk cId="1479275657" sldId="370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AB603042-247B-4AB9-BFB8-3C5BFECC3AFD}" dt="2021-09-21T14:59:12.390" v="490" actId="1076"/>
          <ac:picMkLst>
            <pc:docMk/>
            <pc:sldMk cId="1479275657" sldId="370"/>
            <ac:picMk id="16" creationId="{15CB53D3-06F8-430D-92C9-B4C56FF697D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6057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19469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70650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59308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62339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5165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12236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9811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 Differentialquotient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2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Momentane Änderungsrate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276462" y="451283"/>
            <a:ext cx="39009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 Differenzenquotient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A99615C6-399B-4D60-8C1D-72D33F171187}"/>
                  </a:ext>
                </a:extLst>
              </p:cNvPr>
              <p:cNvSpPr txBox="1"/>
              <p:nvPr/>
            </p:nvSpPr>
            <p:spPr>
              <a:xfrm>
                <a:off x="642937" y="1139213"/>
                <a:ext cx="10906125" cy="17849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mittlere Änderungsrate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einer reellen Funktion f im Intervall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[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;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]</m:t>
                    </m:r>
                  </m:oMath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de-AT" sz="2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b</m:t>
                              </m:r>
                            </m:e>
                          </m:d>
                          <m: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r>
                            <a:rPr lang="de-AT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de-AT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a</m:t>
                          </m:r>
                          <m:r>
                            <a:rPr lang="de-AT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)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de-AT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b</m:t>
                          </m:r>
                          <m: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de-AT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a</m:t>
                          </m:r>
                        </m:den>
                      </m:f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wird als 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Differenzenquotient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bezeichnet. </a:t>
                </a: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A99615C6-399B-4D60-8C1D-72D33F1711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937" y="1139213"/>
                <a:ext cx="10906125" cy="1784976"/>
              </a:xfrm>
              <a:prstGeom prst="rect">
                <a:avLst/>
              </a:prstGeom>
              <a:blipFill>
                <a:blip r:embed="rId4"/>
                <a:stretch>
                  <a:fillRect t="-1706" b="-511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Grafik 15">
            <a:extLst>
              <a:ext uri="{FF2B5EF4-FFF2-40B4-BE49-F238E27FC236}">
                <a16:creationId xmlns:a16="http://schemas.microsoft.com/office/drawing/2014/main" id="{0064BDE7-1F63-490E-9D74-7EC928C9D7A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6737" b="34485"/>
          <a:stretch/>
        </p:blipFill>
        <p:spPr bwMode="auto">
          <a:xfrm>
            <a:off x="6226932" y="2924189"/>
            <a:ext cx="5406925" cy="37952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185C2C08-7180-42D0-B0D9-6DABEE354C6D}"/>
              </a:ext>
            </a:extLst>
          </p:cNvPr>
          <p:cNvSpPr txBox="1"/>
          <p:nvPr/>
        </p:nvSpPr>
        <p:spPr>
          <a:xfrm>
            <a:off x="815124" y="3770177"/>
            <a:ext cx="4508080" cy="1948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Graphische Deutung</a:t>
            </a:r>
            <a:endParaRPr lang="de-AT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AT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Differenzenquotient </a:t>
            </a:r>
          </a:p>
          <a:p>
            <a:pPr algn="ctr"/>
            <a:r>
              <a:rPr lang="de-AT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&lt;-&gt;</a:t>
            </a:r>
          </a:p>
          <a:p>
            <a:pPr algn="ctr"/>
            <a:r>
              <a:rPr lang="de-AT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Steigung der Sekante</a:t>
            </a:r>
            <a:endParaRPr lang="de-AT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69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1304207" y="1356158"/>
            <a:ext cx="95835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Differenzenquotient</a:t>
            </a:r>
            <a:r>
              <a:rPr lang="de-AT" sz="2800" b="1" dirty="0">
                <a:latin typeface="Calibri" panose="020F0502020204030204" pitchFamily="34" charset="0"/>
                <a:cs typeface="Calibri" panose="020F0502020204030204" pitchFamily="34" charset="0"/>
              </a:rPr>
              <a:t>: Mittlere Änderungsrate in einem Intervall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AB097F9F-06EC-41A3-A9AB-638AF7B9CC26}"/>
              </a:ext>
            </a:extLst>
          </p:cNvPr>
          <p:cNvSpPr txBox="1"/>
          <p:nvPr/>
        </p:nvSpPr>
        <p:spPr>
          <a:xfrm>
            <a:off x="1438274" y="4158734"/>
            <a:ext cx="931545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3200" b="1" dirty="0">
                <a:latin typeface="Calibri" panose="020F0502020204030204" pitchFamily="34" charset="0"/>
                <a:cs typeface="Calibri" panose="020F0502020204030204" pitchFamily="34" charset="0"/>
              </a:rPr>
              <a:t>?? Momentane Änderungsrate </a:t>
            </a:r>
            <a:r>
              <a:rPr lang="de-AT" sz="3200" b="1" u="sng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zu einem Zeitpunkt</a:t>
            </a:r>
            <a:r>
              <a:rPr lang="de-AT" sz="32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AT" sz="3200" b="1" dirty="0">
                <a:latin typeface="Calibri" panose="020F0502020204030204" pitchFamily="34" charset="0"/>
                <a:cs typeface="Calibri" panose="020F0502020204030204" pitchFamily="34" charset="0"/>
              </a:rPr>
              <a:t>??</a:t>
            </a:r>
            <a:r>
              <a:rPr lang="de-AT" sz="32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de-AT" sz="3200" dirty="0">
              <a:solidFill>
                <a:srgbClr val="00B050"/>
              </a:solidFill>
            </a:endParaRPr>
          </a:p>
        </p:txBody>
      </p:sp>
      <p:sp>
        <p:nvSpPr>
          <p:cNvPr id="3" name="Pfeil: nach unten 2">
            <a:extLst>
              <a:ext uri="{FF2B5EF4-FFF2-40B4-BE49-F238E27FC236}">
                <a16:creationId xmlns:a16="http://schemas.microsoft.com/office/drawing/2014/main" id="{E6BAEC70-DFF2-4E07-8514-6D0336148FB0}"/>
              </a:ext>
            </a:extLst>
          </p:cNvPr>
          <p:cNvSpPr/>
          <p:nvPr/>
        </p:nvSpPr>
        <p:spPr>
          <a:xfrm>
            <a:off x="5348286" y="2123706"/>
            <a:ext cx="1495425" cy="1790700"/>
          </a:xfrm>
          <a:prstGeom prst="downArrow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2963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9E5528C5-3A91-450C-A859-08403CF3ABA0}"/>
              </a:ext>
            </a:extLst>
          </p:cNvPr>
          <p:cNvSpPr txBox="1"/>
          <p:nvPr/>
        </p:nvSpPr>
        <p:spPr>
          <a:xfrm>
            <a:off x="3841960" y="2984765"/>
            <a:ext cx="4508080" cy="12184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7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GeoGebra</a:t>
            </a:r>
            <a:endParaRPr lang="de-AT" sz="7200" dirty="0"/>
          </a:p>
        </p:txBody>
      </p:sp>
    </p:spTree>
    <p:extLst>
      <p:ext uri="{BB962C8B-B14F-4D97-AF65-F5344CB8AC3E}">
        <p14:creationId xmlns:p14="http://schemas.microsoft.com/office/powerpoint/2010/main" val="820501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207181" y="728010"/>
            <a:ext cx="37776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 Differentialquotient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6A4CA271-6128-4E38-BCC6-DDAAD797959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534" b="48018"/>
          <a:stretch/>
        </p:blipFill>
        <p:spPr bwMode="auto">
          <a:xfrm>
            <a:off x="548321" y="1882492"/>
            <a:ext cx="4870606" cy="350230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CFB3FD54-5F3E-44EC-8A68-EE6D6CF1140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6509" b="52017"/>
          <a:stretch/>
        </p:blipFill>
        <p:spPr bwMode="auto">
          <a:xfrm>
            <a:off x="7043172" y="1882492"/>
            <a:ext cx="4376987" cy="350230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EC0B11F2-73DE-4200-B7BC-345CA4D9EA2D}"/>
                  </a:ext>
                </a:extLst>
              </p:cNvPr>
              <p:cNvSpPr txBox="1"/>
              <p:nvPr/>
            </p:nvSpPr>
            <p:spPr>
              <a:xfrm>
                <a:off x="5537200" y="5646730"/>
                <a:ext cx="1747530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48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de-AT" sz="4800" b="0" i="1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de-AT" sz="48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de-AT" sz="4800" dirty="0"/>
              </a:p>
            </p:txBody>
          </p:sp>
        </mc:Choice>
        <mc:Fallback xmlns="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EC0B11F2-73DE-4200-B7BC-345CA4D9EA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7200" y="5646730"/>
                <a:ext cx="1747530" cy="73866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9158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207181" y="302475"/>
            <a:ext cx="37776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 Differentialquotient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C460C7BF-4CDF-463D-B651-0762F3D4A9E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497" b="55197"/>
          <a:stretch/>
        </p:blipFill>
        <p:spPr bwMode="auto">
          <a:xfrm>
            <a:off x="484822" y="1207452"/>
            <a:ext cx="5433378" cy="30800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C711C241-8787-44EB-84D7-A60D1F03DF76}"/>
                  </a:ext>
                </a:extLst>
              </p:cNvPr>
              <p:cNvSpPr txBox="1"/>
              <p:nvPr/>
            </p:nvSpPr>
            <p:spPr>
              <a:xfrm>
                <a:off x="5989320" y="2050167"/>
                <a:ext cx="6096000" cy="18635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momentane Änderungsrate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einer Funktion f an der Stelle a</a:t>
                </a:r>
              </a:p>
              <a:p>
                <a:pPr algn="ctr">
                  <a:lnSpc>
                    <a:spcPct val="107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′(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</m:t>
                      </m:r>
                      <m:r>
                        <a:rPr lang="de-AT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unc>
                        <m:func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de-AT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→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de-AT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𝑏</m:t>
                                  </m:r>
                                </m:e>
                              </m:d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  <m:r>
                                <a:rPr lang="de-AT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  <m:r>
                                <a:rPr lang="de-AT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de-AT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b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de-AT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a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wird als 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Differentialquotient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(1. Ableitung) bezeichnet. </a:t>
                </a:r>
                <a:b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endParaRPr lang="de-AT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C711C241-8787-44EB-84D7-A60D1F03DF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9320" y="2050167"/>
                <a:ext cx="6096000" cy="1863587"/>
              </a:xfrm>
              <a:prstGeom prst="rect">
                <a:avLst/>
              </a:prstGeom>
              <a:blipFill>
                <a:blip r:embed="rId5"/>
                <a:stretch>
                  <a:fillRect l="-500" t="-1307" r="-4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D03D1652-8B07-414D-AB62-55CA56539567}"/>
                  </a:ext>
                </a:extLst>
              </p:cNvPr>
              <p:cNvSpPr txBox="1"/>
              <p:nvPr/>
            </p:nvSpPr>
            <p:spPr>
              <a:xfrm>
                <a:off x="1291284" y="4669277"/>
                <a:ext cx="9609429" cy="40011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000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Der Differentialquotient gibt die Steigung der </a:t>
                </a:r>
                <a:r>
                  <a:rPr lang="de-AT" sz="2000" b="1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Tangente</a:t>
                </a:r>
                <a:r>
                  <a:rPr lang="de-AT" sz="2000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durch den Punkt 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=(</m:t>
                    </m:r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</m:t>
                    </m:r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))</m:t>
                    </m:r>
                  </m:oMath>
                </a14:m>
                <a:r>
                  <a:rPr lang="de-AT" sz="2000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an.</a:t>
                </a:r>
                <a:endParaRPr lang="de-AT" sz="2000" dirty="0">
                  <a:highlight>
                    <a:srgbClr val="FFFF00"/>
                  </a:highlight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D03D1652-8B07-414D-AB62-55CA565395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1284" y="4669277"/>
                <a:ext cx="9609429" cy="400110"/>
              </a:xfrm>
              <a:prstGeom prst="rect">
                <a:avLst/>
              </a:prstGeom>
              <a:blipFill>
                <a:blip r:embed="rId6"/>
                <a:stretch>
                  <a:fillRect l="-127" t="-9091" r="-63" b="-257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feld 15">
            <a:extLst>
              <a:ext uri="{FF2B5EF4-FFF2-40B4-BE49-F238E27FC236}">
                <a16:creationId xmlns:a16="http://schemas.microsoft.com/office/drawing/2014/main" id="{62B07271-4CD4-4980-A6CF-E024EF1DF02F}"/>
              </a:ext>
            </a:extLst>
          </p:cNvPr>
          <p:cNvSpPr txBox="1"/>
          <p:nvPr/>
        </p:nvSpPr>
        <p:spPr>
          <a:xfrm>
            <a:off x="1393189" y="5451144"/>
            <a:ext cx="940561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Bemerkung: </a:t>
            </a:r>
            <a:r>
              <a:rPr lang="de-A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Unter der Steigung einer Funktion an einer Stelle versteht man die Steigung der Tangente an dieser Stelle!</a:t>
            </a: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3423344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207181" y="302475"/>
            <a:ext cx="37776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 Differentialquotient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C460C7BF-4CDF-463D-B651-0762F3D4A9E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497" b="55197"/>
          <a:stretch/>
        </p:blipFill>
        <p:spPr bwMode="auto">
          <a:xfrm>
            <a:off x="484822" y="1207452"/>
            <a:ext cx="5433378" cy="30800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C711C241-8787-44EB-84D7-A60D1F03DF76}"/>
                  </a:ext>
                </a:extLst>
              </p:cNvPr>
              <p:cNvSpPr txBox="1"/>
              <p:nvPr/>
            </p:nvSpPr>
            <p:spPr>
              <a:xfrm>
                <a:off x="5989320" y="2050167"/>
                <a:ext cx="6096000" cy="18635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momentane Änderungsrate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einer Funktion f an der Stelle a</a:t>
                </a:r>
              </a:p>
              <a:p>
                <a:pPr algn="ctr">
                  <a:lnSpc>
                    <a:spcPct val="107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′(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</m:t>
                      </m:r>
                      <m:r>
                        <a:rPr lang="de-AT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unc>
                        <m:func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de-AT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→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de-AT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𝑏</m:t>
                                  </m:r>
                                </m:e>
                              </m:d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  <m:r>
                                <a:rPr lang="de-AT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  <m:r>
                                <a:rPr lang="de-AT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de-AT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b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de-AT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a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wird als 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Differentialquotient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(1. Ableitung) bezeichnet. </a:t>
                </a:r>
                <a:b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endParaRPr lang="de-AT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C711C241-8787-44EB-84D7-A60D1F03DF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9320" y="2050167"/>
                <a:ext cx="6096000" cy="1863587"/>
              </a:xfrm>
              <a:prstGeom prst="rect">
                <a:avLst/>
              </a:prstGeom>
              <a:blipFill>
                <a:blip r:embed="rId5"/>
                <a:stretch>
                  <a:fillRect l="-500" t="-1307" r="-4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077920D8-72E7-4F91-B662-2DB09A81E1B4}"/>
                  </a:ext>
                </a:extLst>
              </p:cNvPr>
              <p:cNvSpPr txBox="1"/>
              <p:nvPr/>
            </p:nvSpPr>
            <p:spPr>
              <a:xfrm>
                <a:off x="945349" y="4583971"/>
                <a:ext cx="10301299" cy="11085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Der Ausdruck 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de-AT" sz="2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lim</m:t>
                        </m:r>
                      </m:e>
                      <m:lim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→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lim>
                    </m:limLow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bedeutet, dass der Abstand auf der x-Achse der beiden Punkte A und B (Differenzenquotient) immer näher gegen 0 gehen soll. Beachte: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darf nie den Wert 0 annehmen, da sonst durch 0 dividiert wird!</a:t>
                </a:r>
                <a:endParaRPr lang="de-AT" sz="2000" dirty="0"/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077920D8-72E7-4F91-B662-2DB09A81E1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349" y="4583971"/>
                <a:ext cx="10301299" cy="1108509"/>
              </a:xfrm>
              <a:prstGeom prst="rect">
                <a:avLst/>
              </a:prstGeom>
              <a:blipFill>
                <a:blip r:embed="rId6"/>
                <a:stretch>
                  <a:fillRect t="-2747" b="-879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2471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7264863" y="494485"/>
            <a:ext cx="316048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Differentialquotient</a:t>
            </a:r>
          </a:p>
          <a:p>
            <a:pPr algn="ctr"/>
            <a:r>
              <a:rPr lang="de-AT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 Steigung der Tangente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745D96B0-E982-47D0-9EE0-B42A82D0A082}"/>
              </a:ext>
            </a:extLst>
          </p:cNvPr>
          <p:cNvSpPr/>
          <p:nvPr/>
        </p:nvSpPr>
        <p:spPr>
          <a:xfrm>
            <a:off x="1298588" y="494486"/>
            <a:ext cx="31940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Differenzenquotient</a:t>
            </a:r>
          </a:p>
          <a:p>
            <a:pPr algn="ctr"/>
            <a:r>
              <a:rPr lang="de-AT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 Steigung der Sekante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F6BDAFE-B4B9-4768-956E-BC8448C61E3D}"/>
              </a:ext>
            </a:extLst>
          </p:cNvPr>
          <p:cNvSpPr txBox="1"/>
          <p:nvPr/>
        </p:nvSpPr>
        <p:spPr>
          <a:xfrm>
            <a:off x="-152406" y="1610558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Sekante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geht durch 2 Punkte.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C259A325-4465-44C0-AA64-7A4D537DA10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737" b="34485"/>
          <a:stretch/>
        </p:blipFill>
        <p:spPr bwMode="auto">
          <a:xfrm>
            <a:off x="598166" y="2566031"/>
            <a:ext cx="4594855" cy="32250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BAEBB4D0-C2E4-433F-8D71-F65DEC8FD48A}"/>
              </a:ext>
            </a:extLst>
          </p:cNvPr>
          <p:cNvSpPr txBox="1"/>
          <p:nvPr/>
        </p:nvSpPr>
        <p:spPr>
          <a:xfrm>
            <a:off x="6400800" y="1610558"/>
            <a:ext cx="625856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Tangente berührt die Funktion in einem Punkt.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15CB53D3-06F8-430D-92C9-B4C56FF697D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48" b="16633"/>
          <a:stretch/>
        </p:blipFill>
        <p:spPr bwMode="auto">
          <a:xfrm>
            <a:off x="7264863" y="2271186"/>
            <a:ext cx="3286125" cy="381469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613438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3505258" y="302475"/>
            <a:ext cx="51814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Wie zeichnet man eine Tangente?</a:t>
            </a:r>
            <a:endParaRPr lang="de-AT" sz="20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15CB53D3-06F8-430D-92C9-B4C56FF697D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48" b="16633"/>
          <a:stretch/>
        </p:blipFill>
        <p:spPr bwMode="auto">
          <a:xfrm>
            <a:off x="1504143" y="1275506"/>
            <a:ext cx="4215937" cy="48940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80C6C66F-253A-4FA3-A141-5898D63F40CF}"/>
              </a:ext>
            </a:extLst>
          </p:cNvPr>
          <p:cNvSpPr txBox="1"/>
          <p:nvPr/>
        </p:nvSpPr>
        <p:spPr>
          <a:xfrm>
            <a:off x="5852101" y="2607363"/>
            <a:ext cx="5669280" cy="22303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Tangente zeichnet man mit der Hand nach Gefühl, sodass die </a:t>
            </a: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Tangente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die Funktion nur </a:t>
            </a: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einem Punkt berührt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Davor und danach 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ist der </a:t>
            </a: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Abstand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zum Funktionsgraphen </a:t>
            </a: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ungefähr gleich groß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147927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264</Words>
  <Application>Microsoft Office PowerPoint</Application>
  <PresentationFormat>Breitbild</PresentationFormat>
  <Paragraphs>36</Paragraphs>
  <Slides>9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Calibri</vt:lpstr>
      <vt:lpstr>Cambria Math</vt:lpstr>
      <vt:lpstr>Georgia</vt:lpstr>
      <vt:lpstr>Trebuchet MS</vt:lpstr>
      <vt:lpstr>Wingdings</vt:lpstr>
      <vt:lpstr>Holzart</vt:lpstr>
      <vt:lpstr>Der Differentialquotient Momentane Änderungsrate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111</cp:revision>
  <dcterms:created xsi:type="dcterms:W3CDTF">2020-04-09T06:13:57Z</dcterms:created>
  <dcterms:modified xsi:type="dcterms:W3CDTF">2022-11-04T11:21:28Z</dcterms:modified>
</cp:coreProperties>
</file>