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400" r:id="rId3"/>
    <p:sldId id="401" r:id="rId4"/>
    <p:sldId id="404" r:id="rId5"/>
    <p:sldId id="407" r:id="rId6"/>
    <p:sldId id="408" r:id="rId7"/>
    <p:sldId id="409" r:id="rId8"/>
    <p:sldId id="405" r:id="rId9"/>
    <p:sldId id="410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5B3E8409-DB50-4C2D-A24F-4661A2AFF954}"/>
    <pc:docChg chg="undo custSel addSld delSld modSld">
      <pc:chgData name="Tegischer Lukas" userId="f78daebb-0565-485c-bd0e-1cd035e796ff" providerId="ADAL" clId="{5B3E8409-DB50-4C2D-A24F-4661A2AFF954}" dt="2022-04-11T19:26:13.762" v="395"/>
      <pc:docMkLst>
        <pc:docMk/>
      </pc:docMkLst>
      <pc:sldChg chg="modSp mod">
        <pc:chgData name="Tegischer Lukas" userId="f78daebb-0565-485c-bd0e-1cd035e796ff" providerId="ADAL" clId="{5B3E8409-DB50-4C2D-A24F-4661A2AFF954}" dt="2022-04-11T19:22:10.841" v="33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B3E8409-DB50-4C2D-A24F-4661A2AFF954}" dt="2022-04-11T19:22:10.841" v="33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2739579911" sldId="394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685248219" sldId="396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5B3E8409-DB50-4C2D-A24F-4661A2AFF954}" dt="2022-04-11T19:18:25.981" v="9" actId="47"/>
        <pc:sldMkLst>
          <pc:docMk/>
          <pc:sldMk cId="2376520214" sldId="399"/>
        </pc:sldMkLst>
      </pc:sldChg>
      <pc:sldChg chg="del">
        <pc:chgData name="Tegischer Lukas" userId="f78daebb-0565-485c-bd0e-1cd035e796ff" providerId="ADAL" clId="{5B3E8409-DB50-4C2D-A24F-4661A2AFF954}" dt="2022-04-11T19:18:35.409" v="1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5B3E8409-DB50-4C2D-A24F-4661A2AFF954}" dt="2022-04-11T19:18:35.409" v="10" actId="47"/>
        <pc:sldMkLst>
          <pc:docMk/>
          <pc:sldMk cId="2804846779" sldId="403"/>
        </pc:sldMkLst>
      </pc:sldChg>
      <pc:sldChg chg="addSp delSp modSp mod delAnim modAnim">
        <pc:chgData name="Tegischer Lukas" userId="f78daebb-0565-485c-bd0e-1cd035e796ff" providerId="ADAL" clId="{5B3E8409-DB50-4C2D-A24F-4661A2AFF954}" dt="2022-04-11T19:22:05.596" v="334" actId="207"/>
        <pc:sldMkLst>
          <pc:docMk/>
          <pc:sldMk cId="1045059441" sldId="404"/>
        </pc:sldMkLst>
        <pc:spChg chg="add mod">
          <ac:chgData name="Tegischer Lukas" userId="f78daebb-0565-485c-bd0e-1cd035e796ff" providerId="ADAL" clId="{5B3E8409-DB50-4C2D-A24F-4661A2AFF954}" dt="2022-04-11T19:22:05.596" v="334" actId="207"/>
          <ac:spMkLst>
            <pc:docMk/>
            <pc:sldMk cId="1045059441" sldId="404"/>
            <ac:spMk id="4" creationId="{F8277511-636B-4CCD-96FD-3DA57573DE55}"/>
          </ac:spMkLst>
        </pc:spChg>
        <pc:spChg chg="add mod">
          <ac:chgData name="Tegischer Lukas" userId="f78daebb-0565-485c-bd0e-1cd035e796ff" providerId="ADAL" clId="{5B3E8409-DB50-4C2D-A24F-4661A2AFF954}" dt="2022-04-11T19:20:25.917" v="232" actId="1076"/>
          <ac:spMkLst>
            <pc:docMk/>
            <pc:sldMk cId="1045059441" sldId="404"/>
            <ac:spMk id="6" creationId="{C0A08B74-F801-4E62-A896-0923EABCD2CB}"/>
          </ac:spMkLst>
        </pc:spChg>
        <pc:spChg chg="del">
          <ac:chgData name="Tegischer Lukas" userId="f78daebb-0565-485c-bd0e-1cd035e796ff" providerId="ADAL" clId="{5B3E8409-DB50-4C2D-A24F-4661A2AFF954}" dt="2022-04-11T19:18:37.293" v="11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">
        <pc:chgData name="Tegischer Lukas" userId="f78daebb-0565-485c-bd0e-1cd035e796ff" providerId="ADAL" clId="{5B3E8409-DB50-4C2D-A24F-4661A2AFF954}" dt="2022-04-11T19:24:28.494" v="391" actId="20577"/>
        <pc:sldMkLst>
          <pc:docMk/>
          <pc:sldMk cId="3480215877" sldId="405"/>
        </pc:sldMkLst>
        <pc:spChg chg="del">
          <ac:chgData name="Tegischer Lukas" userId="f78daebb-0565-485c-bd0e-1cd035e796ff" providerId="ADAL" clId="{5B3E8409-DB50-4C2D-A24F-4661A2AFF954}" dt="2022-04-11T19:19:50.412" v="132" actId="478"/>
          <ac:spMkLst>
            <pc:docMk/>
            <pc:sldMk cId="3480215877" sldId="405"/>
            <ac:spMk id="4" creationId="{F8277511-636B-4CCD-96FD-3DA57573DE55}"/>
          </ac:spMkLst>
        </pc:spChg>
        <pc:spChg chg="add mod">
          <ac:chgData name="Tegischer Lukas" userId="f78daebb-0565-485c-bd0e-1cd035e796ff" providerId="ADAL" clId="{5B3E8409-DB50-4C2D-A24F-4661A2AFF954}" dt="2022-04-11T19:23:19.495" v="364" actId="113"/>
          <ac:spMkLst>
            <pc:docMk/>
            <pc:sldMk cId="3480215877" sldId="405"/>
            <ac:spMk id="5" creationId="{FB2F4126-5561-44AB-BDDC-91983B7ABEC1}"/>
          </ac:spMkLst>
        </pc:spChg>
        <pc:graphicFrameChg chg="add del mod modGraphic">
          <ac:chgData name="Tegischer Lukas" userId="f78daebb-0565-485c-bd0e-1cd035e796ff" providerId="ADAL" clId="{5B3E8409-DB50-4C2D-A24F-4661A2AFF954}" dt="2022-04-11T19:23:41.530" v="374" actId="478"/>
          <ac:graphicFrameMkLst>
            <pc:docMk/>
            <pc:sldMk cId="3480215877" sldId="405"/>
            <ac:graphicFrameMk id="3" creationId="{B713EF23-A5C2-4242-AAF2-010EE0B269BF}"/>
          </ac:graphicFrameMkLst>
        </pc:graphicFrameChg>
        <pc:graphicFrameChg chg="add mod modGraphic">
          <ac:chgData name="Tegischer Lukas" userId="f78daebb-0565-485c-bd0e-1cd035e796ff" providerId="ADAL" clId="{5B3E8409-DB50-4C2D-A24F-4661A2AFF954}" dt="2022-04-11T19:24:28.494" v="391" actId="20577"/>
          <ac:graphicFrameMkLst>
            <pc:docMk/>
            <pc:sldMk cId="3480215877" sldId="405"/>
            <ac:graphicFrameMk id="6" creationId="{DCF43467-9FA1-4830-A004-5B393F2E8CD7}"/>
          </ac:graphicFrameMkLst>
        </pc:graphicFrameChg>
      </pc:sldChg>
      <pc:sldChg chg="addSp delSp modSp add mod">
        <pc:chgData name="Tegischer Lukas" userId="f78daebb-0565-485c-bd0e-1cd035e796ff" providerId="ADAL" clId="{5B3E8409-DB50-4C2D-A24F-4661A2AFF954}" dt="2022-04-11T19:21:22.465" v="322" actId="21"/>
        <pc:sldMkLst>
          <pc:docMk/>
          <pc:sldMk cId="2109481282" sldId="406"/>
        </pc:sldMkLst>
        <pc:spChg chg="add mod">
          <ac:chgData name="Tegischer Lukas" userId="f78daebb-0565-485c-bd0e-1cd035e796ff" providerId="ADAL" clId="{5B3E8409-DB50-4C2D-A24F-4661A2AFF954}" dt="2022-04-11T19:21:22.465" v="322" actId="21"/>
          <ac:spMkLst>
            <pc:docMk/>
            <pc:sldMk cId="2109481282" sldId="406"/>
            <ac:spMk id="4" creationId="{424AF362-232C-4C28-9C28-B13C715FD7F2}"/>
          </ac:spMkLst>
        </pc:spChg>
        <pc:spChg chg="del">
          <ac:chgData name="Tegischer Lukas" userId="f78daebb-0565-485c-bd0e-1cd035e796ff" providerId="ADAL" clId="{5B3E8409-DB50-4C2D-A24F-4661A2AFF954}" dt="2022-04-11T19:20:56.426" v="240" actId="478"/>
          <ac:spMkLst>
            <pc:docMk/>
            <pc:sldMk cId="2109481282" sldId="406"/>
            <ac:spMk id="5" creationId="{FB2F4126-5561-44AB-BDDC-91983B7ABEC1}"/>
          </ac:spMkLst>
        </pc:spChg>
      </pc:sldChg>
      <pc:sldChg chg="addSp delSp modSp add mod modAnim">
        <pc:chgData name="Tegischer Lukas" userId="f78daebb-0565-485c-bd0e-1cd035e796ff" providerId="ADAL" clId="{5B3E8409-DB50-4C2D-A24F-4661A2AFF954}" dt="2022-04-11T19:26:13.762" v="395"/>
        <pc:sldMkLst>
          <pc:docMk/>
          <pc:sldMk cId="729404672" sldId="407"/>
        </pc:sldMkLst>
        <pc:spChg chg="del">
          <ac:chgData name="Tegischer Lukas" userId="f78daebb-0565-485c-bd0e-1cd035e796ff" providerId="ADAL" clId="{5B3E8409-DB50-4C2D-A24F-4661A2AFF954}" dt="2022-04-11T19:21:28.311" v="324" actId="478"/>
          <ac:spMkLst>
            <pc:docMk/>
            <pc:sldMk cId="729404672" sldId="407"/>
            <ac:spMk id="4" creationId="{424AF362-232C-4C28-9C28-B13C715FD7F2}"/>
          </ac:spMkLst>
        </pc:spChg>
        <pc:spChg chg="add mod">
          <ac:chgData name="Tegischer Lukas" userId="f78daebb-0565-485c-bd0e-1cd035e796ff" providerId="ADAL" clId="{5B3E8409-DB50-4C2D-A24F-4661A2AFF954}" dt="2022-04-11T19:21:50.256" v="332" actId="20577"/>
          <ac:spMkLst>
            <pc:docMk/>
            <pc:sldMk cId="729404672" sldId="407"/>
            <ac:spMk id="5" creationId="{37B3C1A6-BE8C-4FB8-8ABC-CE656BE377F7}"/>
          </ac:spMkLst>
        </pc:spChg>
        <pc:picChg chg="add mod">
          <ac:chgData name="Tegischer Lukas" userId="f78daebb-0565-485c-bd0e-1cd035e796ff" providerId="ADAL" clId="{5B3E8409-DB50-4C2D-A24F-4661A2AFF954}" dt="2022-04-11T19:25:37.956" v="393" actId="1076"/>
          <ac:picMkLst>
            <pc:docMk/>
            <pc:sldMk cId="729404672" sldId="407"/>
            <ac:picMk id="6" creationId="{F898295B-7EE5-4300-B2D2-6030EEA8C082}"/>
          </ac:picMkLst>
        </pc:pic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4FFF6F22-9BDB-40BC-8EAC-110C37021A8C}"/>
    <pc:docChg chg="undo redo custSel addSld delSld modSld">
      <pc:chgData name="Tegischer Lukas" userId="f78daebb-0565-485c-bd0e-1cd035e796ff" providerId="ADAL" clId="{4FFF6F22-9BDB-40BC-8EAC-110C37021A8C}" dt="2022-04-11T19:29:01.470" v="95" actId="11"/>
      <pc:docMkLst>
        <pc:docMk/>
      </pc:docMkLst>
      <pc:sldChg chg="modSp mod">
        <pc:chgData name="Tegischer Lukas" userId="f78daebb-0565-485c-bd0e-1cd035e796ff" providerId="ADAL" clId="{4FFF6F22-9BDB-40BC-8EAC-110C37021A8C}" dt="2022-04-11T19:26:39.071" v="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FFF6F22-9BDB-40BC-8EAC-110C37021A8C}" dt="2022-04-11T19:26:39.071" v="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FFF6F22-9BDB-40BC-8EAC-110C37021A8C}" dt="2022-04-11T19:28:01.300" v="79" actId="1076"/>
        <pc:sldMkLst>
          <pc:docMk/>
          <pc:sldMk cId="1045059441" sldId="404"/>
        </pc:sldMkLst>
        <pc:spChg chg="del">
          <ac:chgData name="Tegischer Lukas" userId="f78daebb-0565-485c-bd0e-1cd035e796ff" providerId="ADAL" clId="{4FFF6F22-9BDB-40BC-8EAC-110C37021A8C}" dt="2022-04-11T19:27:08.007" v="3" actId="478"/>
          <ac:spMkLst>
            <pc:docMk/>
            <pc:sldMk cId="1045059441" sldId="404"/>
            <ac:spMk id="4" creationId="{F8277511-636B-4CCD-96FD-3DA57573DE55}"/>
          </ac:spMkLst>
        </pc:spChg>
        <pc:spChg chg="add mod">
          <ac:chgData name="Tegischer Lukas" userId="f78daebb-0565-485c-bd0e-1cd035e796ff" providerId="ADAL" clId="{4FFF6F22-9BDB-40BC-8EAC-110C37021A8C}" dt="2022-04-11T19:28:01.300" v="79" actId="1076"/>
          <ac:spMkLst>
            <pc:docMk/>
            <pc:sldMk cId="1045059441" sldId="404"/>
            <ac:spMk id="5" creationId="{1970FAB8-0EAA-4499-B1FE-1B6EC432CD0C}"/>
          </ac:spMkLst>
        </pc:spChg>
        <pc:spChg chg="del">
          <ac:chgData name="Tegischer Lukas" userId="f78daebb-0565-485c-bd0e-1cd035e796ff" providerId="ADAL" clId="{4FFF6F22-9BDB-40BC-8EAC-110C37021A8C}" dt="2022-04-11T19:27:09.397" v="4" actId="478"/>
          <ac:spMkLst>
            <pc:docMk/>
            <pc:sldMk cId="1045059441" sldId="404"/>
            <ac:spMk id="6" creationId="{C0A08B74-F801-4E62-A896-0923EABCD2CB}"/>
          </ac:spMkLst>
        </pc:spChg>
        <pc:spChg chg="add del mod">
          <ac:chgData name="Tegischer Lukas" userId="f78daebb-0565-485c-bd0e-1cd035e796ff" providerId="ADAL" clId="{4FFF6F22-9BDB-40BC-8EAC-110C37021A8C}" dt="2022-04-11T19:27:35.682" v="26"/>
          <ac:spMkLst>
            <pc:docMk/>
            <pc:sldMk cId="1045059441" sldId="404"/>
            <ac:spMk id="7" creationId="{5D9F9036-E909-41D7-A7A5-AADF54C200DA}"/>
          </ac:spMkLst>
        </pc:spChg>
      </pc:sldChg>
      <pc:sldChg chg="addSp delSp modSp add mod delAnim">
        <pc:chgData name="Tegischer Lukas" userId="f78daebb-0565-485c-bd0e-1cd035e796ff" providerId="ADAL" clId="{4FFF6F22-9BDB-40BC-8EAC-110C37021A8C}" dt="2022-04-11T19:28:54.588" v="93" actId="20577"/>
        <pc:sldMkLst>
          <pc:docMk/>
          <pc:sldMk cId="2652069345" sldId="405"/>
        </pc:sldMkLst>
        <pc:spChg chg="add mod">
          <ac:chgData name="Tegischer Lukas" userId="f78daebb-0565-485c-bd0e-1cd035e796ff" providerId="ADAL" clId="{4FFF6F22-9BDB-40BC-8EAC-110C37021A8C}" dt="2022-04-11T19:28:28.148" v="85" actId="14100"/>
          <ac:spMkLst>
            <pc:docMk/>
            <pc:sldMk cId="2652069345" sldId="405"/>
            <ac:spMk id="4" creationId="{7DB767C4-DDCD-4740-A03D-A71602B43766}"/>
          </ac:spMkLst>
        </pc:spChg>
        <pc:spChg chg="del">
          <ac:chgData name="Tegischer Lukas" userId="f78daebb-0565-485c-bd0e-1cd035e796ff" providerId="ADAL" clId="{4FFF6F22-9BDB-40BC-8EAC-110C37021A8C}" dt="2022-04-11T19:28:20.960" v="81" actId="478"/>
          <ac:spMkLst>
            <pc:docMk/>
            <pc:sldMk cId="2652069345" sldId="405"/>
            <ac:spMk id="5" creationId="{1970FAB8-0EAA-4499-B1FE-1B6EC432CD0C}"/>
          </ac:spMkLst>
        </pc:spChg>
        <pc:spChg chg="add mod">
          <ac:chgData name="Tegischer Lukas" userId="f78daebb-0565-485c-bd0e-1cd035e796ff" providerId="ADAL" clId="{4FFF6F22-9BDB-40BC-8EAC-110C37021A8C}" dt="2022-04-11T19:28:54.588" v="93" actId="20577"/>
          <ac:spMkLst>
            <pc:docMk/>
            <pc:sldMk cId="2652069345" sldId="405"/>
            <ac:spMk id="6" creationId="{0FBB6C7D-6F8E-46DE-B3C2-B9267740DD10}"/>
          </ac:spMkLst>
        </pc:spChg>
      </pc:sldChg>
      <pc:sldChg chg="del">
        <pc:chgData name="Tegischer Lukas" userId="f78daebb-0565-485c-bd0e-1cd035e796ff" providerId="ADAL" clId="{4FFF6F22-9BDB-40BC-8EAC-110C37021A8C}" dt="2022-04-11T19:27:05.912" v="2" actId="47"/>
        <pc:sldMkLst>
          <pc:docMk/>
          <pc:sldMk cId="3480215877" sldId="405"/>
        </pc:sldMkLst>
      </pc:sldChg>
      <pc:sldChg chg="del">
        <pc:chgData name="Tegischer Lukas" userId="f78daebb-0565-485c-bd0e-1cd035e796ff" providerId="ADAL" clId="{4FFF6F22-9BDB-40BC-8EAC-110C37021A8C}" dt="2022-04-11T19:27:05.912" v="2" actId="47"/>
        <pc:sldMkLst>
          <pc:docMk/>
          <pc:sldMk cId="2109481282" sldId="406"/>
        </pc:sldMkLst>
      </pc:sldChg>
      <pc:sldChg chg="modSp add mod">
        <pc:chgData name="Tegischer Lukas" userId="f78daebb-0565-485c-bd0e-1cd035e796ff" providerId="ADAL" clId="{4FFF6F22-9BDB-40BC-8EAC-110C37021A8C}" dt="2022-04-11T19:29:01.470" v="95" actId="11"/>
        <pc:sldMkLst>
          <pc:docMk/>
          <pc:sldMk cId="2480920200" sldId="406"/>
        </pc:sldMkLst>
        <pc:spChg chg="mod">
          <ac:chgData name="Tegischer Lukas" userId="f78daebb-0565-485c-bd0e-1cd035e796ff" providerId="ADAL" clId="{4FFF6F22-9BDB-40BC-8EAC-110C37021A8C}" dt="2022-04-11T19:29:01.470" v="95" actId="11"/>
          <ac:spMkLst>
            <pc:docMk/>
            <pc:sldMk cId="2480920200" sldId="406"/>
            <ac:spMk id="6" creationId="{0FBB6C7D-6F8E-46DE-B3C2-B9267740DD10}"/>
          </ac:spMkLst>
        </pc:spChg>
      </pc:sldChg>
      <pc:sldChg chg="del">
        <pc:chgData name="Tegischer Lukas" userId="f78daebb-0565-485c-bd0e-1cd035e796ff" providerId="ADAL" clId="{4FFF6F22-9BDB-40BC-8EAC-110C37021A8C}" dt="2022-04-11T19:27:05.912" v="2" actId="47"/>
        <pc:sldMkLst>
          <pc:docMk/>
          <pc:sldMk cId="729404672" sldId="407"/>
        </pc:sldMkLst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553F6EE5-35E8-4E4D-9671-EDA6AFBEADC1}"/>
    <pc:docChg chg="undo custSel addSld delSld modSld sldOrd">
      <pc:chgData name="Tegischer Lukas" userId="f78daebb-0565-485c-bd0e-1cd035e796ff" providerId="ADAL" clId="{553F6EE5-35E8-4E4D-9671-EDA6AFBEADC1}" dt="2022-04-11T19:36:27.657" v="406" actId="20577"/>
      <pc:docMkLst>
        <pc:docMk/>
      </pc:docMkLst>
      <pc:sldChg chg="modSp mod">
        <pc:chgData name="Tegischer Lukas" userId="f78daebb-0565-485c-bd0e-1cd035e796ff" providerId="ADAL" clId="{553F6EE5-35E8-4E4D-9671-EDA6AFBEADC1}" dt="2022-04-11T19:29:38.557" v="4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53F6EE5-35E8-4E4D-9671-EDA6AFBEADC1}" dt="2022-04-11T19:29:38.557" v="4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553F6EE5-35E8-4E4D-9671-EDA6AFBEADC1}" dt="2022-04-11T19:30:27.549" v="67" actId="1076"/>
        <pc:sldMkLst>
          <pc:docMk/>
          <pc:sldMk cId="1674453736" sldId="400"/>
        </pc:sldMkLst>
        <pc:spChg chg="del">
          <ac:chgData name="Tegischer Lukas" userId="f78daebb-0565-485c-bd0e-1cd035e796ff" providerId="ADAL" clId="{553F6EE5-35E8-4E4D-9671-EDA6AFBEADC1}" dt="2022-04-11T19:30:00.955" v="56" actId="478"/>
          <ac:spMkLst>
            <pc:docMk/>
            <pc:sldMk cId="1674453736" sldId="400"/>
            <ac:spMk id="4" creationId="{23994922-00A3-43FE-A1D2-DC3C43171571}"/>
          </ac:spMkLst>
        </pc:spChg>
        <pc:spChg chg="mod">
          <ac:chgData name="Tegischer Lukas" userId="f78daebb-0565-485c-bd0e-1cd035e796ff" providerId="ADAL" clId="{553F6EE5-35E8-4E4D-9671-EDA6AFBEADC1}" dt="2022-04-11T19:30:22.445" v="66" actId="1076"/>
          <ac:spMkLst>
            <pc:docMk/>
            <pc:sldMk cId="1674453736" sldId="400"/>
            <ac:spMk id="6" creationId="{A5A180BD-EF6E-4029-B7B7-485AD2F4A9D8}"/>
          </ac:spMkLst>
        </pc:spChg>
        <pc:picChg chg="add mod ord">
          <ac:chgData name="Tegischer Lukas" userId="f78daebb-0565-485c-bd0e-1cd035e796ff" providerId="ADAL" clId="{553F6EE5-35E8-4E4D-9671-EDA6AFBEADC1}" dt="2022-04-11T19:30:27.549" v="67" actId="1076"/>
          <ac:picMkLst>
            <pc:docMk/>
            <pc:sldMk cId="1674453736" sldId="400"/>
            <ac:picMk id="5" creationId="{6BF3B0E0-EE28-4041-A553-95C9E8851A19}"/>
          </ac:picMkLst>
        </pc:picChg>
      </pc:sldChg>
      <pc:sldChg chg="addSp delSp modSp mod modAnim">
        <pc:chgData name="Tegischer Lukas" userId="f78daebb-0565-485c-bd0e-1cd035e796ff" providerId="ADAL" clId="{553F6EE5-35E8-4E4D-9671-EDA6AFBEADC1}" dt="2022-04-11T19:31:22.133" v="100" actId="1076"/>
        <pc:sldMkLst>
          <pc:docMk/>
          <pc:sldMk cId="701145385" sldId="401"/>
        </pc:sldMkLst>
        <pc:spChg chg="del mod">
          <ac:chgData name="Tegischer Lukas" userId="f78daebb-0565-485c-bd0e-1cd035e796ff" providerId="ADAL" clId="{553F6EE5-35E8-4E4D-9671-EDA6AFBEADC1}" dt="2022-04-11T19:30:41.953" v="82" actId="478"/>
          <ac:spMkLst>
            <pc:docMk/>
            <pc:sldMk cId="701145385" sldId="40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553F6EE5-35E8-4E4D-9671-EDA6AFBEADC1}" dt="2022-04-11T19:31:22.133" v="100" actId="1076"/>
          <ac:spMkLst>
            <pc:docMk/>
            <pc:sldMk cId="701145385" sldId="401"/>
            <ac:spMk id="5" creationId="{ADF74CD0-2325-489E-8DA2-18EF264347F6}"/>
          </ac:spMkLst>
        </pc:spChg>
        <pc:picChg chg="del">
          <ac:chgData name="Tegischer Lukas" userId="f78daebb-0565-485c-bd0e-1cd035e796ff" providerId="ADAL" clId="{553F6EE5-35E8-4E4D-9671-EDA6AFBEADC1}" dt="2022-04-11T19:29:53.576" v="48" actId="21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mod delAnim modAnim">
        <pc:chgData name="Tegischer Lukas" userId="f78daebb-0565-485c-bd0e-1cd035e796ff" providerId="ADAL" clId="{553F6EE5-35E8-4E4D-9671-EDA6AFBEADC1}" dt="2022-04-11T19:32:01.097" v="123"/>
        <pc:sldMkLst>
          <pc:docMk/>
          <pc:sldMk cId="1045059441" sldId="404"/>
        </pc:sldMkLst>
        <pc:spChg chg="add mod">
          <ac:chgData name="Tegischer Lukas" userId="f78daebb-0565-485c-bd0e-1cd035e796ff" providerId="ADAL" clId="{553F6EE5-35E8-4E4D-9671-EDA6AFBEADC1}" dt="2022-04-11T19:31:58.196" v="122" actId="1076"/>
          <ac:spMkLst>
            <pc:docMk/>
            <pc:sldMk cId="1045059441" sldId="404"/>
            <ac:spMk id="4" creationId="{9F39A95B-81F0-4C1D-97A5-4E4D1C1015FF}"/>
          </ac:spMkLst>
        </pc:spChg>
        <pc:spChg chg="del">
          <ac:chgData name="Tegischer Lukas" userId="f78daebb-0565-485c-bd0e-1cd035e796ff" providerId="ADAL" clId="{553F6EE5-35E8-4E4D-9671-EDA6AFBEADC1}" dt="2022-04-11T19:31:25.996" v="101" actId="478"/>
          <ac:spMkLst>
            <pc:docMk/>
            <pc:sldMk cId="1045059441" sldId="404"/>
            <ac:spMk id="5" creationId="{1970FAB8-0EAA-4499-B1FE-1B6EC432CD0C}"/>
          </ac:spMkLst>
        </pc:spChg>
      </pc:sldChg>
      <pc:sldChg chg="addSp delSp modSp mod modAnim">
        <pc:chgData name="Tegischer Lukas" userId="f78daebb-0565-485c-bd0e-1cd035e796ff" providerId="ADAL" clId="{553F6EE5-35E8-4E4D-9671-EDA6AFBEADC1}" dt="2022-04-11T19:36:27.657" v="406" actId="20577"/>
        <pc:sldMkLst>
          <pc:docMk/>
          <pc:sldMk cId="2652069345" sldId="405"/>
        </pc:sldMkLst>
        <pc:spChg chg="del">
          <ac:chgData name="Tegischer Lukas" userId="f78daebb-0565-485c-bd0e-1cd035e796ff" providerId="ADAL" clId="{553F6EE5-35E8-4E4D-9671-EDA6AFBEADC1}" dt="2022-04-11T19:35:09.427" v="330" actId="478"/>
          <ac:spMkLst>
            <pc:docMk/>
            <pc:sldMk cId="2652069345" sldId="405"/>
            <ac:spMk id="4" creationId="{7DB767C4-DDCD-4740-A03D-A71602B43766}"/>
          </ac:spMkLst>
        </pc:spChg>
        <pc:spChg chg="add mod">
          <ac:chgData name="Tegischer Lukas" userId="f78daebb-0565-485c-bd0e-1cd035e796ff" providerId="ADAL" clId="{553F6EE5-35E8-4E4D-9671-EDA6AFBEADC1}" dt="2022-04-11T19:36:27.657" v="406" actId="20577"/>
          <ac:spMkLst>
            <pc:docMk/>
            <pc:sldMk cId="2652069345" sldId="405"/>
            <ac:spMk id="5" creationId="{721B8EA0-288D-453B-81D3-72C42E6229A4}"/>
          </ac:spMkLst>
        </pc:spChg>
        <pc:spChg chg="del">
          <ac:chgData name="Tegischer Lukas" userId="f78daebb-0565-485c-bd0e-1cd035e796ff" providerId="ADAL" clId="{553F6EE5-35E8-4E4D-9671-EDA6AFBEADC1}" dt="2022-04-11T19:35:08.763" v="329" actId="478"/>
          <ac:spMkLst>
            <pc:docMk/>
            <pc:sldMk cId="2652069345" sldId="405"/>
            <ac:spMk id="6" creationId="{0FBB6C7D-6F8E-46DE-B3C2-B9267740DD10}"/>
          </ac:spMkLst>
        </pc:spChg>
      </pc:sldChg>
      <pc:sldChg chg="del">
        <pc:chgData name="Tegischer Lukas" userId="f78daebb-0565-485c-bd0e-1cd035e796ff" providerId="ADAL" clId="{553F6EE5-35E8-4E4D-9671-EDA6AFBEADC1}" dt="2022-04-11T19:36:20.781" v="404" actId="47"/>
        <pc:sldMkLst>
          <pc:docMk/>
          <pc:sldMk cId="2480920200" sldId="406"/>
        </pc:sldMkLst>
      </pc:sldChg>
      <pc:sldChg chg="addSp modSp add mod modAnim">
        <pc:chgData name="Tegischer Lukas" userId="f78daebb-0565-485c-bd0e-1cd035e796ff" providerId="ADAL" clId="{553F6EE5-35E8-4E4D-9671-EDA6AFBEADC1}" dt="2022-04-11T19:32:38.834" v="135" actId="22"/>
        <pc:sldMkLst>
          <pc:docMk/>
          <pc:sldMk cId="1720248094" sldId="407"/>
        </pc:sldMkLst>
        <pc:spChg chg="mod">
          <ac:chgData name="Tegischer Lukas" userId="f78daebb-0565-485c-bd0e-1cd035e796ff" providerId="ADAL" clId="{553F6EE5-35E8-4E4D-9671-EDA6AFBEADC1}" dt="2022-04-11T19:32:17.477" v="130" actId="20577"/>
          <ac:spMkLst>
            <pc:docMk/>
            <pc:sldMk cId="1720248094" sldId="407"/>
            <ac:spMk id="4" creationId="{9F39A95B-81F0-4C1D-97A5-4E4D1C1015FF}"/>
          </ac:spMkLst>
        </pc:spChg>
        <pc:picChg chg="add mod">
          <ac:chgData name="Tegischer Lukas" userId="f78daebb-0565-485c-bd0e-1cd035e796ff" providerId="ADAL" clId="{553F6EE5-35E8-4E4D-9671-EDA6AFBEADC1}" dt="2022-04-11T19:32:21.715" v="134"/>
          <ac:picMkLst>
            <pc:docMk/>
            <pc:sldMk cId="1720248094" sldId="407"/>
            <ac:picMk id="3" creationId="{1FB69F0E-C641-4812-B659-D03CC66DFCCC}"/>
          </ac:picMkLst>
        </pc:picChg>
        <pc:picChg chg="add">
          <ac:chgData name="Tegischer Lukas" userId="f78daebb-0565-485c-bd0e-1cd035e796ff" providerId="ADAL" clId="{553F6EE5-35E8-4E4D-9671-EDA6AFBEADC1}" dt="2022-04-11T19:32:38.834" v="135" actId="22"/>
          <ac:picMkLst>
            <pc:docMk/>
            <pc:sldMk cId="1720248094" sldId="407"/>
            <ac:picMk id="5" creationId="{0AFD9036-914E-4D45-A1AA-7584B857EAAA}"/>
          </ac:picMkLst>
        </pc:picChg>
      </pc:sldChg>
      <pc:sldChg chg="addSp modSp add mod ord modAnim">
        <pc:chgData name="Tegischer Lukas" userId="f78daebb-0565-485c-bd0e-1cd035e796ff" providerId="ADAL" clId="{553F6EE5-35E8-4E4D-9671-EDA6AFBEADC1}" dt="2022-04-11T19:34:10.522" v="290" actId="6549"/>
        <pc:sldMkLst>
          <pc:docMk/>
          <pc:sldMk cId="744462536" sldId="408"/>
        </pc:sldMkLst>
        <pc:spChg chg="mod">
          <ac:chgData name="Tegischer Lukas" userId="f78daebb-0565-485c-bd0e-1cd035e796ff" providerId="ADAL" clId="{553F6EE5-35E8-4E4D-9671-EDA6AFBEADC1}" dt="2022-04-11T19:34:10.522" v="290" actId="6549"/>
          <ac:spMkLst>
            <pc:docMk/>
            <pc:sldMk cId="744462536" sldId="408"/>
            <ac:spMk id="4" creationId="{9F39A95B-81F0-4C1D-97A5-4E4D1C1015FF}"/>
          </ac:spMkLst>
        </pc:spChg>
        <pc:spChg chg="add mod">
          <ac:chgData name="Tegischer Lukas" userId="f78daebb-0565-485c-bd0e-1cd035e796ff" providerId="ADAL" clId="{553F6EE5-35E8-4E4D-9671-EDA6AFBEADC1}" dt="2022-04-11T19:33:40.237" v="277" actId="1076"/>
          <ac:spMkLst>
            <pc:docMk/>
            <pc:sldMk cId="744462536" sldId="408"/>
            <ac:spMk id="5" creationId="{D0290C32-D142-48EA-A0A2-32BDE54682A7}"/>
          </ac:spMkLst>
        </pc:spChg>
      </pc:sldChg>
      <pc:sldChg chg="addSp delSp modSp add mod delAnim modAnim">
        <pc:chgData name="Tegischer Lukas" userId="f78daebb-0565-485c-bd0e-1cd035e796ff" providerId="ADAL" clId="{553F6EE5-35E8-4E4D-9671-EDA6AFBEADC1}" dt="2022-04-11T19:34:53.703" v="328"/>
        <pc:sldMkLst>
          <pc:docMk/>
          <pc:sldMk cId="1305936845" sldId="409"/>
        </pc:sldMkLst>
        <pc:spChg chg="mod">
          <ac:chgData name="Tegischer Lukas" userId="f78daebb-0565-485c-bd0e-1cd035e796ff" providerId="ADAL" clId="{553F6EE5-35E8-4E4D-9671-EDA6AFBEADC1}" dt="2022-04-11T19:34:15.991" v="315" actId="6549"/>
          <ac:spMkLst>
            <pc:docMk/>
            <pc:sldMk cId="1305936845" sldId="409"/>
            <ac:spMk id="4" creationId="{9F39A95B-81F0-4C1D-97A5-4E4D1C1015FF}"/>
          </ac:spMkLst>
        </pc:spChg>
        <pc:spChg chg="del">
          <ac:chgData name="Tegischer Lukas" userId="f78daebb-0565-485c-bd0e-1cd035e796ff" providerId="ADAL" clId="{553F6EE5-35E8-4E4D-9671-EDA6AFBEADC1}" dt="2022-04-11T19:33:43.616" v="279" actId="478"/>
          <ac:spMkLst>
            <pc:docMk/>
            <pc:sldMk cId="1305936845" sldId="409"/>
            <ac:spMk id="5" creationId="{D0290C32-D142-48EA-A0A2-32BDE54682A7}"/>
          </ac:spMkLst>
        </pc:spChg>
        <pc:spChg chg="add mod">
          <ac:chgData name="Tegischer Lukas" userId="f78daebb-0565-485c-bd0e-1cd035e796ff" providerId="ADAL" clId="{553F6EE5-35E8-4E4D-9671-EDA6AFBEADC1}" dt="2022-04-11T19:33:53.771" v="282" actId="1076"/>
          <ac:spMkLst>
            <pc:docMk/>
            <pc:sldMk cId="1305936845" sldId="409"/>
            <ac:spMk id="6" creationId="{60DB1069-F5C4-4176-9A16-4B7988E2E23E}"/>
          </ac:spMkLst>
        </pc:spChg>
        <pc:spChg chg="add mod">
          <ac:chgData name="Tegischer Lukas" userId="f78daebb-0565-485c-bd0e-1cd035e796ff" providerId="ADAL" clId="{553F6EE5-35E8-4E4D-9671-EDA6AFBEADC1}" dt="2022-04-11T19:34:43.278" v="324" actId="1076"/>
          <ac:spMkLst>
            <pc:docMk/>
            <pc:sldMk cId="1305936845" sldId="409"/>
            <ac:spMk id="7" creationId="{CEAA1840-7611-49C1-9222-E8B3BEA66ECD}"/>
          </ac:spMkLst>
        </pc:spChg>
      </pc:sldChg>
      <pc:sldChg chg="modSp add mod">
        <pc:chgData name="Tegischer Lukas" userId="f78daebb-0565-485c-bd0e-1cd035e796ff" providerId="ADAL" clId="{553F6EE5-35E8-4E4D-9671-EDA6AFBEADC1}" dt="2022-04-11T19:36:02.956" v="403" actId="6549"/>
        <pc:sldMkLst>
          <pc:docMk/>
          <pc:sldMk cId="332913665" sldId="410"/>
        </pc:sldMkLst>
        <pc:spChg chg="mod">
          <ac:chgData name="Tegischer Lukas" userId="f78daebb-0565-485c-bd0e-1cd035e796ff" providerId="ADAL" clId="{553F6EE5-35E8-4E4D-9671-EDA6AFBEADC1}" dt="2022-04-11T19:36:02.956" v="403" actId="6549"/>
          <ac:spMkLst>
            <pc:docMk/>
            <pc:sldMk cId="332913665" sldId="410"/>
            <ac:spMk id="5" creationId="{721B8EA0-288D-453B-81D3-72C42E6229A4}"/>
          </ac:spMkLst>
        </pc:spChg>
      </pc:sldChg>
    </pc:docChg>
  </pc:docChgLst>
  <pc:docChgLst>
    <pc:chgData name="Tegischer Lukas" userId="f78daebb-0565-485c-bd0e-1cd035e796ff" providerId="ADAL" clId="{4496D342-C110-4670-8561-C9D3963D4FD6}"/>
    <pc:docChg chg="custSel delSld modSld">
      <pc:chgData name="Tegischer Lukas" userId="f78daebb-0565-485c-bd0e-1cd035e796ff" providerId="ADAL" clId="{4496D342-C110-4670-8561-C9D3963D4FD6}" dt="2022-11-04T11:32:06.137" v="2" actId="47"/>
      <pc:docMkLst>
        <pc:docMk/>
      </pc:docMkLst>
      <pc:sldChg chg="delSp mod delAnim">
        <pc:chgData name="Tegischer Lukas" userId="f78daebb-0565-485c-bd0e-1cd035e796ff" providerId="ADAL" clId="{4496D342-C110-4670-8561-C9D3963D4FD6}" dt="2022-11-04T11:32:03.919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4496D342-C110-4670-8561-C9D3963D4FD6}" dt="2022-11-04T11:32:03.308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4496D342-C110-4670-8561-C9D3963D4FD6}" dt="2022-11-04T11:32:03.919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4496D342-C110-4670-8561-C9D3963D4FD6}" dt="2022-11-04T11:32:06.137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Binomialverteilung</a:t>
            </a:r>
            <a:b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Erwartungswert, Standardabweichung, Varianz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6BF3B0E0-EE28-4041-A553-95C9E8851A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2" y="308292"/>
            <a:ext cx="12096750" cy="406717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A5A180BD-EF6E-4029-B7B7-485AD2F4A9D8}"/>
              </a:ext>
            </a:extLst>
          </p:cNvPr>
          <p:cNvSpPr txBox="1"/>
          <p:nvPr/>
        </p:nvSpPr>
        <p:spPr>
          <a:xfrm>
            <a:off x="576260" y="2117720"/>
            <a:ext cx="11039475" cy="4359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Variable n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gibt die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Anzahl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Versuche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gibt zwei mögliche Ausgänge: Erfolg – Misserfolg</a:t>
            </a: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Erfolgswahrscheinlichkeit p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gibt die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Wahrscheinlichkeit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an, mit der das gewünschte Ereignis (=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Erfolg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eintritt.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7445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ADF74CD0-2325-489E-8DA2-18EF264347F6}"/>
                  </a:ext>
                </a:extLst>
              </p:cNvPr>
              <p:cNvSpPr txBox="1"/>
              <p:nvPr/>
            </p:nvSpPr>
            <p:spPr>
              <a:xfrm>
                <a:off x="1123949" y="1331695"/>
                <a:ext cx="10239376" cy="37394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Sei X eine binomialverteilte Zufallsvariable mit den Parametern n und p. Wir definieren: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r>
                  <a:rPr lang="de-AT" sz="24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Erwartungswert</a:t>
                </a:r>
                <a:r>
                  <a:rPr lang="de-AT" sz="24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von X: </a:t>
                </a:r>
                <a14:m>
                  <m:oMath xmlns:m="http://schemas.openxmlformats.org/officeDocument/2006/math"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d>
                      <m:d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d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</a:pPr>
                <a:b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4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Varianz</a:t>
                </a:r>
                <a:r>
                  <a:rPr lang="de-AT" sz="24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von X: </a:t>
                </a:r>
                <a14:m>
                  <m:oMath xmlns:m="http://schemas.openxmlformats.org/officeDocument/2006/math"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𝑉</m:t>
                    </m:r>
                    <m:d>
                      <m:d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d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  <m:sup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d>
                      <m:d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1−</m:t>
                        </m:r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</m:d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endParaRPr lang="de-AT" sz="2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4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Standardabweichung</a:t>
                </a:r>
                <a:r>
                  <a:rPr lang="de-AT" sz="24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von X: </a:t>
                </a:r>
                <a14:m>
                  <m:oMath xmlns:m="http://schemas.openxmlformats.org/officeDocument/2006/math"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1−</m:t>
                            </m:r>
                            <m: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</m:d>
                      </m:e>
                    </m:rad>
                  </m:oMath>
                </a14:m>
                <a:endParaRPr lang="de-AT" sz="20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ADF74CD0-2325-489E-8DA2-18EF264347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3949" y="1331695"/>
                <a:ext cx="10239376" cy="3739422"/>
              </a:xfrm>
              <a:prstGeom prst="rect">
                <a:avLst/>
              </a:prstGeom>
              <a:blipFill>
                <a:blip r:embed="rId2"/>
                <a:stretch>
                  <a:fillRect l="-774" t="-651" b="-244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114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9F39A95B-81F0-4C1D-97A5-4E4D1C1015FF}"/>
                  </a:ext>
                </a:extLst>
              </p:cNvPr>
              <p:cNvSpPr txBox="1"/>
              <p:nvPr/>
            </p:nvSpPr>
            <p:spPr>
              <a:xfrm>
                <a:off x="681037" y="396034"/>
                <a:ext cx="10829925" cy="49326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Musterbeispiel: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 Handballspieler verwertet zu 77 % einen 7-Meter-Wurf. An einem Trainingstag tritt der Handballspieler 30-mal zum 7-Meter-Wurf an. Die Zufallsvariable X gibt die Anzahl der Treffer an.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1a)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Berechne den Erwartungswert. Interpretiere den Wert im gegebenen Kontext.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30 Würfe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=30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Erfolgswahrscheinlichkeit für einen Treffer ist 77 %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=0,77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Erwartungswert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Interpretation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Wiederholt der Handballspieler sehr oft dieses Training (30 7-Meter-Würfe), so wird er durchschnittlich ca. 23 Treffer erzielen.</a:t>
                </a:r>
                <a:endParaRPr lang="de-AT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9F39A95B-81F0-4C1D-97A5-4E4D1C1015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37" y="396034"/>
                <a:ext cx="10829925" cy="4932632"/>
              </a:xfrm>
              <a:prstGeom prst="rect">
                <a:avLst/>
              </a:prstGeom>
              <a:blipFill>
                <a:blip r:embed="rId2"/>
                <a:stretch>
                  <a:fillRect l="-619" t="-618" r="-225" b="-111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505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9F39A95B-81F0-4C1D-97A5-4E4D1C1015FF}"/>
                  </a:ext>
                </a:extLst>
              </p:cNvPr>
              <p:cNvSpPr txBox="1"/>
              <p:nvPr/>
            </p:nvSpPr>
            <p:spPr>
              <a:xfrm>
                <a:off x="681037" y="396034"/>
                <a:ext cx="10829925" cy="12047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Erwartungswert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23,1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9F39A95B-81F0-4C1D-97A5-4E4D1C1015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37" y="396034"/>
                <a:ext cx="10829925" cy="1204753"/>
              </a:xfrm>
              <a:prstGeom prst="rect">
                <a:avLst/>
              </a:prstGeom>
              <a:blipFill>
                <a:blip r:embed="rId2"/>
                <a:stretch>
                  <a:fillRect l="-61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0AFD9036-914E-4D45-A1AA-7584B857EA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412" y="1866900"/>
            <a:ext cx="10925175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248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9F39A95B-81F0-4C1D-97A5-4E4D1C1015FF}"/>
                  </a:ext>
                </a:extLst>
              </p:cNvPr>
              <p:cNvSpPr txBox="1"/>
              <p:nvPr/>
            </p:nvSpPr>
            <p:spPr>
              <a:xfrm>
                <a:off x="461962" y="253159"/>
                <a:ext cx="10829925" cy="19371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1b)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Berechne die Varianz und die Standardabweichung.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30 Würfe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=30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Erfolgswahrscheinlichkeit für einen Treffer ist 77 %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=0,77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9F39A95B-81F0-4C1D-97A5-4E4D1C1015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62" y="253159"/>
                <a:ext cx="10829925" cy="1937133"/>
              </a:xfrm>
              <a:prstGeom prst="rect">
                <a:avLst/>
              </a:prstGeom>
              <a:blipFill>
                <a:blip r:embed="rId2"/>
                <a:stretch>
                  <a:fillRect l="-50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D0290C32-D142-48EA-A0A2-32BDE54682A7}"/>
                  </a:ext>
                </a:extLst>
              </p:cNvPr>
              <p:cNvSpPr txBox="1"/>
              <p:nvPr/>
            </p:nvSpPr>
            <p:spPr>
              <a:xfrm>
                <a:off x="461962" y="2450844"/>
                <a:ext cx="9715500" cy="15020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Varianz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1−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=30∙0,77∙0,23=5,313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Interpretation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Wiederholt der Handballspieler sehr oft dieses Training (30 7-Meter-Würfe), so strebt die empirische Varianz der Datenreihe gegen die Varianz V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=5,3.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D0290C32-D142-48EA-A0A2-32BDE54682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62" y="2450844"/>
                <a:ext cx="9715500" cy="1502078"/>
              </a:xfrm>
              <a:prstGeom prst="rect">
                <a:avLst/>
              </a:prstGeom>
              <a:blipFill>
                <a:blip r:embed="rId3"/>
                <a:stretch>
                  <a:fillRect l="-690" t="-1626" b="-56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446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9F39A95B-81F0-4C1D-97A5-4E4D1C1015FF}"/>
                  </a:ext>
                </a:extLst>
              </p:cNvPr>
              <p:cNvSpPr txBox="1"/>
              <p:nvPr/>
            </p:nvSpPr>
            <p:spPr>
              <a:xfrm>
                <a:off x="461962" y="253159"/>
                <a:ext cx="10829925" cy="19371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1b)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Berechne die Varianz und die Standardabweichung.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30 Würfe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=30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Erfolgswahrscheinlichkeit für einen Treffer ist 77 %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=0,77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9F39A95B-81F0-4C1D-97A5-4E4D1C1015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62" y="253159"/>
                <a:ext cx="10829925" cy="1937133"/>
              </a:xfrm>
              <a:prstGeom prst="rect">
                <a:avLst/>
              </a:prstGeom>
              <a:blipFill>
                <a:blip r:embed="rId2"/>
                <a:stretch>
                  <a:fillRect l="-50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60DB1069-F5C4-4176-9A16-4B7988E2E23E}"/>
                  </a:ext>
                </a:extLst>
              </p:cNvPr>
              <p:cNvSpPr txBox="1"/>
              <p:nvPr/>
            </p:nvSpPr>
            <p:spPr>
              <a:xfrm>
                <a:off x="461962" y="2190292"/>
                <a:ext cx="6096000" cy="4412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Standardabweichung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ra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5,313</m:t>
                        </m:r>
                      </m:e>
                    </m:ra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≈2,3</m:t>
                    </m:r>
                  </m:oMath>
                </a14:m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60DB1069-F5C4-4176-9A16-4B7988E2E2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62" y="2190292"/>
                <a:ext cx="6096000" cy="441275"/>
              </a:xfrm>
              <a:prstGeom prst="rect">
                <a:avLst/>
              </a:prstGeom>
              <a:blipFill>
                <a:blip r:embed="rId3"/>
                <a:stretch>
                  <a:fillRect l="-900" b="-1780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EAA1840-7611-49C1-9222-E8B3BEA66ECD}"/>
                  </a:ext>
                </a:extLst>
              </p:cNvPr>
              <p:cNvSpPr txBox="1"/>
              <p:nvPr/>
            </p:nvSpPr>
            <p:spPr>
              <a:xfrm>
                <a:off x="1114425" y="3259952"/>
                <a:ext cx="9963150" cy="28155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de-AT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𝜇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𝜎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;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𝜇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𝜎</m:t>
                          </m:r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20,8;25,4</m:t>
                          </m:r>
                        </m:e>
                      </m:d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Interpretation 1: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Wiederholt der Handballspieler sehr oft dieses Training (30 7-Meter-Würfe), so wird er oft 21 bis 25 Treffer erzielen.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𝜇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𝜎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;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𝜇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𝜎</m:t>
                          </m:r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18,5;27,7</m:t>
                          </m:r>
                        </m:e>
                      </m:d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Interpretation 2: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Führt der Handballer sehr oft dieses Training aus (30 7-Meter-Würfe), so wird er selten maximal 18 bzw. mindestens 28 Treffer erzielen. Bei den meisten Durchgängen wird er eine Trefferanzahl zwischen 19 und 27 erzielen.</a:t>
                </a:r>
                <a:endParaRPr lang="de-AT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EAA1840-7611-49C1-9222-E8B3BEA66E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4425" y="3259952"/>
                <a:ext cx="9963150" cy="2815514"/>
              </a:xfrm>
              <a:prstGeom prst="rect">
                <a:avLst/>
              </a:prstGeom>
              <a:blipFill>
                <a:blip r:embed="rId4"/>
                <a:stretch>
                  <a:fillRect l="-551" r="-306" b="-259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593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721B8EA0-288D-453B-81D3-72C42E6229A4}"/>
              </a:ext>
            </a:extLst>
          </p:cNvPr>
          <p:cNvSpPr txBox="1"/>
          <p:nvPr/>
        </p:nvSpPr>
        <p:spPr>
          <a:xfrm>
            <a:off x="771525" y="389763"/>
            <a:ext cx="10629900" cy="4177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 einem Produkt sind erfahrungsgemäß 13 % in einem defekten Zustand. 12 Geräte werden überprüft. Die Zufallsvariable X gibt die Anzahl der defekten Geräte bei der Überprüfung an.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Bestimme die Wahrscheinlichkeit, dass genau drei Geräte defekt sind.</a:t>
            </a: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Bestimme den Erwartungswert. Interpretiere den Wert im gegebenen Kontext.</a:t>
            </a: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06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721B8EA0-288D-453B-81D3-72C42E6229A4}"/>
                  </a:ext>
                </a:extLst>
              </p:cNvPr>
              <p:cNvSpPr txBox="1"/>
              <p:nvPr/>
            </p:nvSpPr>
            <p:spPr>
              <a:xfrm>
                <a:off x="771525" y="389763"/>
                <a:ext cx="10629900" cy="14780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2)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 einem Produkt sind erfahrungsgemäß 13 % in einem defekten Zustand. 12 Geräte werden überprüft. Die Zufallsvariable X gibt die Anzahl der defekten Geräte bei der Überprüfung an.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30000"/>
                  </a:lnSpc>
                  <a:spcAft>
                    <a:spcPts val="600"/>
                  </a:spcAft>
                  <a:buFont typeface="+mj-lt"/>
                  <a:buAutoNum type="alphaLcPeriod" startAt="3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Berechne die Standardabweichung und die Wahrscheinlichkeit, dass die Werte für X innerhalb des Intervalls </a:t>
                </a:r>
                <a14:m>
                  <m:oMath xmlns:m="http://schemas.openxmlformats.org/officeDocument/2006/math">
                    <m:r>
                      <a:rPr lang="de-AT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liegen.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721B8EA0-288D-453B-81D3-72C42E6229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25" y="389763"/>
                <a:ext cx="10629900" cy="1478033"/>
              </a:xfrm>
              <a:prstGeom prst="rect">
                <a:avLst/>
              </a:prstGeom>
              <a:blipFill>
                <a:blip r:embed="rId2"/>
                <a:stretch>
                  <a:fillRect l="-516" t="-2066" r="-115" b="-578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913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500</Words>
  <Application>Microsoft Office PowerPoint</Application>
  <PresentationFormat>Breitbild</PresentationFormat>
  <Paragraphs>60</Paragraphs>
  <Slides>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Calibri</vt:lpstr>
      <vt:lpstr>Cambria Math</vt:lpstr>
      <vt:lpstr>Georgia</vt:lpstr>
      <vt:lpstr>Trebuchet MS</vt:lpstr>
      <vt:lpstr>Wingdings</vt:lpstr>
      <vt:lpstr>Holzart</vt:lpstr>
      <vt:lpstr>Binomialverteilung Erwartungswert, Standardabweichung, Varianz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2022-11-04T11:32:07Z</dcterms:modified>
</cp:coreProperties>
</file>