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95" r:id="rId3"/>
    <p:sldId id="342" r:id="rId4"/>
    <p:sldId id="343" r:id="rId5"/>
    <p:sldId id="335" r:id="rId6"/>
    <p:sldId id="344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0BD2149A-0915-4244-8CD6-8DC9FDDBE248}"/>
    <pc:docChg chg="custSel delSld modSld">
      <pc:chgData name="Tegischer Lukas" userId="f78daebb-0565-485c-bd0e-1cd035e796ff" providerId="ADAL" clId="{0BD2149A-0915-4244-8CD6-8DC9FDDBE248}" dt="2022-11-04T10:58:34.709" v="7" actId="47"/>
      <pc:docMkLst>
        <pc:docMk/>
      </pc:docMkLst>
      <pc:sldChg chg="delSp mod">
        <pc:chgData name="Tegischer Lukas" userId="f78daebb-0565-485c-bd0e-1cd035e796ff" providerId="ADAL" clId="{0BD2149A-0915-4244-8CD6-8DC9FDDBE248}" dt="2022-11-04T10:58:28.428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0BD2149A-0915-4244-8CD6-8DC9FDDBE248}" dt="2022-11-04T10:58:28.42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0BD2149A-0915-4244-8CD6-8DC9FDDBE248}" dt="2022-11-04T10:58:34.709" v="7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0BD2149A-0915-4244-8CD6-8DC9FDDBE248}" dt="2022-11-04T10:58:29.374" v="1" actId="478"/>
        <pc:sldMkLst>
          <pc:docMk/>
          <pc:sldMk cId="442268101" sldId="295"/>
        </pc:sldMkLst>
        <pc:picChg chg="del">
          <ac:chgData name="Tegischer Lukas" userId="f78daebb-0565-485c-bd0e-1cd035e796ff" providerId="ADAL" clId="{0BD2149A-0915-4244-8CD6-8DC9FDDBE248}" dt="2022-11-04T10:58:29.374" v="1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BD2149A-0915-4244-8CD6-8DC9FDDBE248}" dt="2022-11-04T10:58:31.286" v="4" actId="478"/>
        <pc:sldMkLst>
          <pc:docMk/>
          <pc:sldMk cId="1583130595" sldId="335"/>
        </pc:sldMkLst>
        <pc:picChg chg="del">
          <ac:chgData name="Tegischer Lukas" userId="f78daebb-0565-485c-bd0e-1cd035e796ff" providerId="ADAL" clId="{0BD2149A-0915-4244-8CD6-8DC9FDDBE248}" dt="2022-11-04T10:58:31.286" v="4" actId="478"/>
          <ac:picMkLst>
            <pc:docMk/>
            <pc:sldMk cId="1583130595" sldId="33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BD2149A-0915-4244-8CD6-8DC9FDDBE248}" dt="2022-11-04T10:58:29.984" v="2" actId="478"/>
        <pc:sldMkLst>
          <pc:docMk/>
          <pc:sldMk cId="1685039439" sldId="342"/>
        </pc:sldMkLst>
        <pc:picChg chg="del">
          <ac:chgData name="Tegischer Lukas" userId="f78daebb-0565-485c-bd0e-1cd035e796ff" providerId="ADAL" clId="{0BD2149A-0915-4244-8CD6-8DC9FDDBE248}" dt="2022-11-04T10:58:29.984" v="2" actId="478"/>
          <ac:picMkLst>
            <pc:docMk/>
            <pc:sldMk cId="1685039439" sldId="34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BD2149A-0915-4244-8CD6-8DC9FDDBE248}" dt="2022-11-04T10:58:30.620" v="3" actId="478"/>
        <pc:sldMkLst>
          <pc:docMk/>
          <pc:sldMk cId="2649353781" sldId="343"/>
        </pc:sldMkLst>
        <pc:picChg chg="del">
          <ac:chgData name="Tegischer Lukas" userId="f78daebb-0565-485c-bd0e-1cd035e796ff" providerId="ADAL" clId="{0BD2149A-0915-4244-8CD6-8DC9FDDBE248}" dt="2022-11-04T10:58:30.620" v="3" actId="478"/>
          <ac:picMkLst>
            <pc:docMk/>
            <pc:sldMk cId="2649353781" sldId="343"/>
            <ac:picMk id="14" creationId="{053D7308-DE5D-4085-8981-CCF5F27D1668}"/>
          </ac:picMkLst>
        </pc:picChg>
      </pc:sldChg>
      <pc:sldChg chg="delSp modSp mod">
        <pc:chgData name="Tegischer Lukas" userId="f78daebb-0565-485c-bd0e-1cd035e796ff" providerId="ADAL" clId="{0BD2149A-0915-4244-8CD6-8DC9FDDBE248}" dt="2022-11-04T10:58:33.573" v="6" actId="478"/>
        <pc:sldMkLst>
          <pc:docMk/>
          <pc:sldMk cId="3047141546" sldId="344"/>
        </pc:sldMkLst>
        <pc:picChg chg="del mod">
          <ac:chgData name="Tegischer Lukas" userId="f78daebb-0565-485c-bd0e-1cd035e796ff" providerId="ADAL" clId="{0BD2149A-0915-4244-8CD6-8DC9FDDBE248}" dt="2022-11-04T10:58:33.573" v="6" actId="478"/>
          <ac:picMkLst>
            <pc:docMk/>
            <pc:sldMk cId="3047141546" sldId="344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52EC607D-82FE-4D3A-9910-F359F24B6426}"/>
    <pc:docChg chg="modSld">
      <pc:chgData name="Tegischer Lukas" userId="f78daebb-0565-485c-bd0e-1cd035e796ff" providerId="ADAL" clId="{52EC607D-82FE-4D3A-9910-F359F24B6426}" dt="2021-04-04T18:41:47.301" v="1" actId="1076"/>
      <pc:docMkLst>
        <pc:docMk/>
      </pc:docMkLst>
      <pc:sldChg chg="modSp mod">
        <pc:chgData name="Tegischer Lukas" userId="f78daebb-0565-485c-bd0e-1cd035e796ff" providerId="ADAL" clId="{52EC607D-82FE-4D3A-9910-F359F24B6426}" dt="2021-04-04T18:41:47.301" v="1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52EC607D-82FE-4D3A-9910-F359F24B6426}" dt="2021-04-04T18:41:47.301" v="1" actId="1076"/>
          <ac:picMkLst>
            <pc:docMk/>
            <pc:sldMk cId="3932101437" sldId="291"/>
            <ac:picMk id="8" creationId="{8F2101E0-256F-4B97-9DE7-1F7EED66ABA6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548C00A2-454A-4768-A878-8F35E6F14C0F}"/>
    <pc:docChg chg="undo custSel addSld delSld modSld">
      <pc:chgData name="Tegischer Lukas" userId="f78daebb-0565-485c-bd0e-1cd035e796ff" providerId="ADAL" clId="{548C00A2-454A-4768-A878-8F35E6F14C0F}" dt="2021-04-04T19:22:43.829" v="214" actId="47"/>
      <pc:docMkLst>
        <pc:docMk/>
      </pc:docMkLst>
      <pc:sldChg chg="modSp mod">
        <pc:chgData name="Tegischer Lukas" userId="f78daebb-0565-485c-bd0e-1cd035e796ff" providerId="ADAL" clId="{548C00A2-454A-4768-A878-8F35E6F14C0F}" dt="2021-04-04T19:17:13.057" v="5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48C00A2-454A-4768-A878-8F35E6F14C0F}" dt="2021-04-04T19:17:13.057" v="5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48C00A2-454A-4768-A878-8F35E6F14C0F}" dt="2021-04-04T19:19:29.398" v="140" actId="1076"/>
        <pc:sldMkLst>
          <pc:docMk/>
          <pc:sldMk cId="442268101" sldId="295"/>
        </pc:sldMkLst>
        <pc:spChg chg="mod">
          <ac:chgData name="Tegischer Lukas" userId="f78daebb-0565-485c-bd0e-1cd035e796ff" providerId="ADAL" clId="{548C00A2-454A-4768-A878-8F35E6F14C0F}" dt="2021-04-04T19:19:29.398" v="140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48C00A2-454A-4768-A878-8F35E6F14C0F}" dt="2021-04-04T19:19:25.760" v="139" actId="1076"/>
          <ac:spMkLst>
            <pc:docMk/>
            <pc:sldMk cId="442268101" sldId="295"/>
            <ac:spMk id="6" creationId="{5DB5046A-9DCA-498F-A37D-01B2C9F7BC8B}"/>
          </ac:spMkLst>
        </pc:spChg>
        <pc:spChg chg="del">
          <ac:chgData name="Tegischer Lukas" userId="f78daebb-0565-485c-bd0e-1cd035e796ff" providerId="ADAL" clId="{548C00A2-454A-4768-A878-8F35E6F14C0F}" dt="2021-04-04T19:17:32.034" v="103" actId="478"/>
          <ac:spMkLst>
            <pc:docMk/>
            <pc:sldMk cId="442268101" sldId="295"/>
            <ac:spMk id="8" creationId="{86232214-676C-4B33-B662-DCB8EAAD0900}"/>
          </ac:spMkLst>
        </pc:spChg>
        <pc:spChg chg="add mod">
          <ac:chgData name="Tegischer Lukas" userId="f78daebb-0565-485c-bd0e-1cd035e796ff" providerId="ADAL" clId="{548C00A2-454A-4768-A878-8F35E6F14C0F}" dt="2021-04-04T19:19:23.239" v="138" actId="1076"/>
          <ac:spMkLst>
            <pc:docMk/>
            <pc:sldMk cId="442268101" sldId="295"/>
            <ac:spMk id="9" creationId="{1CC54E9E-6D26-4BD9-995E-B155A2158F3C}"/>
          </ac:spMkLst>
        </pc:spChg>
        <pc:picChg chg="add mod">
          <ac:chgData name="Tegischer Lukas" userId="f78daebb-0565-485c-bd0e-1cd035e796ff" providerId="ADAL" clId="{548C00A2-454A-4768-A878-8F35E6F14C0F}" dt="2021-04-04T19:18:52.340" v="126" actId="1076"/>
          <ac:picMkLst>
            <pc:docMk/>
            <pc:sldMk cId="442268101" sldId="295"/>
            <ac:picMk id="7" creationId="{A34C86C1-2354-440D-B0B4-5C3DC03DD015}"/>
          </ac:picMkLst>
        </pc:picChg>
      </pc:sldChg>
      <pc:sldChg chg="addSp delSp modSp mod modAnim">
        <pc:chgData name="Tegischer Lukas" userId="f78daebb-0565-485c-bd0e-1cd035e796ff" providerId="ADAL" clId="{548C00A2-454A-4768-A878-8F35E6F14C0F}" dt="2021-04-04T19:22:39.862" v="213"/>
        <pc:sldMkLst>
          <pc:docMk/>
          <pc:sldMk cId="1583130595" sldId="335"/>
        </pc:sldMkLst>
        <pc:spChg chg="del">
          <ac:chgData name="Tegischer Lukas" userId="f78daebb-0565-485c-bd0e-1cd035e796ff" providerId="ADAL" clId="{548C00A2-454A-4768-A878-8F35E6F14C0F}" dt="2021-04-04T19:21:19.597" v="170" actId="478"/>
          <ac:spMkLst>
            <pc:docMk/>
            <pc:sldMk cId="1583130595" sldId="335"/>
            <ac:spMk id="6" creationId="{7CFCF3A3-9A6E-4592-922F-7129930FB799}"/>
          </ac:spMkLst>
        </pc:spChg>
        <pc:spChg chg="add mod">
          <ac:chgData name="Tegischer Lukas" userId="f78daebb-0565-485c-bd0e-1cd035e796ff" providerId="ADAL" clId="{548C00A2-454A-4768-A878-8F35E6F14C0F}" dt="2021-04-04T19:21:42.960" v="185" actId="14100"/>
          <ac:spMkLst>
            <pc:docMk/>
            <pc:sldMk cId="1583130595" sldId="335"/>
            <ac:spMk id="7" creationId="{122981C4-3CC7-4BBA-A93F-790E174830F2}"/>
          </ac:spMkLst>
        </pc:spChg>
        <pc:spChg chg="del">
          <ac:chgData name="Tegischer Lukas" userId="f78daebb-0565-485c-bd0e-1cd035e796ff" providerId="ADAL" clId="{548C00A2-454A-4768-A878-8F35E6F14C0F}" dt="2021-04-04T19:21:19.597" v="170" actId="478"/>
          <ac:spMkLst>
            <pc:docMk/>
            <pc:sldMk cId="1583130595" sldId="335"/>
            <ac:spMk id="9" creationId="{77150897-6127-46F3-940B-AB579466BCA1}"/>
          </ac:spMkLst>
        </pc:spChg>
        <pc:spChg chg="del">
          <ac:chgData name="Tegischer Lukas" userId="f78daebb-0565-485c-bd0e-1cd035e796ff" providerId="ADAL" clId="{548C00A2-454A-4768-A878-8F35E6F14C0F}" dt="2021-04-04T19:21:19.597" v="170" actId="478"/>
          <ac:spMkLst>
            <pc:docMk/>
            <pc:sldMk cId="1583130595" sldId="335"/>
            <ac:spMk id="10" creationId="{F704819B-50CB-4C02-A1F9-15A5419BEC8D}"/>
          </ac:spMkLst>
        </pc:spChg>
        <pc:spChg chg="add mod">
          <ac:chgData name="Tegischer Lukas" userId="f78daebb-0565-485c-bd0e-1cd035e796ff" providerId="ADAL" clId="{548C00A2-454A-4768-A878-8F35E6F14C0F}" dt="2021-04-04T19:22:09.910" v="191" actId="403"/>
          <ac:spMkLst>
            <pc:docMk/>
            <pc:sldMk cId="1583130595" sldId="335"/>
            <ac:spMk id="11" creationId="{3E0AB194-8A93-47A2-9301-596A2A90035C}"/>
          </ac:spMkLst>
        </pc:spChg>
        <pc:spChg chg="add mod">
          <ac:chgData name="Tegischer Lukas" userId="f78daebb-0565-485c-bd0e-1cd035e796ff" providerId="ADAL" clId="{548C00A2-454A-4768-A878-8F35E6F14C0F}" dt="2021-04-04T19:22:15.912" v="197" actId="20577"/>
          <ac:spMkLst>
            <pc:docMk/>
            <pc:sldMk cId="1583130595" sldId="335"/>
            <ac:spMk id="12" creationId="{02ACD7ED-89F3-473A-838A-BB321C31EA4E}"/>
          </ac:spMkLst>
        </pc:spChg>
        <pc:spChg chg="add mod">
          <ac:chgData name="Tegischer Lukas" userId="f78daebb-0565-485c-bd0e-1cd035e796ff" providerId="ADAL" clId="{548C00A2-454A-4768-A878-8F35E6F14C0F}" dt="2021-04-04T19:22:21.955" v="201" actId="20577"/>
          <ac:spMkLst>
            <pc:docMk/>
            <pc:sldMk cId="1583130595" sldId="335"/>
            <ac:spMk id="13" creationId="{1DE0F21C-505B-4889-B450-CFD6E8C052B1}"/>
          </ac:spMkLst>
        </pc:spChg>
        <pc:spChg chg="add mod">
          <ac:chgData name="Tegischer Lukas" userId="f78daebb-0565-485c-bd0e-1cd035e796ff" providerId="ADAL" clId="{548C00A2-454A-4768-A878-8F35E6F14C0F}" dt="2021-04-04T19:22:33.612" v="210" actId="1076"/>
          <ac:spMkLst>
            <pc:docMk/>
            <pc:sldMk cId="1583130595" sldId="335"/>
            <ac:spMk id="15" creationId="{23BF74F6-4438-470E-B8E3-502B90B5718B}"/>
          </ac:spMkLst>
        </pc:spChg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1984965961" sldId="336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4013852081" sldId="337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1106016573" sldId="338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987408120" sldId="339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1297878496" sldId="340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2352617416" sldId="341"/>
        </pc:sldMkLst>
      </pc:sldChg>
      <pc:sldChg chg="addSp delSp modSp add mod delAnim modAnim">
        <pc:chgData name="Tegischer Lukas" userId="f78daebb-0565-485c-bd0e-1cd035e796ff" providerId="ADAL" clId="{548C00A2-454A-4768-A878-8F35E6F14C0F}" dt="2021-04-04T19:21:07.300" v="169"/>
        <pc:sldMkLst>
          <pc:docMk/>
          <pc:sldMk cId="1685039439" sldId="342"/>
        </pc:sldMkLst>
        <pc:spChg chg="del">
          <ac:chgData name="Tegischer Lukas" userId="f78daebb-0565-485c-bd0e-1cd035e796ff" providerId="ADAL" clId="{548C00A2-454A-4768-A878-8F35E6F14C0F}" dt="2021-04-04T19:20:06.423" v="142" actId="478"/>
          <ac:spMkLst>
            <pc:docMk/>
            <pc:sldMk cId="1685039439" sldId="342"/>
            <ac:spMk id="6" creationId="{5DB5046A-9DCA-498F-A37D-01B2C9F7BC8B}"/>
          </ac:spMkLst>
        </pc:spChg>
        <pc:spChg chg="add mod">
          <ac:chgData name="Tegischer Lukas" userId="f78daebb-0565-485c-bd0e-1cd035e796ff" providerId="ADAL" clId="{548C00A2-454A-4768-A878-8F35E6F14C0F}" dt="2021-04-04T19:21:01.550" v="167" actId="1076"/>
          <ac:spMkLst>
            <pc:docMk/>
            <pc:sldMk cId="1685039439" sldId="342"/>
            <ac:spMk id="8" creationId="{1576C327-B1C4-49F2-B076-1648601AF295}"/>
          </ac:spMkLst>
        </pc:spChg>
        <pc:spChg chg="mod">
          <ac:chgData name="Tegischer Lukas" userId="f78daebb-0565-485c-bd0e-1cd035e796ff" providerId="ADAL" clId="{548C00A2-454A-4768-A878-8F35E6F14C0F}" dt="2021-04-04T19:20:46.766" v="160" actId="1076"/>
          <ac:spMkLst>
            <pc:docMk/>
            <pc:sldMk cId="1685039439" sldId="342"/>
            <ac:spMk id="9" creationId="{1CC54E9E-6D26-4BD9-995E-B155A2158F3C}"/>
          </ac:spMkLst>
        </pc:spChg>
        <pc:picChg chg="del">
          <ac:chgData name="Tegischer Lukas" userId="f78daebb-0565-485c-bd0e-1cd035e796ff" providerId="ADAL" clId="{548C00A2-454A-4768-A878-8F35E6F14C0F}" dt="2021-04-04T19:20:07.360" v="143" actId="478"/>
          <ac:picMkLst>
            <pc:docMk/>
            <pc:sldMk cId="1685039439" sldId="342"/>
            <ac:picMk id="7" creationId="{A34C86C1-2354-440D-B0B4-5C3DC03DD015}"/>
          </ac:picMkLst>
        </pc:picChg>
        <pc:picChg chg="add mod">
          <ac:chgData name="Tegischer Lukas" userId="f78daebb-0565-485c-bd0e-1cd035e796ff" providerId="ADAL" clId="{548C00A2-454A-4768-A878-8F35E6F14C0F}" dt="2021-04-04T19:20:56.258" v="164" actId="1076"/>
          <ac:picMkLst>
            <pc:docMk/>
            <pc:sldMk cId="1685039439" sldId="342"/>
            <ac:picMk id="10" creationId="{9BB81FF3-4ABF-42C3-B6E7-1F2855577A3B}"/>
          </ac:picMkLst>
        </pc:picChg>
      </pc:sldChg>
    </pc:docChg>
  </pc:docChgLst>
  <pc:docChgLst>
    <pc:chgData name="Tegischer Lukas" userId="f78daebb-0565-485c-bd0e-1cd035e796ff" providerId="ADAL" clId="{40CC65B4-6967-4F77-9740-A35C9C91EFE6}"/>
    <pc:docChg chg="undo custSel addSld delSld modSld sldOrd">
      <pc:chgData name="Tegischer Lukas" userId="f78daebb-0565-485c-bd0e-1cd035e796ff" providerId="ADAL" clId="{40CC65B4-6967-4F77-9740-A35C9C91EFE6}" dt="2021-04-04T19:14:52.620" v="463" actId="47"/>
      <pc:docMkLst>
        <pc:docMk/>
      </pc:docMkLst>
      <pc:sldChg chg="modSp mod">
        <pc:chgData name="Tegischer Lukas" userId="f78daebb-0565-485c-bd0e-1cd035e796ff" providerId="ADAL" clId="{40CC65B4-6967-4F77-9740-A35C9C91EFE6}" dt="2021-04-04T18:43:42.803" v="118" actId="403"/>
        <pc:sldMkLst>
          <pc:docMk/>
          <pc:sldMk cId="336392357" sldId="256"/>
        </pc:sldMkLst>
        <pc:spChg chg="mod">
          <ac:chgData name="Tegischer Lukas" userId="f78daebb-0565-485c-bd0e-1cd035e796ff" providerId="ADAL" clId="{40CC65B4-6967-4F77-9740-A35C9C91EFE6}" dt="2021-04-04T18:43:42.803" v="11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0CC65B4-6967-4F77-9740-A35C9C91EFE6}" dt="2021-04-04T19:09:10.674" v="300" actId="1076"/>
        <pc:sldMkLst>
          <pc:docMk/>
          <pc:sldMk cId="442268101" sldId="295"/>
        </pc:sldMkLst>
        <pc:spChg chg="mod">
          <ac:chgData name="Tegischer Lukas" userId="f78daebb-0565-485c-bd0e-1cd035e796ff" providerId="ADAL" clId="{40CC65B4-6967-4F77-9740-A35C9C91EFE6}" dt="2021-04-04T18:43:59.103" v="153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40CC65B4-6967-4F77-9740-A35C9C91EFE6}" dt="2021-04-04T18:44:03.278" v="155" actId="478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40CC65B4-6967-4F77-9740-A35C9C91EFE6}" dt="2021-04-04T18:44:03.278" v="155" actId="478"/>
          <ac:spMkLst>
            <pc:docMk/>
            <pc:sldMk cId="442268101" sldId="295"/>
            <ac:spMk id="6" creationId="{ADBD4DB5-A1D9-4760-8929-B9D0752259DC}"/>
          </ac:spMkLst>
        </pc:spChg>
        <pc:spChg chg="add mod">
          <ac:chgData name="Tegischer Lukas" userId="f78daebb-0565-485c-bd0e-1cd035e796ff" providerId="ADAL" clId="{40CC65B4-6967-4F77-9740-A35C9C91EFE6}" dt="2021-04-04T19:09:10.674" v="300" actId="1076"/>
          <ac:spMkLst>
            <pc:docMk/>
            <pc:sldMk cId="442268101" sldId="295"/>
            <ac:spMk id="8" creationId="{86232214-676C-4B33-B662-DCB8EAAD0900}"/>
          </ac:spMkLst>
        </pc:spChg>
        <pc:picChg chg="del">
          <ac:chgData name="Tegischer Lukas" userId="f78daebb-0565-485c-bd0e-1cd035e796ff" providerId="ADAL" clId="{40CC65B4-6967-4F77-9740-A35C9C91EFE6}" dt="2021-04-04T18:44:00.887" v="154" actId="478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65588257" sldId="300"/>
        </pc:sldMkLst>
      </pc:sldChg>
      <pc:sldChg chg="del">
        <pc:chgData name="Tegischer Lukas" userId="f78daebb-0565-485c-bd0e-1cd035e796ff" providerId="ADAL" clId="{40CC65B4-6967-4F77-9740-A35C9C91EFE6}" dt="2021-04-04T19:10:03.979" v="312" actId="47"/>
        <pc:sldMkLst>
          <pc:docMk/>
          <pc:sldMk cId="3594661750" sldId="325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330001075" sldId="326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1731357294" sldId="327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784363165" sldId="328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529241217" sldId="329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4129289585" sldId="330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433198970" sldId="332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3412643563" sldId="333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103733889" sldId="334"/>
        </pc:sldMkLst>
      </pc:sldChg>
      <pc:sldChg chg="addSp delSp modSp add mod delAnim">
        <pc:chgData name="Tegischer Lukas" userId="f78daebb-0565-485c-bd0e-1cd035e796ff" providerId="ADAL" clId="{40CC65B4-6967-4F77-9740-A35C9C91EFE6}" dt="2021-04-04T19:05:25.397" v="218" actId="20577"/>
        <pc:sldMkLst>
          <pc:docMk/>
          <pc:sldMk cId="1583130595" sldId="335"/>
        </pc:sldMkLst>
        <pc:spChg chg="del mod">
          <ac:chgData name="Tegischer Lukas" userId="f78daebb-0565-485c-bd0e-1cd035e796ff" providerId="ADAL" clId="{40CC65B4-6967-4F77-9740-A35C9C91EFE6}" dt="2021-04-04T18:48:33.950" v="191" actId="478"/>
          <ac:spMkLst>
            <pc:docMk/>
            <pc:sldMk cId="1583130595" sldId="33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0CC65B4-6967-4F77-9740-A35C9C91EFE6}" dt="2021-04-04T19:05:06.170" v="208" actId="1076"/>
          <ac:spMkLst>
            <pc:docMk/>
            <pc:sldMk cId="1583130595" sldId="335"/>
            <ac:spMk id="6" creationId="{7CFCF3A3-9A6E-4592-922F-7129930FB799}"/>
          </ac:spMkLst>
        </pc:spChg>
        <pc:spChg chg="del">
          <ac:chgData name="Tegischer Lukas" userId="f78daebb-0565-485c-bd0e-1cd035e796ff" providerId="ADAL" clId="{40CC65B4-6967-4F77-9740-A35C9C91EFE6}" dt="2021-04-04T18:48:19.543" v="190" actId="478"/>
          <ac:spMkLst>
            <pc:docMk/>
            <pc:sldMk cId="1583130595" sldId="335"/>
            <ac:spMk id="8" creationId="{86232214-676C-4B33-B662-DCB8EAAD0900}"/>
          </ac:spMkLst>
        </pc:spChg>
        <pc:spChg chg="add mod">
          <ac:chgData name="Tegischer Lukas" userId="f78daebb-0565-485c-bd0e-1cd035e796ff" providerId="ADAL" clId="{40CC65B4-6967-4F77-9740-A35C9C91EFE6}" dt="2021-04-04T19:05:17.412" v="212" actId="403"/>
          <ac:spMkLst>
            <pc:docMk/>
            <pc:sldMk cId="1583130595" sldId="335"/>
            <ac:spMk id="9" creationId="{77150897-6127-46F3-940B-AB579466BCA1}"/>
          </ac:spMkLst>
        </pc:spChg>
        <pc:spChg chg="add mod">
          <ac:chgData name="Tegischer Lukas" userId="f78daebb-0565-485c-bd0e-1cd035e796ff" providerId="ADAL" clId="{40CC65B4-6967-4F77-9740-A35C9C91EFE6}" dt="2021-04-04T19:05:25.397" v="218" actId="20577"/>
          <ac:spMkLst>
            <pc:docMk/>
            <pc:sldMk cId="1583130595" sldId="335"/>
            <ac:spMk id="10" creationId="{F704819B-50CB-4C02-A1F9-15A5419BEC8D}"/>
          </ac:spMkLst>
        </pc:spChg>
      </pc:sldChg>
      <pc:sldChg chg="addSp delSp modSp add mod">
        <pc:chgData name="Tegischer Lukas" userId="f78daebb-0565-485c-bd0e-1cd035e796ff" providerId="ADAL" clId="{40CC65B4-6967-4F77-9740-A35C9C91EFE6}" dt="2021-04-04T19:06:13.270" v="236" actId="20577"/>
        <pc:sldMkLst>
          <pc:docMk/>
          <pc:sldMk cId="1984965961" sldId="336"/>
        </pc:sldMkLst>
        <pc:spChg chg="del">
          <ac:chgData name="Tegischer Lukas" userId="f78daebb-0565-485c-bd0e-1cd035e796ff" providerId="ADAL" clId="{40CC65B4-6967-4F77-9740-A35C9C91EFE6}" dt="2021-04-04T19:05:38.233" v="220" actId="478"/>
          <ac:spMkLst>
            <pc:docMk/>
            <pc:sldMk cId="1984965961" sldId="336"/>
            <ac:spMk id="6" creationId="{7CFCF3A3-9A6E-4592-922F-7129930FB799}"/>
          </ac:spMkLst>
        </pc:spChg>
        <pc:spChg chg="add mod">
          <ac:chgData name="Tegischer Lukas" userId="f78daebb-0565-485c-bd0e-1cd035e796ff" providerId="ADAL" clId="{40CC65B4-6967-4F77-9740-A35C9C91EFE6}" dt="2021-04-04T19:06:13.270" v="236" actId="20577"/>
          <ac:spMkLst>
            <pc:docMk/>
            <pc:sldMk cId="1984965961" sldId="336"/>
            <ac:spMk id="7" creationId="{5AF7E3C4-EC48-4494-BEDE-6C4E9F4C3A1A}"/>
          </ac:spMkLst>
        </pc:spChg>
        <pc:spChg chg="mod">
          <ac:chgData name="Tegischer Lukas" userId="f78daebb-0565-485c-bd0e-1cd035e796ff" providerId="ADAL" clId="{40CC65B4-6967-4F77-9740-A35C9C91EFE6}" dt="2021-04-04T19:06:05.087" v="232" actId="20577"/>
          <ac:spMkLst>
            <pc:docMk/>
            <pc:sldMk cId="1984965961" sldId="336"/>
            <ac:spMk id="9" creationId="{77150897-6127-46F3-940B-AB579466BCA1}"/>
          </ac:spMkLst>
        </pc:spChg>
        <pc:spChg chg="mod">
          <ac:chgData name="Tegischer Lukas" userId="f78daebb-0565-485c-bd0e-1cd035e796ff" providerId="ADAL" clId="{40CC65B4-6967-4F77-9740-A35C9C91EFE6}" dt="2021-04-04T19:06:07.295" v="233" actId="20577"/>
          <ac:spMkLst>
            <pc:docMk/>
            <pc:sldMk cId="1984965961" sldId="336"/>
            <ac:spMk id="10" creationId="{F704819B-50CB-4C02-A1F9-15A5419BEC8D}"/>
          </ac:spMkLst>
        </pc:spChg>
      </pc:sldChg>
      <pc:sldChg chg="addSp delSp modSp add mod ord delAnim">
        <pc:chgData name="Tegischer Lukas" userId="f78daebb-0565-485c-bd0e-1cd035e796ff" providerId="ADAL" clId="{40CC65B4-6967-4F77-9740-A35C9C91EFE6}" dt="2021-04-04T19:10:07.759" v="315"/>
        <pc:sldMkLst>
          <pc:docMk/>
          <pc:sldMk cId="4013852081" sldId="337"/>
        </pc:sldMkLst>
        <pc:spChg chg="mod">
          <ac:chgData name="Tegischer Lukas" userId="f78daebb-0565-485c-bd0e-1cd035e796ff" providerId="ADAL" clId="{40CC65B4-6967-4F77-9740-A35C9C91EFE6}" dt="2021-04-04T19:06:33.475" v="279" actId="20577"/>
          <ac:spMkLst>
            <pc:docMk/>
            <pc:sldMk cId="4013852081" sldId="33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0CC65B4-6967-4F77-9740-A35C9C91EFE6}" dt="2021-04-04T19:09:47.048" v="311" actId="20577"/>
          <ac:spMkLst>
            <pc:docMk/>
            <pc:sldMk cId="4013852081" sldId="337"/>
            <ac:spMk id="6" creationId="{49735459-3714-4FFB-93FB-ABB364FB6670}"/>
          </ac:spMkLst>
        </pc:spChg>
        <pc:spChg chg="del">
          <ac:chgData name="Tegischer Lukas" userId="f78daebb-0565-485c-bd0e-1cd035e796ff" providerId="ADAL" clId="{40CC65B4-6967-4F77-9740-A35C9C91EFE6}" dt="2021-04-04T19:06:35.387" v="280" actId="478"/>
          <ac:spMkLst>
            <pc:docMk/>
            <pc:sldMk cId="4013852081" sldId="337"/>
            <ac:spMk id="8" creationId="{86232214-676C-4B33-B662-DCB8EAAD0900}"/>
          </ac:spMkLst>
        </pc:spChg>
      </pc:sldChg>
      <pc:sldChg chg="addSp delSp modSp add mod">
        <pc:chgData name="Tegischer Lukas" userId="f78daebb-0565-485c-bd0e-1cd035e796ff" providerId="ADAL" clId="{40CC65B4-6967-4F77-9740-A35C9C91EFE6}" dt="2021-04-04T19:14:26.400" v="460" actId="20577"/>
        <pc:sldMkLst>
          <pc:docMk/>
          <pc:sldMk cId="1106016573" sldId="338"/>
        </pc:sldMkLst>
        <pc:spChg chg="del">
          <ac:chgData name="Tegischer Lukas" userId="f78daebb-0565-485c-bd0e-1cd035e796ff" providerId="ADAL" clId="{40CC65B4-6967-4F77-9740-A35C9C91EFE6}" dt="2021-04-04T19:10:12.604" v="316" actId="478"/>
          <ac:spMkLst>
            <pc:docMk/>
            <pc:sldMk cId="1106016573" sldId="338"/>
            <ac:spMk id="7" creationId="{5AF7E3C4-EC48-4494-BEDE-6C4E9F4C3A1A}"/>
          </ac:spMkLst>
        </pc:spChg>
        <pc:spChg chg="add mod">
          <ac:chgData name="Tegischer Lukas" userId="f78daebb-0565-485c-bd0e-1cd035e796ff" providerId="ADAL" clId="{40CC65B4-6967-4F77-9740-A35C9C91EFE6}" dt="2021-04-04T19:14:26.400" v="460" actId="20577"/>
          <ac:spMkLst>
            <pc:docMk/>
            <pc:sldMk cId="1106016573" sldId="338"/>
            <ac:spMk id="8" creationId="{0875FC64-893C-4744-B310-B3CC0A86D7AA}"/>
          </ac:spMkLst>
        </pc:spChg>
        <pc:spChg chg="del">
          <ac:chgData name="Tegischer Lukas" userId="f78daebb-0565-485c-bd0e-1cd035e796ff" providerId="ADAL" clId="{40CC65B4-6967-4F77-9740-A35C9C91EFE6}" dt="2021-04-04T19:10:12.604" v="316" actId="478"/>
          <ac:spMkLst>
            <pc:docMk/>
            <pc:sldMk cId="1106016573" sldId="338"/>
            <ac:spMk id="9" creationId="{77150897-6127-46F3-940B-AB579466BCA1}"/>
          </ac:spMkLst>
        </pc:spChg>
        <pc:spChg chg="del">
          <ac:chgData name="Tegischer Lukas" userId="f78daebb-0565-485c-bd0e-1cd035e796ff" providerId="ADAL" clId="{40CC65B4-6967-4F77-9740-A35C9C91EFE6}" dt="2021-04-04T19:10:12.604" v="316" actId="478"/>
          <ac:spMkLst>
            <pc:docMk/>
            <pc:sldMk cId="1106016573" sldId="338"/>
            <ac:spMk id="10" creationId="{F704819B-50CB-4C02-A1F9-15A5419BEC8D}"/>
          </ac:spMkLst>
        </pc:spChg>
        <pc:spChg chg="add mod">
          <ac:chgData name="Tegischer Lukas" userId="f78daebb-0565-485c-bd0e-1cd035e796ff" providerId="ADAL" clId="{40CC65B4-6967-4F77-9740-A35C9C91EFE6}" dt="2021-04-04T19:10:45.064" v="333" actId="1076"/>
          <ac:spMkLst>
            <pc:docMk/>
            <pc:sldMk cId="1106016573" sldId="338"/>
            <ac:spMk id="11" creationId="{DC0C021D-C8B6-4D17-B9C8-7FF75464FAED}"/>
          </ac:spMkLst>
        </pc:spChg>
        <pc:spChg chg="add mod">
          <ac:chgData name="Tegischer Lukas" userId="f78daebb-0565-485c-bd0e-1cd035e796ff" providerId="ADAL" clId="{40CC65B4-6967-4F77-9740-A35C9C91EFE6}" dt="2021-04-04T19:10:52.974" v="340" actId="14100"/>
          <ac:spMkLst>
            <pc:docMk/>
            <pc:sldMk cId="1106016573" sldId="338"/>
            <ac:spMk id="12" creationId="{0D0F1618-FF62-4A1A-8A37-DF4F8ED9A8F3}"/>
          </ac:spMkLst>
        </pc:spChg>
        <pc:spChg chg="add mod">
          <ac:chgData name="Tegischer Lukas" userId="f78daebb-0565-485c-bd0e-1cd035e796ff" providerId="ADAL" clId="{40CC65B4-6967-4F77-9740-A35C9C91EFE6}" dt="2021-04-04T19:11:04.244" v="348" actId="1076"/>
          <ac:spMkLst>
            <pc:docMk/>
            <pc:sldMk cId="1106016573" sldId="338"/>
            <ac:spMk id="13" creationId="{7AB3FDE1-57CB-476F-8247-5BFC460EE238}"/>
          </ac:spMkLst>
        </pc:spChg>
      </pc:sldChg>
      <pc:sldChg chg="addSp delSp modSp add mod ord modAnim">
        <pc:chgData name="Tegischer Lukas" userId="f78daebb-0565-485c-bd0e-1cd035e796ff" providerId="ADAL" clId="{40CC65B4-6967-4F77-9740-A35C9C91EFE6}" dt="2021-04-04T19:12:42.194" v="402"/>
        <pc:sldMkLst>
          <pc:docMk/>
          <pc:sldMk cId="987408120" sldId="339"/>
        </pc:sldMkLst>
        <pc:spChg chg="mod">
          <ac:chgData name="Tegischer Lukas" userId="f78daebb-0565-485c-bd0e-1cd035e796ff" providerId="ADAL" clId="{40CC65B4-6967-4F77-9740-A35C9C91EFE6}" dt="2021-04-04T19:11:39.614" v="383" actId="20577"/>
          <ac:spMkLst>
            <pc:docMk/>
            <pc:sldMk cId="987408120" sldId="339"/>
            <ac:spMk id="2" creationId="{00000000-0000-0000-0000-000000000000}"/>
          </ac:spMkLst>
        </pc:spChg>
        <pc:spChg chg="del">
          <ac:chgData name="Tegischer Lukas" userId="f78daebb-0565-485c-bd0e-1cd035e796ff" providerId="ADAL" clId="{40CC65B4-6967-4F77-9740-A35C9C91EFE6}" dt="2021-04-04T19:11:45.195" v="384" actId="478"/>
          <ac:spMkLst>
            <pc:docMk/>
            <pc:sldMk cId="987408120" sldId="339"/>
            <ac:spMk id="6" creationId="{49735459-3714-4FFB-93FB-ABB364FB6670}"/>
          </ac:spMkLst>
        </pc:spChg>
        <pc:spChg chg="add mod">
          <ac:chgData name="Tegischer Lukas" userId="f78daebb-0565-485c-bd0e-1cd035e796ff" providerId="ADAL" clId="{40CC65B4-6967-4F77-9740-A35C9C91EFE6}" dt="2021-04-04T19:12:33.662" v="400" actId="403"/>
          <ac:spMkLst>
            <pc:docMk/>
            <pc:sldMk cId="987408120" sldId="339"/>
            <ac:spMk id="7" creationId="{3105205D-6480-45CA-93DF-B3FF1165CB4F}"/>
          </ac:spMkLst>
        </pc:spChg>
        <pc:graphicFrameChg chg="add del mod">
          <ac:chgData name="Tegischer Lukas" userId="f78daebb-0565-485c-bd0e-1cd035e796ff" providerId="ADAL" clId="{40CC65B4-6967-4F77-9740-A35C9C91EFE6}" dt="2021-04-04T19:12:00.320" v="386"/>
          <ac:graphicFrameMkLst>
            <pc:docMk/>
            <pc:sldMk cId="987408120" sldId="339"/>
            <ac:graphicFrameMk id="3" creationId="{A5461144-1B2F-487E-BBE4-03643D4D6D8E}"/>
          </ac:graphicFrameMkLst>
        </pc:graphicFrameChg>
      </pc:sldChg>
      <pc:sldChg chg="modSp add ord">
        <pc:chgData name="Tegischer Lukas" userId="f78daebb-0565-485c-bd0e-1cd035e796ff" providerId="ADAL" clId="{40CC65B4-6967-4F77-9740-A35C9C91EFE6}" dt="2021-04-04T19:14:30.930" v="461" actId="20577"/>
        <pc:sldMkLst>
          <pc:docMk/>
          <pc:sldMk cId="1297878496" sldId="340"/>
        </pc:sldMkLst>
        <pc:spChg chg="mod">
          <ac:chgData name="Tegischer Lukas" userId="f78daebb-0565-485c-bd0e-1cd035e796ff" providerId="ADAL" clId="{40CC65B4-6967-4F77-9740-A35C9C91EFE6}" dt="2021-04-04T19:14:30.930" v="461" actId="20577"/>
          <ac:spMkLst>
            <pc:docMk/>
            <pc:sldMk cId="1297878496" sldId="340"/>
            <ac:spMk id="6" creationId="{7CFCF3A3-9A6E-4592-922F-7129930FB799}"/>
          </ac:spMkLst>
        </pc:spChg>
        <pc:spChg chg="mod">
          <ac:chgData name="Tegischer Lukas" userId="f78daebb-0565-485c-bd0e-1cd035e796ff" providerId="ADAL" clId="{40CC65B4-6967-4F77-9740-A35C9C91EFE6}" dt="2021-04-04T19:13:20.953" v="413" actId="20577"/>
          <ac:spMkLst>
            <pc:docMk/>
            <pc:sldMk cId="1297878496" sldId="340"/>
            <ac:spMk id="9" creationId="{77150897-6127-46F3-940B-AB579466BCA1}"/>
          </ac:spMkLst>
        </pc:spChg>
        <pc:spChg chg="mod">
          <ac:chgData name="Tegischer Lukas" userId="f78daebb-0565-485c-bd0e-1cd035e796ff" providerId="ADAL" clId="{40CC65B4-6967-4F77-9740-A35C9C91EFE6}" dt="2021-04-04T19:13:24.331" v="421" actId="20577"/>
          <ac:spMkLst>
            <pc:docMk/>
            <pc:sldMk cId="1297878496" sldId="340"/>
            <ac:spMk id="10" creationId="{F704819B-50CB-4C02-A1F9-15A5419BEC8D}"/>
          </ac:spMkLst>
        </pc:spChg>
      </pc:sldChg>
      <pc:sldChg chg="addSp delSp modSp add mod ord">
        <pc:chgData name="Tegischer Lukas" userId="f78daebb-0565-485c-bd0e-1cd035e796ff" providerId="ADAL" clId="{40CC65B4-6967-4F77-9740-A35C9C91EFE6}" dt="2021-04-04T19:14:33.161" v="462" actId="20577"/>
        <pc:sldMkLst>
          <pc:docMk/>
          <pc:sldMk cId="2352617416" sldId="341"/>
        </pc:sldMkLst>
        <pc:spChg chg="mod">
          <ac:chgData name="Tegischer Lukas" userId="f78daebb-0565-485c-bd0e-1cd035e796ff" providerId="ADAL" clId="{40CC65B4-6967-4F77-9740-A35C9C91EFE6}" dt="2021-04-04T19:14:33.161" v="462" actId="20577"/>
          <ac:spMkLst>
            <pc:docMk/>
            <pc:sldMk cId="2352617416" sldId="341"/>
            <ac:spMk id="7" creationId="{5AF7E3C4-EC48-4494-BEDE-6C4E9F4C3A1A}"/>
          </ac:spMkLst>
        </pc:spChg>
        <pc:spChg chg="mod">
          <ac:chgData name="Tegischer Lukas" userId="f78daebb-0565-485c-bd0e-1cd035e796ff" providerId="ADAL" clId="{40CC65B4-6967-4F77-9740-A35C9C91EFE6}" dt="2021-04-04T19:13:37.217" v="434" actId="20577"/>
          <ac:spMkLst>
            <pc:docMk/>
            <pc:sldMk cId="2352617416" sldId="341"/>
            <ac:spMk id="9" creationId="{77150897-6127-46F3-940B-AB579466BCA1}"/>
          </ac:spMkLst>
        </pc:spChg>
        <pc:spChg chg="add del mod">
          <ac:chgData name="Tegischer Lukas" userId="f78daebb-0565-485c-bd0e-1cd035e796ff" providerId="ADAL" clId="{40CC65B4-6967-4F77-9740-A35C9C91EFE6}" dt="2021-04-04T19:13:59.740" v="455" actId="478"/>
          <ac:spMkLst>
            <pc:docMk/>
            <pc:sldMk cId="2352617416" sldId="341"/>
            <ac:spMk id="10" creationId="{F704819B-50CB-4C02-A1F9-15A5419BEC8D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803EC45F-77AC-47BF-9E66-FA3BF572B726}"/>
    <pc:docChg chg="undo custSel addSld delSld modSld">
      <pc:chgData name="Tegischer Lukas" userId="f78daebb-0565-485c-bd0e-1cd035e796ff" providerId="ADAL" clId="{803EC45F-77AC-47BF-9E66-FA3BF572B726}" dt="2021-04-13T14:12:58.759" v="274"/>
      <pc:docMkLst>
        <pc:docMk/>
      </pc:docMkLst>
      <pc:sldChg chg="modSp mod">
        <pc:chgData name="Tegischer Lukas" userId="f78daebb-0565-485c-bd0e-1cd035e796ff" providerId="ADAL" clId="{803EC45F-77AC-47BF-9E66-FA3BF572B726}" dt="2021-04-04T19:23:34.797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03EC45F-77AC-47BF-9E66-FA3BF572B726}" dt="2021-04-04T19:23:34.797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803EC45F-77AC-47BF-9E66-FA3BF572B726}" dt="2021-04-13T14:12:58.759" v="274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803EC45F-77AC-47BF-9E66-FA3BF572B726}" dt="2021-04-04T19:36:28.822" v="134"/>
        <pc:sldMkLst>
          <pc:docMk/>
          <pc:sldMk cId="442268101" sldId="295"/>
        </pc:sldMkLst>
        <pc:spChg chg="mod">
          <ac:chgData name="Tegischer Lukas" userId="f78daebb-0565-485c-bd0e-1cd035e796ff" providerId="ADAL" clId="{803EC45F-77AC-47BF-9E66-FA3BF572B726}" dt="2021-04-04T19:24:08.461" v="74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03EC45F-77AC-47BF-9E66-FA3BF572B726}" dt="2021-04-04T19:35:29.708" v="117" actId="1076"/>
          <ac:spMkLst>
            <pc:docMk/>
            <pc:sldMk cId="442268101" sldId="295"/>
            <ac:spMk id="5" creationId="{A6DA5448-6A6C-4C3E-9C4D-8909E960E7F0}"/>
          </ac:spMkLst>
        </pc:spChg>
        <pc:spChg chg="del">
          <ac:chgData name="Tegischer Lukas" userId="f78daebb-0565-485c-bd0e-1cd035e796ff" providerId="ADAL" clId="{803EC45F-77AC-47BF-9E66-FA3BF572B726}" dt="2021-04-04T19:23:59.092" v="71" actId="478"/>
          <ac:spMkLst>
            <pc:docMk/>
            <pc:sldMk cId="442268101" sldId="295"/>
            <ac:spMk id="6" creationId="{5DB5046A-9DCA-498F-A37D-01B2C9F7BC8B}"/>
          </ac:spMkLst>
        </pc:spChg>
        <pc:spChg chg="del">
          <ac:chgData name="Tegischer Lukas" userId="f78daebb-0565-485c-bd0e-1cd035e796ff" providerId="ADAL" clId="{803EC45F-77AC-47BF-9E66-FA3BF572B726}" dt="2021-04-04T19:24:03.272" v="73" actId="478"/>
          <ac:spMkLst>
            <pc:docMk/>
            <pc:sldMk cId="442268101" sldId="295"/>
            <ac:spMk id="9" creationId="{1CC54E9E-6D26-4BD9-995E-B155A2158F3C}"/>
          </ac:spMkLst>
        </pc:spChg>
        <pc:picChg chg="add mod modCrop">
          <ac:chgData name="Tegischer Lukas" userId="f78daebb-0565-485c-bd0e-1cd035e796ff" providerId="ADAL" clId="{803EC45F-77AC-47BF-9E66-FA3BF572B726}" dt="2021-04-04T19:35:05.406" v="81" actId="1076"/>
          <ac:picMkLst>
            <pc:docMk/>
            <pc:sldMk cId="442268101" sldId="295"/>
            <ac:picMk id="4" creationId="{6979DFAD-E440-4A41-A19F-4244A4B0C0EA}"/>
          </ac:picMkLst>
        </pc:picChg>
        <pc:picChg chg="del">
          <ac:chgData name="Tegischer Lukas" userId="f78daebb-0565-485c-bd0e-1cd035e796ff" providerId="ADAL" clId="{803EC45F-77AC-47BF-9E66-FA3BF572B726}" dt="2021-04-04T19:24:00.768" v="72" actId="478"/>
          <ac:picMkLst>
            <pc:docMk/>
            <pc:sldMk cId="442268101" sldId="295"/>
            <ac:picMk id="7" creationId="{A34C86C1-2354-440D-B0B4-5C3DC03DD015}"/>
          </ac:picMkLst>
        </pc:picChg>
        <pc:cxnChg chg="add mod">
          <ac:chgData name="Tegischer Lukas" userId="f78daebb-0565-485c-bd0e-1cd035e796ff" providerId="ADAL" clId="{803EC45F-77AC-47BF-9E66-FA3BF572B726}" dt="2021-04-04T19:36:12.651" v="128" actId="693"/>
          <ac:cxnSpMkLst>
            <pc:docMk/>
            <pc:sldMk cId="442268101" sldId="295"/>
            <ac:cxnSpMk id="10" creationId="{7501EB9A-C900-482E-8ABD-6787159867D8}"/>
          </ac:cxnSpMkLst>
        </pc:cxnChg>
        <pc:cxnChg chg="add del mod">
          <ac:chgData name="Tegischer Lukas" userId="f78daebb-0565-485c-bd0e-1cd035e796ff" providerId="ADAL" clId="{803EC45F-77AC-47BF-9E66-FA3BF572B726}" dt="2021-04-04T19:36:04.716" v="126" actId="478"/>
          <ac:cxnSpMkLst>
            <pc:docMk/>
            <pc:sldMk cId="442268101" sldId="295"/>
            <ac:cxnSpMk id="12" creationId="{09427D36-D5F1-43B1-95B3-8A27F2B9A57E}"/>
          </ac:cxnSpMkLst>
        </pc:cxnChg>
        <pc:cxnChg chg="add mod">
          <ac:chgData name="Tegischer Lukas" userId="f78daebb-0565-485c-bd0e-1cd035e796ff" providerId="ADAL" clId="{803EC45F-77AC-47BF-9E66-FA3BF572B726}" dt="2021-04-04T19:36:23.182" v="132" actId="14100"/>
          <ac:cxnSpMkLst>
            <pc:docMk/>
            <pc:sldMk cId="442268101" sldId="295"/>
            <ac:cxnSpMk id="16" creationId="{248A6858-C300-499D-B17B-E91B202829A9}"/>
          </ac:cxnSpMkLst>
        </pc:cxnChg>
      </pc:sldChg>
      <pc:sldChg chg="addSp delSp modSp mod delAnim">
        <pc:chgData name="Tegischer Lukas" userId="f78daebb-0565-485c-bd0e-1cd035e796ff" providerId="ADAL" clId="{803EC45F-77AC-47BF-9E66-FA3BF572B726}" dt="2021-04-04T19:39:24.602" v="238" actId="20577"/>
        <pc:sldMkLst>
          <pc:docMk/>
          <pc:sldMk cId="1583130595" sldId="335"/>
        </pc:sldMkLst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7" creationId="{122981C4-3CC7-4BBA-A93F-790E174830F2}"/>
          </ac:spMkLst>
        </pc:spChg>
        <pc:spChg chg="add mod">
          <ac:chgData name="Tegischer Lukas" userId="f78daebb-0565-485c-bd0e-1cd035e796ff" providerId="ADAL" clId="{803EC45F-77AC-47BF-9E66-FA3BF572B726}" dt="2021-04-04T19:39:01.717" v="226" actId="1076"/>
          <ac:spMkLst>
            <pc:docMk/>
            <pc:sldMk cId="1583130595" sldId="335"/>
            <ac:spMk id="9" creationId="{58D93059-425E-407F-8361-DAFE8510AB85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1" creationId="{3E0AB194-8A93-47A2-9301-596A2A90035C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2" creationId="{02ACD7ED-89F3-473A-838A-BB321C31EA4E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3" creationId="{1DE0F21C-505B-4889-B450-CFD6E8C052B1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5" creationId="{23BF74F6-4438-470E-B8E3-502B90B5718B}"/>
          </ac:spMkLst>
        </pc:spChg>
        <pc:spChg chg="add mod">
          <ac:chgData name="Tegischer Lukas" userId="f78daebb-0565-485c-bd0e-1cd035e796ff" providerId="ADAL" clId="{803EC45F-77AC-47BF-9E66-FA3BF572B726}" dt="2021-04-04T19:39:17.508" v="232" actId="403"/>
          <ac:spMkLst>
            <pc:docMk/>
            <pc:sldMk cId="1583130595" sldId="335"/>
            <ac:spMk id="16" creationId="{E8CC914C-C941-44F4-A89E-11D7CAD92248}"/>
          </ac:spMkLst>
        </pc:spChg>
        <pc:spChg chg="add mod">
          <ac:chgData name="Tegischer Lukas" userId="f78daebb-0565-485c-bd0e-1cd035e796ff" providerId="ADAL" clId="{803EC45F-77AC-47BF-9E66-FA3BF572B726}" dt="2021-04-04T19:39:24.602" v="238" actId="20577"/>
          <ac:spMkLst>
            <pc:docMk/>
            <pc:sldMk cId="1583130595" sldId="335"/>
            <ac:spMk id="17" creationId="{D7190D9A-155B-4DF7-8334-BC5F56755B16}"/>
          </ac:spMkLst>
        </pc:spChg>
      </pc:sldChg>
      <pc:sldChg chg="addSp delSp modSp mod delAnim">
        <pc:chgData name="Tegischer Lukas" userId="f78daebb-0565-485c-bd0e-1cd035e796ff" providerId="ADAL" clId="{803EC45F-77AC-47BF-9E66-FA3BF572B726}" dt="2021-04-04T19:37:44.957" v="182" actId="1076"/>
        <pc:sldMkLst>
          <pc:docMk/>
          <pc:sldMk cId="1685039439" sldId="342"/>
        </pc:sldMkLst>
        <pc:spChg chg="mod">
          <ac:chgData name="Tegischer Lukas" userId="f78daebb-0565-485c-bd0e-1cd035e796ff" providerId="ADAL" clId="{803EC45F-77AC-47BF-9E66-FA3BF572B726}" dt="2021-04-04T19:36:45.230" v="167" actId="20577"/>
          <ac:spMkLst>
            <pc:docMk/>
            <pc:sldMk cId="1685039439" sldId="342"/>
            <ac:spMk id="2" creationId="{00000000-0000-0000-0000-000000000000}"/>
          </ac:spMkLst>
        </pc:spChg>
        <pc:spChg chg="del">
          <ac:chgData name="Tegischer Lukas" userId="f78daebb-0565-485c-bd0e-1cd035e796ff" providerId="ADAL" clId="{803EC45F-77AC-47BF-9E66-FA3BF572B726}" dt="2021-04-04T19:36:49.201" v="169" actId="478"/>
          <ac:spMkLst>
            <pc:docMk/>
            <pc:sldMk cId="1685039439" sldId="342"/>
            <ac:spMk id="8" creationId="{1576C327-B1C4-49F2-B076-1648601AF295}"/>
          </ac:spMkLst>
        </pc:spChg>
        <pc:spChg chg="del">
          <ac:chgData name="Tegischer Lukas" userId="f78daebb-0565-485c-bd0e-1cd035e796ff" providerId="ADAL" clId="{803EC45F-77AC-47BF-9E66-FA3BF572B726}" dt="2021-04-04T19:36:46.953" v="168" actId="478"/>
          <ac:spMkLst>
            <pc:docMk/>
            <pc:sldMk cId="1685039439" sldId="342"/>
            <ac:spMk id="9" creationId="{1CC54E9E-6D26-4BD9-995E-B155A2158F3C}"/>
          </ac:spMkLst>
        </pc:spChg>
        <pc:spChg chg="add mod">
          <ac:chgData name="Tegischer Lukas" userId="f78daebb-0565-485c-bd0e-1cd035e796ff" providerId="ADAL" clId="{803EC45F-77AC-47BF-9E66-FA3BF572B726}" dt="2021-04-04T19:37:44.957" v="182" actId="1076"/>
          <ac:spMkLst>
            <pc:docMk/>
            <pc:sldMk cId="1685039439" sldId="342"/>
            <ac:spMk id="11" creationId="{BE198DEF-5253-4338-BBCC-439967AF12AB}"/>
          </ac:spMkLst>
        </pc:spChg>
        <pc:picChg chg="add mod">
          <ac:chgData name="Tegischer Lukas" userId="f78daebb-0565-485c-bd0e-1cd035e796ff" providerId="ADAL" clId="{803EC45F-77AC-47BF-9E66-FA3BF572B726}" dt="2021-04-04T19:37:03.462" v="174" actId="1076"/>
          <ac:picMkLst>
            <pc:docMk/>
            <pc:sldMk cId="1685039439" sldId="342"/>
            <ac:picMk id="7" creationId="{E1D2368A-EEE0-4D21-B0CA-4D2B6571E6C8}"/>
          </ac:picMkLst>
        </pc:picChg>
        <pc:picChg chg="del">
          <ac:chgData name="Tegischer Lukas" userId="f78daebb-0565-485c-bd0e-1cd035e796ff" providerId="ADAL" clId="{803EC45F-77AC-47BF-9E66-FA3BF572B726}" dt="2021-04-04T19:36:49.201" v="169" actId="478"/>
          <ac:picMkLst>
            <pc:docMk/>
            <pc:sldMk cId="1685039439" sldId="342"/>
            <ac:picMk id="10" creationId="{9BB81FF3-4ABF-42C3-B6E7-1F2855577A3B}"/>
          </ac:picMkLst>
        </pc:picChg>
      </pc:sldChg>
      <pc:sldChg chg="addSp delSp modSp add mod">
        <pc:chgData name="Tegischer Lukas" userId="f78daebb-0565-485c-bd0e-1cd035e796ff" providerId="ADAL" clId="{803EC45F-77AC-47BF-9E66-FA3BF572B726}" dt="2021-04-04T19:38:15.953" v="200" actId="1076"/>
        <pc:sldMkLst>
          <pc:docMk/>
          <pc:sldMk cId="2649353781" sldId="343"/>
        </pc:sldMkLst>
        <pc:spChg chg="mod">
          <ac:chgData name="Tegischer Lukas" userId="f78daebb-0565-485c-bd0e-1cd035e796ff" providerId="ADAL" clId="{803EC45F-77AC-47BF-9E66-FA3BF572B726}" dt="2021-04-04T19:38:15.953" v="200" actId="1076"/>
          <ac:spMkLst>
            <pc:docMk/>
            <pc:sldMk cId="2649353781" sldId="34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03EC45F-77AC-47BF-9E66-FA3BF572B726}" dt="2021-04-04T19:38:14.162" v="199" actId="1076"/>
          <ac:spMkLst>
            <pc:docMk/>
            <pc:sldMk cId="2649353781" sldId="343"/>
            <ac:spMk id="8" creationId="{F7FE1F14-6371-4DB9-83D2-FEFC5AAD4F2B}"/>
          </ac:spMkLst>
        </pc:spChg>
        <pc:spChg chg="del">
          <ac:chgData name="Tegischer Lukas" userId="f78daebb-0565-485c-bd0e-1cd035e796ff" providerId="ADAL" clId="{803EC45F-77AC-47BF-9E66-FA3BF572B726}" dt="2021-04-04T19:37:49.615" v="185" actId="478"/>
          <ac:spMkLst>
            <pc:docMk/>
            <pc:sldMk cId="2649353781" sldId="343"/>
            <ac:spMk id="11" creationId="{BE198DEF-5253-4338-BBCC-439967AF12AB}"/>
          </ac:spMkLst>
        </pc:spChg>
        <pc:picChg chg="del">
          <ac:chgData name="Tegischer Lukas" userId="f78daebb-0565-485c-bd0e-1cd035e796ff" providerId="ADAL" clId="{803EC45F-77AC-47BF-9E66-FA3BF572B726}" dt="2021-04-04T19:37:48.601" v="184" actId="478"/>
          <ac:picMkLst>
            <pc:docMk/>
            <pc:sldMk cId="2649353781" sldId="343"/>
            <ac:picMk id="7" creationId="{E1D2368A-EEE0-4D21-B0CA-4D2B6571E6C8}"/>
          </ac:picMkLst>
        </pc:picChg>
      </pc:sldChg>
      <pc:sldChg chg="delSp modSp add mod">
        <pc:chgData name="Tegischer Lukas" userId="f78daebb-0565-485c-bd0e-1cd035e796ff" providerId="ADAL" clId="{803EC45F-77AC-47BF-9E66-FA3BF572B726}" dt="2021-04-04T19:40:17.186" v="272" actId="403"/>
        <pc:sldMkLst>
          <pc:docMk/>
          <pc:sldMk cId="3047141546" sldId="344"/>
        </pc:sldMkLst>
        <pc:spChg chg="mod">
          <ac:chgData name="Tegischer Lukas" userId="f78daebb-0565-485c-bd0e-1cd035e796ff" providerId="ADAL" clId="{803EC45F-77AC-47BF-9E66-FA3BF572B726}" dt="2021-04-04T19:40:17.186" v="272" actId="403"/>
          <ac:spMkLst>
            <pc:docMk/>
            <pc:sldMk cId="3047141546" sldId="344"/>
            <ac:spMk id="9" creationId="{58D93059-425E-407F-8361-DAFE8510AB85}"/>
          </ac:spMkLst>
        </pc:spChg>
        <pc:spChg chg="mod">
          <ac:chgData name="Tegischer Lukas" userId="f78daebb-0565-485c-bd0e-1cd035e796ff" providerId="ADAL" clId="{803EC45F-77AC-47BF-9E66-FA3BF572B726}" dt="2021-04-04T19:40:06.344" v="270" actId="20577"/>
          <ac:spMkLst>
            <pc:docMk/>
            <pc:sldMk cId="3047141546" sldId="344"/>
            <ac:spMk id="16" creationId="{E8CC914C-C941-44F4-A89E-11D7CAD92248}"/>
          </ac:spMkLst>
        </pc:spChg>
        <pc:spChg chg="del">
          <ac:chgData name="Tegischer Lukas" userId="f78daebb-0565-485c-bd0e-1cd035e796ff" providerId="ADAL" clId="{803EC45F-77AC-47BF-9E66-FA3BF572B726}" dt="2021-04-04T19:40:03.135" v="268" actId="478"/>
          <ac:spMkLst>
            <pc:docMk/>
            <pc:sldMk cId="3047141546" sldId="344"/>
            <ac:spMk id="17" creationId="{D7190D9A-155B-4DF7-8334-BC5F56755B1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3456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93134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96289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8437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Betrag (=Länge) eines Vektors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8809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Herleitung: Betrag eines Vektors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979DFAD-E440-4A41-A19F-4244A4B0C0E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011" b="44093"/>
          <a:stretch/>
        </p:blipFill>
        <p:spPr>
          <a:xfrm>
            <a:off x="449180" y="1611876"/>
            <a:ext cx="5454002" cy="464454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A6DA5448-6A6C-4C3E-9C4D-8909E960E7F0}"/>
              </a:ext>
            </a:extLst>
          </p:cNvPr>
          <p:cNvSpPr txBox="1"/>
          <p:nvPr/>
        </p:nvSpPr>
        <p:spPr>
          <a:xfrm>
            <a:off x="7048500" y="1411821"/>
            <a:ext cx="41120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000" b="1" u="sng" dirty="0"/>
              <a:t>Anwendung: Satz des Pythagoras</a:t>
            </a:r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7501EB9A-C900-482E-8ABD-6787159867D8}"/>
              </a:ext>
            </a:extLst>
          </p:cNvPr>
          <p:cNvCxnSpPr>
            <a:cxnSpLocks/>
          </p:cNvCxnSpPr>
          <p:nvPr/>
        </p:nvCxnSpPr>
        <p:spPr>
          <a:xfrm>
            <a:off x="2143125" y="4600575"/>
            <a:ext cx="2762250" cy="0"/>
          </a:xfrm>
          <a:prstGeom prst="line">
            <a:avLst/>
          </a:prstGeom>
          <a:ln w="57150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248A6858-C300-499D-B17B-E91B202829A9}"/>
              </a:ext>
            </a:extLst>
          </p:cNvPr>
          <p:cNvCxnSpPr>
            <a:cxnSpLocks/>
          </p:cNvCxnSpPr>
          <p:nvPr/>
        </p:nvCxnSpPr>
        <p:spPr>
          <a:xfrm>
            <a:off x="4905375" y="2524125"/>
            <a:ext cx="0" cy="2076450"/>
          </a:xfrm>
          <a:prstGeom prst="line">
            <a:avLst/>
          </a:prstGeom>
          <a:ln w="57150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226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601946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Betrag (=Länge) eines Vektors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1D2368A-EEE0-4D21-B0CA-4D2B6571E6C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429" b="37353"/>
          <a:stretch/>
        </p:blipFill>
        <p:spPr bwMode="auto">
          <a:xfrm>
            <a:off x="814387" y="1703070"/>
            <a:ext cx="3450451" cy="42100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BE198DEF-5253-4338-BBCC-439967AF12AB}"/>
                  </a:ext>
                </a:extLst>
              </p:cNvPr>
              <p:cNvSpPr txBox="1"/>
              <p:nvPr/>
            </p:nvSpPr>
            <p:spPr>
              <a:xfrm>
                <a:off x="5086296" y="2711705"/>
                <a:ext cx="6096000" cy="21927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Unter dem </a:t>
                </a:r>
                <a:r>
                  <a:rPr lang="de-AT" sz="20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Betrag eines Vektors</a:t>
                </a:r>
                <a:r>
                  <a:rPr lang="de-AT" sz="20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versteht man die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Länge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des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zugehörigen Pfeiles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Dieser wird mit Hilfe des pythagoräischen Lehrsatzes berechnet. Es sei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</m:acc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den>
                        </m:f>
                      </m:e>
                    </m:d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ein Vektor aus dem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2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dann gilt für seinen Betrag: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 smtClean="0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</m:t>
                      </m:r>
                      <m:acc>
                        <m:accPr>
                          <m:chr m:val="⃑"/>
                          <m:ctrlPr>
                            <a:rPr lang="de-AT" sz="28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8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</m:acc>
                      <m:r>
                        <a:rPr lang="de-AT" sz="28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|=</m:t>
                      </m:r>
                      <m:rad>
                        <m:radPr>
                          <m:degHide m:val="on"/>
                          <m:ctrlPr>
                            <a:rPr lang="de-AT" sz="28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AT" sz="2800" i="1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800" i="1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800" i="1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8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de-AT" sz="28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  <m:r>
                            <a:rPr lang="de-AT" sz="28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²</m:t>
                          </m:r>
                        </m:e>
                      </m:rad>
                    </m:oMath>
                  </m:oMathPara>
                </a14:m>
                <a:endParaRPr lang="de-AT" sz="20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BE198DEF-5253-4338-BBCC-439967AF12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6296" y="2711705"/>
                <a:ext cx="6096000" cy="2192780"/>
              </a:xfrm>
              <a:prstGeom prst="rect">
                <a:avLst/>
              </a:prstGeom>
              <a:blipFill>
                <a:blip r:embed="rId5"/>
                <a:stretch>
                  <a:fillRect l="-1000" t="-1389" r="-18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503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78047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Betrag (=Länge) eines Vektors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F7FE1F14-6371-4DB9-83D2-FEFC5AAD4F2B}"/>
                  </a:ext>
                </a:extLst>
              </p:cNvPr>
              <p:cNvSpPr txBox="1"/>
              <p:nvPr/>
            </p:nvSpPr>
            <p:spPr>
              <a:xfrm>
                <a:off x="873759" y="1936148"/>
                <a:ext cx="10444480" cy="26528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Für einen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allgemeinen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Vektor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</m:acc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AT" sz="2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AT" sz="2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de-AT" sz="2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de-AT" sz="2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de-AT" sz="2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…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sSub>
                                            <m:sSubPr>
                                              <m:ctrlPr>
                                                <a:rPr lang="de-AT" sz="2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de-AT" sz="2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de-AT" sz="2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𝑛</m:t>
                                              </m:r>
                                            </m:sub>
                                          </m:sSub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sSup>
                      <m:sSup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wird der Betrag analog berechnet:   </a:t>
                </a:r>
                <a:endParaRPr lang="de-AT" sz="24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AT" sz="24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</m:t>
                      </m:r>
                      <m:acc>
                        <m:accPr>
                          <m:chr m:val="⃑"/>
                          <m:ctrlPr>
                            <a:rPr lang="de-AT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</m:acc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|=</m:t>
                      </m:r>
                      <m:rad>
                        <m:radPr>
                          <m:degHide m:val="on"/>
                          <m:ctrlPr>
                            <a:rPr lang="de-AT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de-AT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de-AT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de-AT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de-AT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de-AT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de-AT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de-AT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de-AT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+...+</m:t>
                          </m:r>
                          <m:sSubSup>
                            <m:sSubSupPr>
                              <m:ctrlPr>
                                <a:rPr lang="de-AT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de-AT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de-AT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F7FE1F14-6371-4DB9-83D2-FEFC5AAD4F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759" y="1936148"/>
                <a:ext cx="10444480" cy="2652842"/>
              </a:xfrm>
              <a:prstGeom prst="rect">
                <a:avLst/>
              </a:prstGeom>
              <a:blipFill>
                <a:blip r:embed="rId4"/>
                <a:stretch>
                  <a:fillRect l="-875" r="-11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935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8D93059-425E-407F-8361-DAFE8510AB85}"/>
                  </a:ext>
                </a:extLst>
              </p:cNvPr>
              <p:cNvSpPr txBox="1"/>
              <p:nvPr/>
            </p:nvSpPr>
            <p:spPr>
              <a:xfrm>
                <a:off x="335280" y="414581"/>
                <a:ext cx="9052560" cy="8098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Gegeben sind die Punkte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20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den>
                        </m:f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20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−5</m:t>
                            </m:r>
                          </m:num>
                          <m:den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20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7</m:t>
                            </m:r>
                          </m:den>
                        </m:f>
                      </m:e>
                    </m:d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−6</m:t>
                            </m:r>
                          </m:den>
                        </m:f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Berechne den Betrag.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8D93059-425E-407F-8361-DAFE8510AB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" y="414581"/>
                <a:ext cx="9052560" cy="809837"/>
              </a:xfrm>
              <a:prstGeom prst="rect">
                <a:avLst/>
              </a:prstGeom>
              <a:blipFill>
                <a:blip r:embed="rId4"/>
                <a:stretch>
                  <a:fillRect l="-673" b="-1278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E8CC914C-C941-44F4-A89E-11D7CAD92248}"/>
                  </a:ext>
                </a:extLst>
              </p:cNvPr>
              <p:cNvSpPr txBox="1"/>
              <p:nvPr/>
            </p:nvSpPr>
            <p:spPr>
              <a:xfrm>
                <a:off x="335280" y="1610200"/>
                <a:ext cx="6096000" cy="5384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⃑"/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𝐴𝐵</m:t>
                              </m:r>
                            </m:e>
                          </m:acc>
                        </m:e>
                      </m:d>
                      <m:r>
                        <a:rPr lang="de-AT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E8CC914C-C941-44F4-A89E-11D7CAD922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" y="1610200"/>
                <a:ext cx="6096000" cy="5384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D7190D9A-155B-4DF7-8334-BC5F56755B16}"/>
                  </a:ext>
                </a:extLst>
              </p:cNvPr>
              <p:cNvSpPr txBox="1"/>
              <p:nvPr/>
            </p:nvSpPr>
            <p:spPr>
              <a:xfrm>
                <a:off x="335280" y="4440079"/>
                <a:ext cx="6096000" cy="5360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⃑"/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𝐷𝐶</m:t>
                              </m:r>
                            </m:e>
                          </m:acc>
                        </m:e>
                      </m:d>
                      <m:r>
                        <a:rPr lang="de-AT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D7190D9A-155B-4DF7-8334-BC5F56755B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" y="4440079"/>
                <a:ext cx="6096000" cy="53604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3130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8D93059-425E-407F-8361-DAFE8510AB85}"/>
                  </a:ext>
                </a:extLst>
              </p:cNvPr>
              <p:cNvSpPr txBox="1"/>
              <p:nvPr/>
            </p:nvSpPr>
            <p:spPr>
              <a:xfrm>
                <a:off x="335280" y="414581"/>
                <a:ext cx="9052560" cy="8198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2)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Gegeben sind die Punkte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eqArr>
                              <m:eqArrPr>
                                <m:ctrlPr>
                                  <a:rPr lang="de-AT" sz="2000" b="0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de-AT" sz="2000" b="0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de-AT" sz="2000" b="0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de-AT" sz="2000" b="0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e>
                            </m:eqArr>
                          </m:num>
                          <m:den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den>
                        </m:f>
                      </m:e>
                    </m:d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eqArr>
                              <m:eqArrPr>
                                <m:ctrlPr>
                                  <a:rPr lang="de-AT" sz="2000" b="0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de-AT" sz="2000" b="0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de-AT" sz="2000" b="0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de-AT" sz="2000" b="0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e>
                            </m:eqArr>
                          </m:num>
                          <m:den>
                            <m:r>
                              <a:rPr lang="de-AT" sz="20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Berechne den Betrag.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8D93059-425E-407F-8361-DAFE8510AB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" y="414581"/>
                <a:ext cx="9052560" cy="819840"/>
              </a:xfrm>
              <a:prstGeom prst="rect">
                <a:avLst/>
              </a:prstGeom>
              <a:blipFill>
                <a:blip r:embed="rId4"/>
                <a:stretch>
                  <a:fillRect l="-67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E8CC914C-C941-44F4-A89E-11D7CAD92248}"/>
                  </a:ext>
                </a:extLst>
              </p:cNvPr>
              <p:cNvSpPr txBox="1"/>
              <p:nvPr/>
            </p:nvSpPr>
            <p:spPr>
              <a:xfrm>
                <a:off x="335280" y="1610200"/>
                <a:ext cx="6096000" cy="5384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⃑"/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</m:acc>
                        </m:e>
                      </m:d>
                      <m:r>
                        <a:rPr lang="de-AT" sz="24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E8CC914C-C941-44F4-A89E-11D7CAD922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" y="1610200"/>
                <a:ext cx="6096000" cy="5384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7141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150</Words>
  <Application>Microsoft Office PowerPoint</Application>
  <PresentationFormat>Breitbild</PresentationFormat>
  <Paragraphs>21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Betrag (=Länge) eines Vektors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94</cp:revision>
  <dcterms:created xsi:type="dcterms:W3CDTF">2020-04-09T06:13:57Z</dcterms:created>
  <dcterms:modified xsi:type="dcterms:W3CDTF">2022-11-04T10:58:35Z</dcterms:modified>
</cp:coreProperties>
</file>