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421" r:id="rId3"/>
    <p:sldId id="423" r:id="rId4"/>
    <p:sldId id="424" r:id="rId5"/>
    <p:sldId id="420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A5A260EA-E85C-47D3-BAF8-C95BC37E6468}"/>
    <pc:docChg chg="undo custSel addSld delSld modSld sldOrd">
      <pc:chgData name="Tegischer Lukas" userId="f78daebb-0565-485c-bd0e-1cd035e796ff" providerId="ADAL" clId="{A5A260EA-E85C-47D3-BAF8-C95BC37E6468}" dt="2022-04-10T20:38:25.570" v="586" actId="47"/>
      <pc:docMkLst>
        <pc:docMk/>
      </pc:docMkLst>
      <pc:sldChg chg="modSp mod">
        <pc:chgData name="Tegischer Lukas" userId="f78daebb-0565-485c-bd0e-1cd035e796ff" providerId="ADAL" clId="{A5A260EA-E85C-47D3-BAF8-C95BC37E6468}" dt="2022-04-10T20:16:35.282" v="76" actId="404"/>
        <pc:sldMkLst>
          <pc:docMk/>
          <pc:sldMk cId="336392357" sldId="256"/>
        </pc:sldMkLst>
        <pc:spChg chg="mod">
          <ac:chgData name="Tegischer Lukas" userId="f78daebb-0565-485c-bd0e-1cd035e796ff" providerId="ADAL" clId="{A5A260EA-E85C-47D3-BAF8-C95BC37E6468}" dt="2022-04-10T20:16:35.282" v="76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32:05.304" v="490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A5A260EA-E85C-47D3-BAF8-C95BC37E6468}" dt="2022-04-10T20:32:05.304" v="490" actId="20577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16:49.677" v="101" actId="478"/>
          <ac:spMkLst>
            <pc:docMk/>
            <pc:sldMk cId="2738696002" sldId="324"/>
            <ac:spMk id="7" creationId="{213206CF-ACA4-41CF-B034-08EE4E885245}"/>
          </ac:spMkLst>
        </pc:spChg>
        <pc:spChg chg="del mod">
          <ac:chgData name="Tegischer Lukas" userId="f78daebb-0565-485c-bd0e-1cd035e796ff" providerId="ADAL" clId="{A5A260EA-E85C-47D3-BAF8-C95BC37E6468}" dt="2022-04-10T20:16:50.878" v="104" actId="478"/>
          <ac:spMkLst>
            <pc:docMk/>
            <pc:sldMk cId="2738696002" sldId="324"/>
            <ac:spMk id="9" creationId="{15A2063E-081E-4674-A610-69575AB1734F}"/>
          </ac:spMkLst>
        </pc:spChg>
        <pc:spChg chg="del">
          <ac:chgData name="Tegischer Lukas" userId="f78daebb-0565-485c-bd0e-1cd035e796ff" providerId="ADAL" clId="{A5A260EA-E85C-47D3-BAF8-C95BC37E6468}" dt="2022-04-10T20:16:50.074" v="102" actId="478"/>
          <ac:spMkLst>
            <pc:docMk/>
            <pc:sldMk cId="2738696002" sldId="324"/>
            <ac:spMk id="10" creationId="{5B60481B-F72B-4BE1-B8EF-9AF987B410CC}"/>
          </ac:spMkLst>
        </pc:spChg>
        <pc:spChg chg="del">
          <ac:chgData name="Tegischer Lukas" userId="f78daebb-0565-485c-bd0e-1cd035e796ff" providerId="ADAL" clId="{A5A260EA-E85C-47D3-BAF8-C95BC37E6468}" dt="2022-04-10T20:16:51.488" v="105" actId="478"/>
          <ac:spMkLst>
            <pc:docMk/>
            <pc:sldMk cId="2738696002" sldId="324"/>
            <ac:spMk id="11" creationId="{B51195F4-149A-4C40-846B-4611E8ED6B0F}"/>
          </ac:spMkLst>
        </pc:spChg>
        <pc:spChg chg="add mod">
          <ac:chgData name="Tegischer Lukas" userId="f78daebb-0565-485c-bd0e-1cd035e796ff" providerId="ADAL" clId="{A5A260EA-E85C-47D3-BAF8-C95BC37E6468}" dt="2022-04-10T20:18:14.476" v="132" actId="1582"/>
          <ac:spMkLst>
            <pc:docMk/>
            <pc:sldMk cId="2738696002" sldId="324"/>
            <ac:spMk id="12" creationId="{4C20B794-593D-4202-92F3-D4407A1EC044}"/>
          </ac:spMkLst>
        </pc:spChg>
        <pc:spChg chg="add mod">
          <ac:chgData name="Tegischer Lukas" userId="f78daebb-0565-485c-bd0e-1cd035e796ff" providerId="ADAL" clId="{A5A260EA-E85C-47D3-BAF8-C95BC37E6468}" dt="2022-04-10T20:18:18.930" v="133" actId="1582"/>
          <ac:spMkLst>
            <pc:docMk/>
            <pc:sldMk cId="2738696002" sldId="324"/>
            <ac:spMk id="13" creationId="{7CA4CCE7-8A84-426E-989E-BD9259220CC1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23:22.193" v="277" actId="14100"/>
        <pc:sldMkLst>
          <pc:docMk/>
          <pc:sldMk cId="3785642135" sldId="348"/>
        </pc:sldMkLst>
        <pc:spChg chg="del">
          <ac:chgData name="Tegischer Lukas" userId="f78daebb-0565-485c-bd0e-1cd035e796ff" providerId="ADAL" clId="{A5A260EA-E85C-47D3-BAF8-C95BC37E6468}" dt="2022-04-10T20:18:51.680" v="136" actId="478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1:15.425" v="234" actId="20577"/>
          <ac:spMkLst>
            <pc:docMk/>
            <pc:sldMk cId="3785642135" sldId="348"/>
            <ac:spMk id="7" creationId="{7E2974EE-F161-42DA-99F5-5AAD76EB719C}"/>
          </ac:spMkLst>
        </pc:spChg>
        <pc:spChg chg="add del mod">
          <ac:chgData name="Tegischer Lukas" userId="f78daebb-0565-485c-bd0e-1cd035e796ff" providerId="ADAL" clId="{A5A260EA-E85C-47D3-BAF8-C95BC37E6468}" dt="2022-04-10T20:19:36.343" v="159" actId="478"/>
          <ac:spMkLst>
            <pc:docMk/>
            <pc:sldMk cId="3785642135" sldId="348"/>
            <ac:spMk id="9" creationId="{1CEA1E21-F36C-463C-A430-1BAA75BA3110}"/>
          </ac:spMkLst>
        </pc:spChg>
        <pc:spChg chg="del">
          <ac:chgData name="Tegischer Lukas" userId="f78daebb-0565-485c-bd0e-1cd035e796ff" providerId="ADAL" clId="{A5A260EA-E85C-47D3-BAF8-C95BC37E6468}" dt="2022-04-10T20:18:50.522" v="135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A5A260EA-E85C-47D3-BAF8-C95BC37E6468}" dt="2022-04-10T20:18:52.288" v="137" actId="478"/>
          <ac:spMkLst>
            <pc:docMk/>
            <pc:sldMk cId="3785642135" sldId="348"/>
            <ac:spMk id="11" creationId="{60A68BB4-C622-4C67-90D8-64EA2E82F01B}"/>
          </ac:spMkLst>
        </pc:spChg>
        <pc:spChg chg="add mod">
          <ac:chgData name="Tegischer Lukas" userId="f78daebb-0565-485c-bd0e-1cd035e796ff" providerId="ADAL" clId="{A5A260EA-E85C-47D3-BAF8-C95BC37E6468}" dt="2022-04-10T20:20:19.245" v="218" actId="1076"/>
          <ac:spMkLst>
            <pc:docMk/>
            <pc:sldMk cId="3785642135" sldId="348"/>
            <ac:spMk id="12" creationId="{943ABEB7-2972-4019-AE5B-55EE3050597C}"/>
          </ac:spMkLst>
        </pc:spChg>
        <pc:spChg chg="add mod">
          <ac:chgData name="Tegischer Lukas" userId="f78daebb-0565-485c-bd0e-1cd035e796ff" providerId="ADAL" clId="{A5A260EA-E85C-47D3-BAF8-C95BC37E6468}" dt="2022-04-10T20:22:54.580" v="267" actId="207"/>
          <ac:spMkLst>
            <pc:docMk/>
            <pc:sldMk cId="3785642135" sldId="348"/>
            <ac:spMk id="15" creationId="{89907A79-C0A9-40EE-94DE-D54B2821E6DD}"/>
          </ac:spMkLst>
        </pc:spChg>
        <pc:spChg chg="add mod">
          <ac:chgData name="Tegischer Lukas" userId="f78daebb-0565-485c-bd0e-1cd035e796ff" providerId="ADAL" clId="{A5A260EA-E85C-47D3-BAF8-C95BC37E6468}" dt="2022-04-10T20:23:22.193" v="277" actId="14100"/>
          <ac:spMkLst>
            <pc:docMk/>
            <pc:sldMk cId="3785642135" sldId="348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21:18.193" v="235" actId="1076"/>
          <ac:graphicFrameMkLst>
            <pc:docMk/>
            <pc:sldMk cId="3785642135" sldId="348"/>
            <ac:graphicFrameMk id="6" creationId="{DFE6AAB6-2249-4A4D-A733-14D6EB23489F}"/>
          </ac:graphicFrameMkLst>
        </pc:graphicFrameChg>
        <pc:graphicFrameChg chg="add mod modGraphic">
          <ac:chgData name="Tegischer Lukas" userId="f78daebb-0565-485c-bd0e-1cd035e796ff" providerId="ADAL" clId="{A5A260EA-E85C-47D3-BAF8-C95BC37E6468}" dt="2022-04-10T20:22:45.479" v="264" actId="1076"/>
          <ac:graphicFrameMkLst>
            <pc:docMk/>
            <pc:sldMk cId="3785642135" sldId="348"/>
            <ac:graphicFrameMk id="13" creationId="{361EC121-6269-465C-B3C9-E4DFF5AE65E7}"/>
          </ac:graphicFrameMkLst>
        </pc:graphicFrameChg>
        <pc:picChg chg="del">
          <ac:chgData name="Tegischer Lukas" userId="f78daebb-0565-485c-bd0e-1cd035e796ff" providerId="ADAL" clId="{A5A260EA-E85C-47D3-BAF8-C95BC37E6468}" dt="2022-04-10T20:21:11.203" v="232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7:56.276" v="342" actId="1076"/>
        <pc:sldMkLst>
          <pc:docMk/>
          <pc:sldMk cId="3924277000" sldId="353"/>
        </pc:sldMkLst>
        <pc:spChg chg="del">
          <ac:chgData name="Tegischer Lukas" userId="f78daebb-0565-485c-bd0e-1cd035e796ff" providerId="ADAL" clId="{A5A260EA-E85C-47D3-BAF8-C95BC37E6468}" dt="2022-04-10T20:27:03.666" v="316" actId="478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7:56.276" v="342" actId="1076"/>
          <ac:spMkLst>
            <pc:docMk/>
            <pc:sldMk cId="3924277000" sldId="353"/>
            <ac:spMk id="7" creationId="{5BA310F1-C81E-4AAF-9998-D99132525B3A}"/>
          </ac:spMkLst>
        </pc:spChg>
        <pc:spChg chg="del">
          <ac:chgData name="Tegischer Lukas" userId="f78daebb-0565-485c-bd0e-1cd035e796ff" providerId="ADAL" clId="{A5A260EA-E85C-47D3-BAF8-C95BC37E6468}" dt="2022-04-10T20:27:04.545" v="318" actId="478"/>
          <ac:spMkLst>
            <pc:docMk/>
            <pc:sldMk cId="3924277000" sldId="353"/>
            <ac:spMk id="8" creationId="{40C6ACB1-3402-47CA-905C-853C03A2643B}"/>
          </ac:spMkLst>
        </pc:spChg>
        <pc:spChg chg="add del mod">
          <ac:chgData name="Tegischer Lukas" userId="f78daebb-0565-485c-bd0e-1cd035e796ff" providerId="ADAL" clId="{A5A260EA-E85C-47D3-BAF8-C95BC37E6468}" dt="2022-04-10T20:27:33.634" v="332" actId="478"/>
          <ac:spMkLst>
            <pc:docMk/>
            <pc:sldMk cId="3924277000" sldId="353"/>
            <ac:spMk id="9" creationId="{57527AA3-FD8D-416D-AE72-78FF1B4035B5}"/>
          </ac:spMkLst>
        </pc:spChg>
        <pc:picChg chg="del">
          <ac:chgData name="Tegischer Lukas" userId="f78daebb-0565-485c-bd0e-1cd035e796ff" providerId="ADAL" clId="{A5A260EA-E85C-47D3-BAF8-C95BC37E6468}" dt="2022-04-10T20:27:03.955" v="317" actId="478"/>
          <ac:picMkLst>
            <pc:docMk/>
            <pc:sldMk cId="3924277000" sldId="353"/>
            <ac:picMk id="6" creationId="{6C13817F-9367-41ED-A351-9110C68708E9}"/>
          </ac:picMkLst>
        </pc:picChg>
        <pc:picChg chg="del">
          <ac:chgData name="Tegischer Lukas" userId="f78daebb-0565-485c-bd0e-1cd035e796ff" providerId="ADAL" clId="{A5A260EA-E85C-47D3-BAF8-C95BC37E6468}" dt="2022-04-10T20:27:05.925" v="319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8:41.571" v="372" actId="1076"/>
        <pc:sldMkLst>
          <pc:docMk/>
          <pc:sldMk cId="1894577095" sldId="354"/>
        </pc:sldMkLst>
        <pc:spChg chg="del mod">
          <ac:chgData name="Tegischer Lukas" userId="f78daebb-0565-485c-bd0e-1cd035e796ff" providerId="ADAL" clId="{A5A260EA-E85C-47D3-BAF8-C95BC37E6468}" dt="2022-04-10T20:28:40.258" v="371" actId="478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28:07.690" v="366" actId="478"/>
          <ac:spMkLst>
            <pc:docMk/>
            <pc:sldMk cId="1894577095" sldId="354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A5A260EA-E85C-47D3-BAF8-C95BC37E6468}" dt="2022-04-10T20:28:41.571" v="372" actId="1076"/>
          <ac:picMkLst>
            <pc:docMk/>
            <pc:sldMk cId="1894577095" sldId="354"/>
            <ac:picMk id="3" creationId="{1D92B8C4-2FFD-4770-96DE-1D2816073798}"/>
          </ac:picMkLst>
        </pc:picChg>
        <pc:picChg chg="del">
          <ac:chgData name="Tegischer Lukas" userId="f78daebb-0565-485c-bd0e-1cd035e796ff" providerId="ADAL" clId="{A5A260EA-E85C-47D3-BAF8-C95BC37E6468}" dt="2022-04-10T20:28:06.930" v="365" actId="478"/>
          <ac:picMkLst>
            <pc:docMk/>
            <pc:sldMk cId="1894577095" sldId="354"/>
            <ac:picMk id="7" creationId="{80E62D3D-E5BC-40A7-BB69-23F8AC9FBB41}"/>
          </ac:picMkLst>
        </pc:picChg>
        <pc:picChg chg="del">
          <ac:chgData name="Tegischer Lukas" userId="f78daebb-0565-485c-bd0e-1cd035e796ff" providerId="ADAL" clId="{A5A260EA-E85C-47D3-BAF8-C95BC37E6468}" dt="2022-04-10T20:28:36.755" v="369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addSp delSp modSp mod delAnim modAnim">
        <pc:chgData name="Tegischer Lukas" userId="f78daebb-0565-485c-bd0e-1cd035e796ff" providerId="ADAL" clId="{A5A260EA-E85C-47D3-BAF8-C95BC37E6468}" dt="2022-04-10T20:31:47.431" v="454"/>
        <pc:sldMkLst>
          <pc:docMk/>
          <pc:sldMk cId="1310503968" sldId="355"/>
        </pc:sldMkLst>
        <pc:spChg chg="del">
          <ac:chgData name="Tegischer Lukas" userId="f78daebb-0565-485c-bd0e-1cd035e796ff" providerId="ADAL" clId="{A5A260EA-E85C-47D3-BAF8-C95BC37E6468}" dt="2022-04-10T20:29:16.526" v="378" actId="478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1:28.886" v="450" actId="14100"/>
          <ac:spMkLst>
            <pc:docMk/>
            <pc:sldMk cId="1310503968" sldId="355"/>
            <ac:spMk id="7" creationId="{69FAD5CC-F776-4820-B146-CF5A08538F99}"/>
          </ac:spMkLst>
        </pc:spChg>
        <pc:spChg chg="del">
          <ac:chgData name="Tegischer Lukas" userId="f78daebb-0565-485c-bd0e-1cd035e796ff" providerId="ADAL" clId="{A5A260EA-E85C-47D3-BAF8-C95BC37E6468}" dt="2022-04-10T20:29:16.079" v="377" actId="478"/>
          <ac:spMkLst>
            <pc:docMk/>
            <pc:sldMk cId="1310503968" sldId="355"/>
            <ac:spMk id="8" creationId="{6BCD34C5-BC15-484A-85AC-8DFC5F59F688}"/>
          </ac:spMkLst>
        </pc:spChg>
        <pc:spChg chg="add mod">
          <ac:chgData name="Tegischer Lukas" userId="f78daebb-0565-485c-bd0e-1cd035e796ff" providerId="ADAL" clId="{A5A260EA-E85C-47D3-BAF8-C95BC37E6468}" dt="2022-04-10T20:31:44.294" v="453" actId="14100"/>
          <ac:spMkLst>
            <pc:docMk/>
            <pc:sldMk cId="1310503968" sldId="355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1:24.492" v="448" actId="207"/>
          <ac:graphicFrameMkLst>
            <pc:docMk/>
            <pc:sldMk cId="1310503968" sldId="355"/>
            <ac:graphicFrameMk id="9" creationId="{0A6206D5-3045-451E-8735-9DDE6BBA5346}"/>
          </ac:graphicFrameMkLst>
        </pc:graphicFrameChg>
        <pc:picChg chg="del">
          <ac:chgData name="Tegischer Lukas" userId="f78daebb-0565-485c-bd0e-1cd035e796ff" providerId="ADAL" clId="{A5A260EA-E85C-47D3-BAF8-C95BC37E6468}" dt="2022-04-10T20:29:15.351" v="376" actId="478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A5A260EA-E85C-47D3-BAF8-C95BC37E6468}" dt="2022-04-10T20:30:59.146" v="444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1872041154" sldId="363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01146677" sldId="364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80546885" sldId="365"/>
        </pc:sldMkLst>
      </pc:sldChg>
      <pc:sldChg chg="addSp delSp modSp add mod delAnim">
        <pc:chgData name="Tegischer Lukas" userId="f78daebb-0565-485c-bd0e-1cd035e796ff" providerId="ADAL" clId="{A5A260EA-E85C-47D3-BAF8-C95BC37E6468}" dt="2022-04-10T20:30:34.671" v="437" actId="113"/>
        <pc:sldMkLst>
          <pc:docMk/>
          <pc:sldMk cId="2207993389" sldId="366"/>
        </pc:sldMkLst>
        <pc:spChg chg="del">
          <ac:chgData name="Tegischer Lukas" userId="f78daebb-0565-485c-bd0e-1cd035e796ff" providerId="ADAL" clId="{A5A260EA-E85C-47D3-BAF8-C95BC37E6468}" dt="2022-04-10T20:23:33.058" v="284" actId="478"/>
          <ac:spMkLst>
            <pc:docMk/>
            <pc:sldMk cId="2207993389" sldId="366"/>
            <ac:spMk id="7" creationId="{7E2974EE-F161-42DA-99F5-5AAD76EB719C}"/>
          </ac:spMkLst>
        </pc:spChg>
        <pc:spChg chg="del">
          <ac:chgData name="Tegischer Lukas" userId="f78daebb-0565-485c-bd0e-1cd035e796ff" providerId="ADAL" clId="{A5A260EA-E85C-47D3-BAF8-C95BC37E6468}" dt="2022-04-10T20:23:31.871" v="283" actId="478"/>
          <ac:spMkLst>
            <pc:docMk/>
            <pc:sldMk cId="2207993389" sldId="366"/>
            <ac:spMk id="12" creationId="{943ABEB7-2972-4019-AE5B-55EE3050597C}"/>
          </ac:spMkLst>
        </pc:spChg>
        <pc:spChg chg="del">
          <ac:chgData name="Tegischer Lukas" userId="f78daebb-0565-485c-bd0e-1cd035e796ff" providerId="ADAL" clId="{A5A260EA-E85C-47D3-BAF8-C95BC37E6468}" dt="2022-04-10T20:23:29.043" v="280" actId="478"/>
          <ac:spMkLst>
            <pc:docMk/>
            <pc:sldMk cId="2207993389" sldId="366"/>
            <ac:spMk id="15" creationId="{89907A79-C0A9-40EE-94DE-D54B2821E6DD}"/>
          </ac:spMkLst>
        </pc:spChg>
        <pc:spChg chg="del">
          <ac:chgData name="Tegischer Lukas" userId="f78daebb-0565-485c-bd0e-1cd035e796ff" providerId="ADAL" clId="{A5A260EA-E85C-47D3-BAF8-C95BC37E6468}" dt="2022-04-10T20:23:28.506" v="279" actId="478"/>
          <ac:spMkLst>
            <pc:docMk/>
            <pc:sldMk cId="2207993389" sldId="366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30:34.671" v="437" actId="113"/>
          <ac:graphicFrameMkLst>
            <pc:docMk/>
            <pc:sldMk cId="2207993389" sldId="366"/>
            <ac:graphicFrameMk id="2" creationId="{374EB9B8-63E2-4964-A1F3-96A38E8DF59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986" v="282" actId="478"/>
          <ac:graphicFrameMkLst>
            <pc:docMk/>
            <pc:sldMk cId="2207993389" sldId="366"/>
            <ac:graphicFrameMk id="6" creationId="{DFE6AAB6-2249-4A4D-A733-14D6EB23489F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262" v="281" actId="478"/>
          <ac:graphicFrameMkLst>
            <pc:docMk/>
            <pc:sldMk cId="2207993389" sldId="366"/>
            <ac:graphicFrameMk id="13" creationId="{361EC121-6269-465C-B3C9-E4DFF5AE65E7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0:24.334" v="433" actId="113"/>
        <pc:sldMkLst>
          <pc:docMk/>
          <pc:sldMk cId="508993427" sldId="367"/>
        </pc:sldMkLst>
        <pc:graphicFrameChg chg="mod modGraphic">
          <ac:chgData name="Tegischer Lukas" userId="f78daebb-0565-485c-bd0e-1cd035e796ff" providerId="ADAL" clId="{A5A260EA-E85C-47D3-BAF8-C95BC37E6468}" dt="2022-04-10T20:30:24.334" v="433" actId="113"/>
          <ac:graphicFrameMkLst>
            <pc:docMk/>
            <pc:sldMk cId="508993427" sldId="367"/>
            <ac:graphicFrameMk id="2" creationId="{374EB9B8-63E2-4964-A1F3-96A38E8DF593}"/>
          </ac:graphicFrameMkLst>
        </pc:graphicFrameChg>
      </pc:sldChg>
      <pc:sldChg chg="addSp delSp add mod">
        <pc:chgData name="Tegischer Lukas" userId="f78daebb-0565-485c-bd0e-1cd035e796ff" providerId="ADAL" clId="{A5A260EA-E85C-47D3-BAF8-C95BC37E6468}" dt="2022-04-10T20:28:55.112" v="375" actId="22"/>
        <pc:sldMkLst>
          <pc:docMk/>
          <pc:sldMk cId="1112780137" sldId="368"/>
        </pc:sldMkLst>
        <pc:picChg chg="del">
          <ac:chgData name="Tegischer Lukas" userId="f78daebb-0565-485c-bd0e-1cd035e796ff" providerId="ADAL" clId="{A5A260EA-E85C-47D3-BAF8-C95BC37E6468}" dt="2022-04-10T20:28:54.862" v="374" actId="478"/>
          <ac:picMkLst>
            <pc:docMk/>
            <pc:sldMk cId="1112780137" sldId="368"/>
            <ac:picMk id="3" creationId="{1D92B8C4-2FFD-4770-96DE-1D2816073798}"/>
          </ac:picMkLst>
        </pc:picChg>
        <pc:picChg chg="add">
          <ac:chgData name="Tegischer Lukas" userId="f78daebb-0565-485c-bd0e-1cd035e796ff" providerId="ADAL" clId="{A5A260EA-E85C-47D3-BAF8-C95BC37E6468}" dt="2022-04-10T20:28:55.112" v="375" actId="22"/>
          <ac:picMkLst>
            <pc:docMk/>
            <pc:sldMk cId="1112780137" sldId="368"/>
            <ac:picMk id="4" creationId="{54DD0D5C-7211-41BE-8129-828A6A2A97F3}"/>
          </ac:picMkLst>
        </pc:picChg>
      </pc:sldChg>
      <pc:sldChg chg="addSp delSp modSp add mod">
        <pc:chgData name="Tegischer Lukas" userId="f78daebb-0565-485c-bd0e-1cd035e796ff" providerId="ADAL" clId="{A5A260EA-E85C-47D3-BAF8-C95BC37E6468}" dt="2022-04-10T20:38:17.703" v="585" actId="1076"/>
        <pc:sldMkLst>
          <pc:docMk/>
          <pc:sldMk cId="1843791332" sldId="369"/>
        </pc:sldMkLst>
        <pc:spChg chg="add mod">
          <ac:chgData name="Tegischer Lukas" userId="f78daebb-0565-485c-bd0e-1cd035e796ff" providerId="ADAL" clId="{A5A260EA-E85C-47D3-BAF8-C95BC37E6468}" dt="2022-04-10T20:38:16.557" v="584" actId="1076"/>
          <ac:spMkLst>
            <pc:docMk/>
            <pc:sldMk cId="1843791332" sldId="369"/>
            <ac:spMk id="6" creationId="{C9A0E6CF-675A-4E57-A8A9-4F0EFC3BB0FC}"/>
          </ac:spMkLst>
        </pc:spChg>
        <pc:graphicFrameChg chg="del">
          <ac:chgData name="Tegischer Lukas" userId="f78daebb-0565-485c-bd0e-1cd035e796ff" providerId="ADAL" clId="{A5A260EA-E85C-47D3-BAF8-C95BC37E6468}" dt="2022-04-10T20:37:26.881" v="571" actId="478"/>
          <ac:graphicFrameMkLst>
            <pc:docMk/>
            <pc:sldMk cId="1843791332" sldId="369"/>
            <ac:graphicFrameMk id="2" creationId="{374EB9B8-63E2-4964-A1F3-96A38E8DF593}"/>
          </ac:graphicFrameMkLst>
        </pc:graphicFrameChg>
        <pc:picChg chg="add mod">
          <ac:chgData name="Tegischer Lukas" userId="f78daebb-0565-485c-bd0e-1cd035e796ff" providerId="ADAL" clId="{A5A260EA-E85C-47D3-BAF8-C95BC37E6468}" dt="2022-04-10T20:38:17.703" v="585" actId="1076"/>
          <ac:picMkLst>
            <pc:docMk/>
            <pc:sldMk cId="1843791332" sldId="369"/>
            <ac:picMk id="4" creationId="{61E6E8B5-CDCB-41BC-AFAE-BF43978814B9}"/>
          </ac:picMkLst>
        </pc:picChg>
      </pc:sldChg>
      <pc:sldChg chg="add">
        <pc:chgData name="Tegischer Lukas" userId="f78daebb-0565-485c-bd0e-1cd035e796ff" providerId="ADAL" clId="{A5A260EA-E85C-47D3-BAF8-C95BC37E6468}" dt="2022-04-10T20:29:26.879" v="381"/>
        <pc:sldMkLst>
          <pc:docMk/>
          <pc:sldMk cId="3043499339" sldId="370"/>
        </pc:sldMkLst>
      </pc:sldChg>
      <pc:sldChg chg="addSp delSp modSp add mod ord delAnim modAnim">
        <pc:chgData name="Tegischer Lukas" userId="f78daebb-0565-485c-bd0e-1cd035e796ff" providerId="ADAL" clId="{A5A260EA-E85C-47D3-BAF8-C95BC37E6468}" dt="2022-04-10T20:33:22.828" v="538"/>
        <pc:sldMkLst>
          <pc:docMk/>
          <pc:sldMk cId="2566979629" sldId="371"/>
        </pc:sldMkLst>
        <pc:spChg chg="mod">
          <ac:chgData name="Tegischer Lukas" userId="f78daebb-0565-485c-bd0e-1cd035e796ff" providerId="ADAL" clId="{A5A260EA-E85C-47D3-BAF8-C95BC37E6468}" dt="2022-04-10T20:32:17.643" v="510" actId="20577"/>
          <ac:spMkLst>
            <pc:docMk/>
            <pc:sldMk cId="2566979629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2:39.358" v="521" actId="1582"/>
          <ac:spMkLst>
            <pc:docMk/>
            <pc:sldMk cId="2566979629" sldId="371"/>
            <ac:spMk id="7" creationId="{8A8506A6-EE96-45CA-AFE7-6189A6025038}"/>
          </ac:spMkLst>
        </pc:spChg>
        <pc:spChg chg="add mod">
          <ac:chgData name="Tegischer Lukas" userId="f78daebb-0565-485c-bd0e-1cd035e796ff" providerId="ADAL" clId="{A5A260EA-E85C-47D3-BAF8-C95BC37E6468}" dt="2022-04-10T20:33:06.603" v="533" actId="115"/>
          <ac:spMkLst>
            <pc:docMk/>
            <pc:sldMk cId="2566979629" sldId="371"/>
            <ac:spMk id="9" creationId="{485E9EAE-6936-4688-A13B-06CD0AF5141A}"/>
          </ac:spMkLst>
        </pc:spChg>
        <pc:spChg chg="del">
          <ac:chgData name="Tegischer Lukas" userId="f78daebb-0565-485c-bd0e-1cd035e796ff" providerId="ADAL" clId="{A5A260EA-E85C-47D3-BAF8-C95BC37E6468}" dt="2022-04-10T20:32:18.875" v="511" actId="478"/>
          <ac:spMkLst>
            <pc:docMk/>
            <pc:sldMk cId="2566979629" sldId="371"/>
            <ac:spMk id="12" creationId="{4C20B794-593D-4202-92F3-D4407A1EC044}"/>
          </ac:spMkLst>
        </pc:spChg>
        <pc:spChg chg="del">
          <ac:chgData name="Tegischer Lukas" userId="f78daebb-0565-485c-bd0e-1cd035e796ff" providerId="ADAL" clId="{A5A260EA-E85C-47D3-BAF8-C95BC37E6468}" dt="2022-04-10T20:32:19.304" v="512" actId="478"/>
          <ac:spMkLst>
            <pc:docMk/>
            <pc:sldMk cId="2566979629" sldId="371"/>
            <ac:spMk id="13" creationId="{7CA4CCE7-8A84-426E-989E-BD9259220CC1}"/>
          </ac:spMkLst>
        </pc:spChg>
      </pc:sldChg>
      <pc:sldChg chg="addSp delSp modSp add mod delAnim">
        <pc:chgData name="Tegischer Lukas" userId="f78daebb-0565-485c-bd0e-1cd035e796ff" providerId="ADAL" clId="{A5A260EA-E85C-47D3-BAF8-C95BC37E6468}" dt="2022-04-10T20:36:53.658" v="559" actId="20577"/>
        <pc:sldMkLst>
          <pc:docMk/>
          <pc:sldMk cId="2423451084" sldId="372"/>
        </pc:sldMkLst>
        <pc:spChg chg="del">
          <ac:chgData name="Tegischer Lukas" userId="f78daebb-0565-485c-bd0e-1cd035e796ff" providerId="ADAL" clId="{A5A260EA-E85C-47D3-BAF8-C95BC37E6468}" dt="2022-04-10T20:34:36.827" v="539" actId="478"/>
          <ac:spMkLst>
            <pc:docMk/>
            <pc:sldMk cId="2423451084" sldId="372"/>
            <ac:spMk id="7" creationId="{69FAD5CC-F776-4820-B146-CF5A08538F99}"/>
          </ac:spMkLst>
        </pc:spChg>
        <pc:spChg chg="del mod">
          <ac:chgData name="Tegischer Lukas" userId="f78daebb-0565-485c-bd0e-1cd035e796ff" providerId="ADAL" clId="{A5A260EA-E85C-47D3-BAF8-C95BC37E6468}" dt="2022-04-10T20:34:39.301" v="541" actId="478"/>
          <ac:spMkLst>
            <pc:docMk/>
            <pc:sldMk cId="2423451084" sldId="372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6:53.658" v="559" actId="20577"/>
          <ac:graphicFrameMkLst>
            <pc:docMk/>
            <pc:sldMk cId="2423451084" sldId="372"/>
            <ac:graphicFrameMk id="2" creationId="{D2D82656-93A9-4F9E-8BB6-81BEC11FB60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34:41.024" v="542" actId="478"/>
          <ac:graphicFrameMkLst>
            <pc:docMk/>
            <pc:sldMk cId="2423451084" sldId="372"/>
            <ac:graphicFrameMk id="9" creationId="{0A6206D5-3045-451E-8735-9DDE6BBA5346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7:22.211" v="570" actId="1076"/>
        <pc:sldMkLst>
          <pc:docMk/>
          <pc:sldMk cId="2312616909" sldId="373"/>
        </pc:sldMkLst>
        <pc:graphicFrameChg chg="mod modGraphic">
          <ac:chgData name="Tegischer Lukas" userId="f78daebb-0565-485c-bd0e-1cd035e796ff" providerId="ADAL" clId="{A5A260EA-E85C-47D3-BAF8-C95BC37E6468}" dt="2022-04-10T20:37:22.211" v="570" actId="1076"/>
          <ac:graphicFrameMkLst>
            <pc:docMk/>
            <pc:sldMk cId="2312616909" sldId="373"/>
            <ac:graphicFrameMk id="2" creationId="{D2D82656-93A9-4F9E-8BB6-81BEC11FB603}"/>
          </ac:graphicFrameMkLst>
        </pc:graphicFrameChg>
      </pc:sldChg>
    </pc:docChg>
  </pc:docChgLst>
  <pc:docChgLst>
    <pc:chgData name="Tegischer Lukas" userId="f78daebb-0565-485c-bd0e-1cd035e796ff" providerId="ADAL" clId="{8B9D986F-3E8E-497B-A047-0B98BCCF4F6C}"/>
    <pc:docChg chg="undo custSel addSld delSld modSld">
      <pc:chgData name="Tegischer Lukas" userId="f78daebb-0565-485c-bd0e-1cd035e796ff" providerId="ADAL" clId="{8B9D986F-3E8E-497B-A047-0B98BCCF4F6C}" dt="2022-04-11T19:17:15.333" v="621"/>
      <pc:docMkLst>
        <pc:docMk/>
      </pc:docMkLst>
      <pc:sldChg chg="modSp mod">
        <pc:chgData name="Tegischer Lukas" userId="f78daebb-0565-485c-bd0e-1cd035e796ff" providerId="ADAL" clId="{8B9D986F-3E8E-497B-A047-0B98BCCF4F6C}" dt="2022-04-11T18:05:41.777" v="4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B9D986F-3E8E-497B-A047-0B98BCCF4F6C}" dt="2022-04-11T18:05:41.777" v="4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025837772" sldId="37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092045795" sldId="375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76764983" sldId="376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65861909" sldId="377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892961303" sldId="378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27939111" sldId="379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59074548" sldId="380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454483996" sldId="381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89453575" sldId="382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1393937610" sldId="38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66368926" sldId="385"/>
        </pc:sldMkLst>
      </pc:sldChg>
      <pc:sldChg chg="addSp modSp mod modAnim">
        <pc:chgData name="Tegischer Lukas" userId="f78daebb-0565-485c-bd0e-1cd035e796ff" providerId="ADAL" clId="{8B9D986F-3E8E-497B-A047-0B98BCCF4F6C}" dt="2022-04-11T18:07:39.041" v="90"/>
        <pc:sldMkLst>
          <pc:docMk/>
          <pc:sldMk cId="2827705079" sldId="386"/>
        </pc:sldMkLst>
        <pc:spChg chg="mod">
          <ac:chgData name="Tegischer Lukas" userId="f78daebb-0565-485c-bd0e-1cd035e796ff" providerId="ADAL" clId="{8B9D986F-3E8E-497B-A047-0B98BCCF4F6C}" dt="2022-04-11T18:07:10.939" v="82" actId="1076"/>
          <ac:spMkLst>
            <pc:docMk/>
            <pc:sldMk cId="2827705079" sldId="386"/>
            <ac:spMk id="4" creationId="{23994922-00A3-43FE-A1D2-DC3C43171571}"/>
          </ac:spMkLst>
        </pc:spChg>
        <pc:spChg chg="mod">
          <ac:chgData name="Tegischer Lukas" userId="f78daebb-0565-485c-bd0e-1cd035e796ff" providerId="ADAL" clId="{8B9D986F-3E8E-497B-A047-0B98BCCF4F6C}" dt="2022-04-11T18:07:09.396" v="81" actId="1076"/>
          <ac:spMkLst>
            <pc:docMk/>
            <pc:sldMk cId="2827705079" sldId="386"/>
            <ac:spMk id="5" creationId="{24887CA5-AC85-4C90-91AB-570424EB53D4}"/>
          </ac:spMkLst>
        </pc:spChg>
        <pc:spChg chg="add mod">
          <ac:chgData name="Tegischer Lukas" userId="f78daebb-0565-485c-bd0e-1cd035e796ff" providerId="ADAL" clId="{8B9D986F-3E8E-497B-A047-0B98BCCF4F6C}" dt="2022-04-11T18:07:31.338" v="88" actId="207"/>
          <ac:spMkLst>
            <pc:docMk/>
            <pc:sldMk cId="2827705079" sldId="386"/>
            <ac:spMk id="6" creationId="{8487180B-DA83-42BE-910E-5AC33685BF3C}"/>
          </ac:spMkLst>
        </pc:spChg>
      </pc:sldChg>
      <pc:sldChg chg="modSp mod">
        <pc:chgData name="Tegischer Lukas" userId="f78daebb-0565-485c-bd0e-1cd035e796ff" providerId="ADAL" clId="{8B9D986F-3E8E-497B-A047-0B98BCCF4F6C}" dt="2022-04-11T18:08:16.099" v="107" actId="6549"/>
        <pc:sldMkLst>
          <pc:docMk/>
          <pc:sldMk cId="2987314754" sldId="387"/>
        </pc:sldMkLst>
        <pc:spChg chg="mod">
          <ac:chgData name="Tegischer Lukas" userId="f78daebb-0565-485c-bd0e-1cd035e796ff" providerId="ADAL" clId="{8B9D986F-3E8E-497B-A047-0B98BCCF4F6C}" dt="2022-04-11T18:07:53.052" v="93" actId="20577"/>
          <ac:spMkLst>
            <pc:docMk/>
            <pc:sldMk cId="2987314754" sldId="387"/>
            <ac:spMk id="6" creationId="{28712077-FC04-4465-A745-3C4E6DFAC87D}"/>
          </ac:spMkLst>
        </pc:spChg>
        <pc:spChg chg="mod">
          <ac:chgData name="Tegischer Lukas" userId="f78daebb-0565-485c-bd0e-1cd035e796ff" providerId="ADAL" clId="{8B9D986F-3E8E-497B-A047-0B98BCCF4F6C}" dt="2022-04-11T18:07:57.353" v="94" actId="20577"/>
          <ac:spMkLst>
            <pc:docMk/>
            <pc:sldMk cId="2987314754" sldId="387"/>
            <ac:spMk id="7" creationId="{641A8DDF-ED42-44BF-B65B-01FEA6AB853D}"/>
          </ac:spMkLst>
        </pc:spChg>
        <pc:spChg chg="mod">
          <ac:chgData name="Tegischer Lukas" userId="f78daebb-0565-485c-bd0e-1cd035e796ff" providerId="ADAL" clId="{8B9D986F-3E8E-497B-A047-0B98BCCF4F6C}" dt="2022-04-11T18:08:16.099" v="107" actId="6549"/>
          <ac:spMkLst>
            <pc:docMk/>
            <pc:sldMk cId="2987314754" sldId="387"/>
            <ac:spMk id="9" creationId="{8BACB33F-42CE-470A-8D89-AE62E871BA4B}"/>
          </ac:spMkLst>
        </pc:spChg>
      </pc:sldChg>
      <pc:sldChg chg="del">
        <pc:chgData name="Tegischer Lukas" userId="f78daebb-0565-485c-bd0e-1cd035e796ff" providerId="ADAL" clId="{8B9D986F-3E8E-497B-A047-0B98BCCF4F6C}" dt="2022-04-11T18:09:29.665" v="163" actId="47"/>
        <pc:sldMkLst>
          <pc:docMk/>
          <pc:sldMk cId="2750312868" sldId="388"/>
        </pc:sldMkLst>
      </pc:sldChg>
      <pc:sldChg chg="del">
        <pc:chgData name="Tegischer Lukas" userId="f78daebb-0565-485c-bd0e-1cd035e796ff" providerId="ADAL" clId="{8B9D986F-3E8E-497B-A047-0B98BCCF4F6C}" dt="2022-04-11T18:07:44.954" v="91" actId="47"/>
        <pc:sldMkLst>
          <pc:docMk/>
          <pc:sldMk cId="2376582050" sldId="389"/>
        </pc:sldMkLst>
      </pc:sldChg>
      <pc:sldChg chg="modSp modAnim">
        <pc:chgData name="Tegischer Lukas" userId="f78daebb-0565-485c-bd0e-1cd035e796ff" providerId="ADAL" clId="{8B9D986F-3E8E-497B-A047-0B98BCCF4F6C}" dt="2022-04-11T18:08:35.406" v="113" actId="20577"/>
        <pc:sldMkLst>
          <pc:docMk/>
          <pc:sldMk cId="181065231" sldId="390"/>
        </pc:sldMkLst>
        <pc:spChg chg="mod">
          <ac:chgData name="Tegischer Lukas" userId="f78daebb-0565-485c-bd0e-1cd035e796ff" providerId="ADAL" clId="{8B9D986F-3E8E-497B-A047-0B98BCCF4F6C}" dt="2022-04-11T18:08:35.406" v="113" actId="20577"/>
          <ac:spMkLst>
            <pc:docMk/>
            <pc:sldMk cId="181065231" sldId="390"/>
            <ac:spMk id="8" creationId="{37A08C2A-6789-40D4-A08B-E52FFF3E6DCA}"/>
          </ac:spMkLst>
        </pc:spChg>
      </pc:sldChg>
      <pc:sldChg chg="modSp">
        <pc:chgData name="Tegischer Lukas" userId="f78daebb-0565-485c-bd0e-1cd035e796ff" providerId="ADAL" clId="{8B9D986F-3E8E-497B-A047-0B98BCCF4F6C}" dt="2022-04-11T18:09:14.169" v="162" actId="20577"/>
        <pc:sldMkLst>
          <pc:docMk/>
          <pc:sldMk cId="3765551445" sldId="391"/>
        </pc:sldMkLst>
        <pc:spChg chg="mod">
          <ac:chgData name="Tegischer Lukas" userId="f78daebb-0565-485c-bd0e-1cd035e796ff" providerId="ADAL" clId="{8B9D986F-3E8E-497B-A047-0B98BCCF4F6C}" dt="2022-04-11T18:09:14.169" v="162" actId="20577"/>
          <ac:spMkLst>
            <pc:docMk/>
            <pc:sldMk cId="3765551445" sldId="391"/>
            <ac:spMk id="5" creationId="{6B1C3D4A-A769-4C3C-B3F8-979DBCB711A9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1:09.686" v="209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8B9D986F-3E8E-497B-A047-0B98BCCF4F6C}" dt="2022-04-11T18:09:47.332" v="186" actId="1076"/>
          <ac:spMkLst>
            <pc:docMk/>
            <pc:sldMk cId="3212391464" sldId="392"/>
            <ac:spMk id="4" creationId="{23994922-00A3-43FE-A1D2-DC3C43171571}"/>
          </ac:spMkLst>
        </pc:spChg>
        <pc:spChg chg="add mod">
          <ac:chgData name="Tegischer Lukas" userId="f78daebb-0565-485c-bd0e-1cd035e796ff" providerId="ADAL" clId="{8B9D986F-3E8E-497B-A047-0B98BCCF4F6C}" dt="2022-04-11T18:11:09.686" v="209" actId="1076"/>
          <ac:spMkLst>
            <pc:docMk/>
            <pc:sldMk cId="3212391464" sldId="392"/>
            <ac:spMk id="5" creationId="{C659046D-D4F9-4B6B-9C8A-6D2D5D99000A}"/>
          </ac:spMkLst>
        </pc:spChg>
        <pc:spChg chg="del">
          <ac:chgData name="Tegischer Lukas" userId="f78daebb-0565-485c-bd0e-1cd035e796ff" providerId="ADAL" clId="{8B9D986F-3E8E-497B-A047-0B98BCCF4F6C}" dt="2022-04-11T18:09:47.862" v="187" actId="478"/>
          <ac:spMkLst>
            <pc:docMk/>
            <pc:sldMk cId="3212391464" sldId="392"/>
            <ac:spMk id="6" creationId="{C835939F-74F5-49AC-BB8C-ED93043F3EFC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2:29.781" v="225" actId="1076"/>
        <pc:sldMkLst>
          <pc:docMk/>
          <pc:sldMk cId="2739579911" sldId="394"/>
        </pc:sldMkLst>
        <pc:spChg chg="add mod">
          <ac:chgData name="Tegischer Lukas" userId="f78daebb-0565-485c-bd0e-1cd035e796ff" providerId="ADAL" clId="{8B9D986F-3E8E-497B-A047-0B98BCCF4F6C}" dt="2022-04-11T18:11:43.480" v="217" actId="14100"/>
          <ac:spMkLst>
            <pc:docMk/>
            <pc:sldMk cId="2739579911" sldId="394"/>
            <ac:spMk id="5" creationId="{58738F54-6D39-4588-A7D7-4B56F64684B8}"/>
          </ac:spMkLst>
        </pc:spChg>
        <pc:spChg chg="del">
          <ac:chgData name="Tegischer Lukas" userId="f78daebb-0565-485c-bd0e-1cd035e796ff" providerId="ADAL" clId="{8B9D986F-3E8E-497B-A047-0B98BCCF4F6C}" dt="2022-04-11T18:11:28.945" v="210" actId="478"/>
          <ac:spMkLst>
            <pc:docMk/>
            <pc:sldMk cId="2739579911" sldId="394"/>
            <ac:spMk id="8" creationId="{F7B169F1-A273-4D50-BD91-D46DD2770E8C}"/>
          </ac:spMkLst>
        </pc:spChg>
        <pc:picChg chg="add mod">
          <ac:chgData name="Tegischer Lukas" userId="f78daebb-0565-485c-bd0e-1cd035e796ff" providerId="ADAL" clId="{8B9D986F-3E8E-497B-A047-0B98BCCF4F6C}" dt="2022-04-11T18:12:29.781" v="225" actId="1076"/>
          <ac:picMkLst>
            <pc:docMk/>
            <pc:sldMk cId="2739579911" sldId="394"/>
            <ac:picMk id="4" creationId="{24E14581-CFB0-4F73-946C-3C8F68B36F94}"/>
          </ac:picMkLst>
        </pc:picChg>
        <pc:picChg chg="add del">
          <ac:chgData name="Tegischer Lukas" userId="f78daebb-0565-485c-bd0e-1cd035e796ff" providerId="ADAL" clId="{8B9D986F-3E8E-497B-A047-0B98BCCF4F6C}" dt="2022-04-11T18:11:30.498" v="212" actId="478"/>
          <ac:picMkLst>
            <pc:docMk/>
            <pc:sldMk cId="2739579911" sldId="39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B9D986F-3E8E-497B-A047-0B98BCCF4F6C}" dt="2022-04-11T19:08:46.682" v="443" actId="47"/>
        <pc:sldMkLst>
          <pc:docMk/>
          <pc:sldMk cId="3441958520" sldId="395"/>
        </pc:sldMkLst>
      </pc:sldChg>
      <pc:sldChg chg="addSp delSp modSp add mod delAnim modAnim">
        <pc:chgData name="Tegischer Lukas" userId="f78daebb-0565-485c-bd0e-1cd035e796ff" providerId="ADAL" clId="{8B9D986F-3E8E-497B-A047-0B98BCCF4F6C}" dt="2022-04-11T19:03:49.724" v="328" actId="1076"/>
        <pc:sldMkLst>
          <pc:docMk/>
          <pc:sldMk cId="685248219" sldId="396"/>
        </pc:sldMkLst>
        <pc:spChg chg="del">
          <ac:chgData name="Tegischer Lukas" userId="f78daebb-0565-485c-bd0e-1cd035e796ff" providerId="ADAL" clId="{8B9D986F-3E8E-497B-A047-0B98BCCF4F6C}" dt="2022-04-11T18:12:42.819" v="227" actId="478"/>
          <ac:spMkLst>
            <pc:docMk/>
            <pc:sldMk cId="685248219" sldId="396"/>
            <ac:spMk id="5" creationId="{58738F54-6D39-4588-A7D7-4B56F64684B8}"/>
          </ac:spMkLst>
        </pc:spChg>
        <pc:spChg chg="add mod">
          <ac:chgData name="Tegischer Lukas" userId="f78daebb-0565-485c-bd0e-1cd035e796ff" providerId="ADAL" clId="{8B9D986F-3E8E-497B-A047-0B98BCCF4F6C}" dt="2022-04-11T18:13:04.623" v="237" actId="21"/>
          <ac:spMkLst>
            <pc:docMk/>
            <pc:sldMk cId="685248219" sldId="396"/>
            <ac:spMk id="6" creationId="{C600249B-F8D4-4E50-A454-130EA586B21C}"/>
          </ac:spMkLst>
        </pc:spChg>
        <pc:spChg chg="add mod">
          <ac:chgData name="Tegischer Lukas" userId="f78daebb-0565-485c-bd0e-1cd035e796ff" providerId="ADAL" clId="{8B9D986F-3E8E-497B-A047-0B98BCCF4F6C}" dt="2022-04-11T18:14:09.055" v="309" actId="1076"/>
          <ac:spMkLst>
            <pc:docMk/>
            <pc:sldMk cId="685248219" sldId="396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8:14:06.279" v="308" actId="1076"/>
          <ac:spMkLst>
            <pc:docMk/>
            <pc:sldMk cId="685248219" sldId="396"/>
            <ac:spMk id="10" creationId="{16D5F0E4-B495-4822-80B2-F145E5C75E5F}"/>
          </ac:spMkLst>
        </pc:spChg>
        <pc:picChg chg="mod">
          <ac:chgData name="Tegischer Lukas" userId="f78daebb-0565-485c-bd0e-1cd035e796ff" providerId="ADAL" clId="{8B9D986F-3E8E-497B-A047-0B98BCCF4F6C}" dt="2022-04-11T18:12:57.058" v="234" actId="1076"/>
          <ac:picMkLst>
            <pc:docMk/>
            <pc:sldMk cId="685248219" sldId="396"/>
            <ac:picMk id="4" creationId="{24E14581-CFB0-4F73-946C-3C8F68B36F94}"/>
          </ac:picMkLst>
        </pc:picChg>
        <pc:cxnChg chg="add mod">
          <ac:chgData name="Tegischer Lukas" userId="f78daebb-0565-485c-bd0e-1cd035e796ff" providerId="ADAL" clId="{8B9D986F-3E8E-497B-A047-0B98BCCF4F6C}" dt="2022-04-11T18:58:39.626" v="317" actId="208"/>
          <ac:cxnSpMkLst>
            <pc:docMk/>
            <pc:sldMk cId="685248219" sldId="396"/>
            <ac:cxnSpMk id="11" creationId="{003FC93B-41E6-4972-870A-C4CDE0915C2D}"/>
          </ac:cxnSpMkLst>
        </pc:cxnChg>
        <pc:cxnChg chg="add mod">
          <ac:chgData name="Tegischer Lukas" userId="f78daebb-0565-485c-bd0e-1cd035e796ff" providerId="ADAL" clId="{8B9D986F-3E8E-497B-A047-0B98BCCF4F6C}" dt="2022-04-11T19:03:37.365" v="326" actId="14100"/>
          <ac:cxnSpMkLst>
            <pc:docMk/>
            <pc:sldMk cId="685248219" sldId="396"/>
            <ac:cxnSpMk id="18" creationId="{78CB0EDB-898B-4AF4-A530-97DAD35CE76C}"/>
          </ac:cxnSpMkLst>
        </pc:cxnChg>
        <pc:cxnChg chg="add mod">
          <ac:chgData name="Tegischer Lukas" userId="f78daebb-0565-485c-bd0e-1cd035e796ff" providerId="ADAL" clId="{8B9D986F-3E8E-497B-A047-0B98BCCF4F6C}" dt="2022-04-11T19:03:49.724" v="328" actId="1076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addSp delSp modSp add mod modAnim">
        <pc:chgData name="Tegischer Lukas" userId="f78daebb-0565-485c-bd0e-1cd035e796ff" providerId="ADAL" clId="{8B9D986F-3E8E-497B-A047-0B98BCCF4F6C}" dt="2022-04-11T19:05:13.125" v="369" actId="14100"/>
        <pc:sldMkLst>
          <pc:docMk/>
          <pc:sldMk cId="2787262425" sldId="397"/>
        </pc:sldMkLst>
        <pc:spChg chg="del">
          <ac:chgData name="Tegischer Lukas" userId="f78daebb-0565-485c-bd0e-1cd035e796ff" providerId="ADAL" clId="{8B9D986F-3E8E-497B-A047-0B98BCCF4F6C}" dt="2022-04-11T19:04:01.083" v="330" actId="478"/>
          <ac:spMkLst>
            <pc:docMk/>
            <pc:sldMk cId="2787262425" sldId="397"/>
            <ac:spMk id="6" creationId="{C600249B-F8D4-4E50-A454-130EA586B21C}"/>
          </ac:spMkLst>
        </pc:spChg>
        <pc:spChg chg="mod">
          <ac:chgData name="Tegischer Lukas" userId="f78daebb-0565-485c-bd0e-1cd035e796ff" providerId="ADAL" clId="{8B9D986F-3E8E-497B-A047-0B98BCCF4F6C}" dt="2022-04-11T19:04:18.382" v="348" actId="20577"/>
          <ac:spMkLst>
            <pc:docMk/>
            <pc:sldMk cId="2787262425" sldId="397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9:04:12.725" v="333" actId="14100"/>
          <ac:spMkLst>
            <pc:docMk/>
            <pc:sldMk cId="2787262425" sldId="397"/>
            <ac:spMk id="12" creationId="{133FD8CB-EF08-42A4-BA66-0F5B6AD03B01}"/>
          </ac:spMkLst>
        </pc:spChg>
        <pc:cxnChg chg="add mod">
          <ac:chgData name="Tegischer Lukas" userId="f78daebb-0565-485c-bd0e-1cd035e796ff" providerId="ADAL" clId="{8B9D986F-3E8E-497B-A047-0B98BCCF4F6C}" dt="2022-04-11T19:04:27.901" v="351" actId="14100"/>
          <ac:cxnSpMkLst>
            <pc:docMk/>
            <pc:sldMk cId="2787262425" sldId="397"/>
            <ac:cxnSpMk id="13" creationId="{720B4A9B-0393-404C-8D92-5B7482264595}"/>
          </ac:cxnSpMkLst>
        </pc:cxnChg>
        <pc:cxnChg chg="add mod">
          <ac:chgData name="Tegischer Lukas" userId="f78daebb-0565-485c-bd0e-1cd035e796ff" providerId="ADAL" clId="{8B9D986F-3E8E-497B-A047-0B98BCCF4F6C}" dt="2022-04-11T19:05:07.580" v="368" actId="14100"/>
          <ac:cxnSpMkLst>
            <pc:docMk/>
            <pc:sldMk cId="2787262425" sldId="397"/>
            <ac:cxnSpMk id="15" creationId="{30C35379-DF4D-4F01-A7D8-846F60D23FFB}"/>
          </ac:cxnSpMkLst>
        </pc:cxnChg>
        <pc:cxnChg chg="add mod">
          <ac:chgData name="Tegischer Lukas" userId="f78daebb-0565-485c-bd0e-1cd035e796ff" providerId="ADAL" clId="{8B9D986F-3E8E-497B-A047-0B98BCCF4F6C}" dt="2022-04-11T19:04:49.332" v="361" actId="14100"/>
          <ac:cxnSpMkLst>
            <pc:docMk/>
            <pc:sldMk cId="2787262425" sldId="397"/>
            <ac:cxnSpMk id="16" creationId="{072E32BD-F2AB-4315-871B-9702A3EF7A86}"/>
          </ac:cxnSpMkLst>
        </pc:cxnChg>
        <pc:cxnChg chg="add mod">
          <ac:chgData name="Tegischer Lukas" userId="f78daebb-0565-485c-bd0e-1cd035e796ff" providerId="ADAL" clId="{8B9D986F-3E8E-497B-A047-0B98BCCF4F6C}" dt="2022-04-11T19:05:13.125" v="369" actId="14100"/>
          <ac:cxnSpMkLst>
            <pc:docMk/>
            <pc:sldMk cId="2787262425" sldId="397"/>
            <ac:cxnSpMk id="19" creationId="{C7F900E0-D732-4271-9896-FAFF6CE59F06}"/>
          </ac:cxnSpMkLst>
        </pc:cxnChg>
        <pc:cxnChg chg="add mod">
          <ac:chgData name="Tegischer Lukas" userId="f78daebb-0565-485c-bd0e-1cd035e796ff" providerId="ADAL" clId="{8B9D986F-3E8E-497B-A047-0B98BCCF4F6C}" dt="2022-04-11T19:05:04.429" v="367" actId="14100"/>
          <ac:cxnSpMkLst>
            <pc:docMk/>
            <pc:sldMk cId="2787262425" sldId="397"/>
            <ac:cxnSpMk id="22" creationId="{5C2429E2-139D-4FDA-BF06-5B6A05566CA0}"/>
          </ac:cxnSpMkLst>
        </pc:cxnChg>
      </pc:sldChg>
      <pc:sldChg chg="addSp delSp modSp add mod delAnim modAnim">
        <pc:chgData name="Tegischer Lukas" userId="f78daebb-0565-485c-bd0e-1cd035e796ff" providerId="ADAL" clId="{8B9D986F-3E8E-497B-A047-0B98BCCF4F6C}" dt="2022-04-11T19:09:16.293" v="451"/>
        <pc:sldMkLst>
          <pc:docMk/>
          <pc:sldMk cId="2379017716" sldId="398"/>
        </pc:sldMkLst>
        <pc:spChg chg="del">
          <ac:chgData name="Tegischer Lukas" userId="f78daebb-0565-485c-bd0e-1cd035e796ff" providerId="ADAL" clId="{8B9D986F-3E8E-497B-A047-0B98BCCF4F6C}" dt="2022-04-11T19:05:41.203" v="372" actId="478"/>
          <ac:spMkLst>
            <pc:docMk/>
            <pc:sldMk cId="2379017716" sldId="398"/>
            <ac:spMk id="8" creationId="{35EC3716-7E3C-4720-B295-35E9FD19656C}"/>
          </ac:spMkLst>
        </pc:spChg>
        <pc:spChg chg="del mod">
          <ac:chgData name="Tegischer Lukas" userId="f78daebb-0565-485c-bd0e-1cd035e796ff" providerId="ADAL" clId="{8B9D986F-3E8E-497B-A047-0B98BCCF4F6C}" dt="2022-04-11T19:06:16.200" v="386" actId="478"/>
          <ac:spMkLst>
            <pc:docMk/>
            <pc:sldMk cId="2379017716" sldId="398"/>
            <ac:spMk id="10" creationId="{16D5F0E4-B495-4822-80B2-F145E5C75E5F}"/>
          </ac:spMkLst>
        </pc:spChg>
        <pc:spChg chg="del">
          <ac:chgData name="Tegischer Lukas" userId="f78daebb-0565-485c-bd0e-1cd035e796ff" providerId="ADAL" clId="{8B9D986F-3E8E-497B-A047-0B98BCCF4F6C}" dt="2022-04-11T19:05:40.099" v="371" actId="478"/>
          <ac:spMkLst>
            <pc:docMk/>
            <pc:sldMk cId="2379017716" sldId="398"/>
            <ac:spMk id="12" creationId="{133FD8CB-EF08-42A4-BA66-0F5B6AD03B01}"/>
          </ac:spMkLst>
        </pc:spChg>
        <pc:spChg chg="add del mod">
          <ac:chgData name="Tegischer Lukas" userId="f78daebb-0565-485c-bd0e-1cd035e796ff" providerId="ADAL" clId="{8B9D986F-3E8E-497B-A047-0B98BCCF4F6C}" dt="2022-04-11T19:07:20.225" v="411" actId="478"/>
          <ac:spMkLst>
            <pc:docMk/>
            <pc:sldMk cId="2379017716" sldId="398"/>
            <ac:spMk id="17" creationId="{AC2642B2-0A59-4126-932D-204789897CAA}"/>
          </ac:spMkLst>
        </pc:spChg>
        <pc:spChg chg="add mod">
          <ac:chgData name="Tegischer Lukas" userId="f78daebb-0565-485c-bd0e-1cd035e796ff" providerId="ADAL" clId="{8B9D986F-3E8E-497B-A047-0B98BCCF4F6C}" dt="2022-04-11T19:06:50.317" v="400" actId="14100"/>
          <ac:spMkLst>
            <pc:docMk/>
            <pc:sldMk cId="2379017716" sldId="398"/>
            <ac:spMk id="20" creationId="{59B8387F-BB58-421E-83EA-1C989E79CD49}"/>
          </ac:spMkLst>
        </pc:spChg>
        <pc:spChg chg="add mod">
          <ac:chgData name="Tegischer Lukas" userId="f78daebb-0565-485c-bd0e-1cd035e796ff" providerId="ADAL" clId="{8B9D986F-3E8E-497B-A047-0B98BCCF4F6C}" dt="2022-04-11T19:07:04.407" v="407" actId="1076"/>
          <ac:spMkLst>
            <pc:docMk/>
            <pc:sldMk cId="2379017716" sldId="398"/>
            <ac:spMk id="23" creationId="{662A9858-977F-4BC0-A7CF-0E5812AB2244}"/>
          </ac:spMkLst>
        </pc:spChg>
        <pc:spChg chg="add mod">
          <ac:chgData name="Tegischer Lukas" userId="f78daebb-0565-485c-bd0e-1cd035e796ff" providerId="ADAL" clId="{8B9D986F-3E8E-497B-A047-0B98BCCF4F6C}" dt="2022-04-11T19:07:01.038" v="405" actId="1076"/>
          <ac:spMkLst>
            <pc:docMk/>
            <pc:sldMk cId="2379017716" sldId="398"/>
            <ac:spMk id="24" creationId="{D227C8A7-2145-4CE2-8DE1-2D4CFD567AF3}"/>
          </ac:spMkLst>
        </pc:spChg>
        <pc:spChg chg="add mod">
          <ac:chgData name="Tegischer Lukas" userId="f78daebb-0565-485c-bd0e-1cd035e796ff" providerId="ADAL" clId="{8B9D986F-3E8E-497B-A047-0B98BCCF4F6C}" dt="2022-04-11T19:07:36.317" v="416" actId="1076"/>
          <ac:spMkLst>
            <pc:docMk/>
            <pc:sldMk cId="2379017716" sldId="398"/>
            <ac:spMk id="25" creationId="{24672916-469F-4581-875E-F0A546D4834A}"/>
          </ac:spMkLst>
        </pc:spChg>
        <pc:picChg chg="del">
          <ac:chgData name="Tegischer Lukas" userId="f78daebb-0565-485c-bd0e-1cd035e796ff" providerId="ADAL" clId="{8B9D986F-3E8E-497B-A047-0B98BCCF4F6C}" dt="2022-04-11T19:05:40.099" v="371" actId="478"/>
          <ac:picMkLst>
            <pc:docMk/>
            <pc:sldMk cId="2379017716" sldId="398"/>
            <ac:picMk id="4" creationId="{24E14581-CFB0-4F73-946C-3C8F68B36F94}"/>
          </ac:picMkLst>
        </pc:pic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3" creationId="{720B4A9B-0393-404C-8D92-5B7482264595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5" creationId="{30C35379-DF4D-4F01-A7D8-846F60D23FFB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6" creationId="{072E32BD-F2AB-4315-871B-9702A3EF7A8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9" creationId="{C7F900E0-D732-4271-9896-FAFF6CE59F0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1" creationId="{38D96D0C-DF75-4F0D-9A29-E9633B434BBA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2" creationId="{5C2429E2-139D-4FDA-BF06-5B6A05566CA0}"/>
          </ac:cxnSpMkLst>
        </pc:cxnChg>
      </pc:sldChg>
      <pc:sldChg chg="addSp delSp add mod delAnim">
        <pc:chgData name="Tegischer Lukas" userId="f78daebb-0565-485c-bd0e-1cd035e796ff" providerId="ADAL" clId="{8B9D986F-3E8E-497B-A047-0B98BCCF4F6C}" dt="2022-04-11T19:08:20.617" v="422" actId="22"/>
        <pc:sldMkLst>
          <pc:docMk/>
          <pc:sldMk cId="2376520214" sldId="399"/>
        </pc:sldMkLst>
        <pc:spChg chg="del">
          <ac:chgData name="Tegischer Lukas" userId="f78daebb-0565-485c-bd0e-1cd035e796ff" providerId="ADAL" clId="{8B9D986F-3E8E-497B-A047-0B98BCCF4F6C}" dt="2022-04-11T19:07:43.873" v="421" actId="478"/>
          <ac:spMkLst>
            <pc:docMk/>
            <pc:sldMk cId="2376520214" sldId="399"/>
            <ac:spMk id="20" creationId="{59B8387F-BB58-421E-83EA-1C989E79CD49}"/>
          </ac:spMkLst>
        </pc:spChg>
        <pc:spChg chg="del">
          <ac:chgData name="Tegischer Lukas" userId="f78daebb-0565-485c-bd0e-1cd035e796ff" providerId="ADAL" clId="{8B9D986F-3E8E-497B-A047-0B98BCCF4F6C}" dt="2022-04-11T19:07:42.851" v="419" actId="478"/>
          <ac:spMkLst>
            <pc:docMk/>
            <pc:sldMk cId="2376520214" sldId="399"/>
            <ac:spMk id="23" creationId="{662A9858-977F-4BC0-A7CF-0E5812AB2244}"/>
          </ac:spMkLst>
        </pc:spChg>
        <pc:spChg chg="del">
          <ac:chgData name="Tegischer Lukas" userId="f78daebb-0565-485c-bd0e-1cd035e796ff" providerId="ADAL" clId="{8B9D986F-3E8E-497B-A047-0B98BCCF4F6C}" dt="2022-04-11T19:07:43.393" v="420" actId="478"/>
          <ac:spMkLst>
            <pc:docMk/>
            <pc:sldMk cId="2376520214" sldId="399"/>
            <ac:spMk id="24" creationId="{D227C8A7-2145-4CE2-8DE1-2D4CFD567AF3}"/>
          </ac:spMkLst>
        </pc:spChg>
        <pc:spChg chg="del">
          <ac:chgData name="Tegischer Lukas" userId="f78daebb-0565-485c-bd0e-1cd035e796ff" providerId="ADAL" clId="{8B9D986F-3E8E-497B-A047-0B98BCCF4F6C}" dt="2022-04-11T19:07:42.336" v="418" actId="478"/>
          <ac:spMkLst>
            <pc:docMk/>
            <pc:sldMk cId="2376520214" sldId="399"/>
            <ac:spMk id="25" creationId="{24672916-469F-4581-875E-F0A546D4834A}"/>
          </ac:spMkLst>
        </pc:spChg>
        <pc:picChg chg="add">
          <ac:chgData name="Tegischer Lukas" userId="f78daebb-0565-485c-bd0e-1cd035e796ff" providerId="ADAL" clId="{8B9D986F-3E8E-497B-A047-0B98BCCF4F6C}" dt="2022-04-11T19:08:20.617" v="422" actId="22"/>
          <ac:picMkLst>
            <pc:docMk/>
            <pc:sldMk cId="2376520214" sldId="399"/>
            <ac:picMk id="3" creationId="{E8351D98-B674-4541-98AE-6333AAC8BE67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09:26.210" v="456" actId="5793"/>
        <pc:sldMkLst>
          <pc:docMk/>
          <pc:sldMk cId="1674453736" sldId="400"/>
        </pc:sldMkLst>
        <pc:spChg chg="mod">
          <ac:chgData name="Tegischer Lukas" userId="f78daebb-0565-485c-bd0e-1cd035e796ff" providerId="ADAL" clId="{8B9D986F-3E8E-497B-A047-0B98BCCF4F6C}" dt="2022-04-11T19:08:43.610" v="441" actId="20577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8B9D986F-3E8E-497B-A047-0B98BCCF4F6C}" dt="2022-04-11T19:08:45.018" v="442" actId="478"/>
          <ac:spMkLst>
            <pc:docMk/>
            <pc:sldMk cId="1674453736" sldId="400"/>
            <ac:spMk id="5" creationId="{C659046D-D4F9-4B6B-9C8A-6D2D5D99000A}"/>
          </ac:spMkLst>
        </pc:spChg>
        <pc:spChg chg="add mod">
          <ac:chgData name="Tegischer Lukas" userId="f78daebb-0565-485c-bd0e-1cd035e796ff" providerId="ADAL" clId="{8B9D986F-3E8E-497B-A047-0B98BCCF4F6C}" dt="2022-04-11T19:09:26.210" v="456" actId="5793"/>
          <ac:spMkLst>
            <pc:docMk/>
            <pc:sldMk cId="1674453736" sldId="400"/>
            <ac:spMk id="6" creationId="{A5A180BD-EF6E-4029-B7B7-485AD2F4A9D8}"/>
          </ac:spMkLst>
        </pc:spChg>
      </pc:sldChg>
      <pc:sldChg chg="addSp delSp modSp add mod delAnim">
        <pc:chgData name="Tegischer Lukas" userId="f78daebb-0565-485c-bd0e-1cd035e796ff" providerId="ADAL" clId="{8B9D986F-3E8E-497B-A047-0B98BCCF4F6C}" dt="2022-04-11T19:09:58.512" v="487" actId="22"/>
        <pc:sldMkLst>
          <pc:docMk/>
          <pc:sldMk cId="701145385" sldId="401"/>
        </pc:sldMkLst>
        <pc:spChg chg="add del mod">
          <ac:chgData name="Tegischer Lukas" userId="f78daebb-0565-485c-bd0e-1cd035e796ff" providerId="ADAL" clId="{8B9D986F-3E8E-497B-A047-0B98BCCF4F6C}" dt="2022-04-11T19:09:41.297" v="484" actId="20577"/>
          <ac:spMkLst>
            <pc:docMk/>
            <pc:sldMk cId="701145385" sldId="401"/>
            <ac:spMk id="4" creationId="{23994922-00A3-43FE-A1D2-DC3C43171571}"/>
          </ac:spMkLst>
        </pc:spChg>
        <pc:spChg chg="add del">
          <ac:chgData name="Tegischer Lukas" userId="f78daebb-0565-485c-bd0e-1cd035e796ff" providerId="ADAL" clId="{8B9D986F-3E8E-497B-A047-0B98BCCF4F6C}" dt="2022-04-11T19:09:49.161" v="486" actId="22"/>
          <ac:spMkLst>
            <pc:docMk/>
            <pc:sldMk cId="701145385" sldId="401"/>
            <ac:spMk id="5" creationId="{7BF9B388-4BDC-4DF1-BA32-6FB4FDD3507B}"/>
          </ac:spMkLst>
        </pc:spChg>
        <pc:spChg chg="del">
          <ac:chgData name="Tegischer Lukas" userId="f78daebb-0565-485c-bd0e-1cd035e796ff" providerId="ADAL" clId="{8B9D986F-3E8E-497B-A047-0B98BCCF4F6C}" dt="2022-04-11T19:09:31.541" v="458" actId="478"/>
          <ac:spMkLst>
            <pc:docMk/>
            <pc:sldMk cId="701145385" sldId="401"/>
            <ac:spMk id="6" creationId="{A5A180BD-EF6E-4029-B7B7-485AD2F4A9D8}"/>
          </ac:spMkLst>
        </pc:spChg>
        <pc:picChg chg="add">
          <ac:chgData name="Tegischer Lukas" userId="f78daebb-0565-485c-bd0e-1cd035e796ff" providerId="ADAL" clId="{8B9D986F-3E8E-497B-A047-0B98BCCF4F6C}" dt="2022-04-11T19:09:58.512" v="487" actId="22"/>
          <ac:picMkLst>
            <pc:docMk/>
            <pc:sldMk cId="701145385" sldId="401"/>
            <ac:picMk id="7" creationId="{A75B7506-F99E-4D6A-BC07-7F2D111DDEB8}"/>
          </ac:picMkLst>
        </pc:picChg>
      </pc:sldChg>
      <pc:sldChg chg="addSp delSp modSp new mod modAnim">
        <pc:chgData name="Tegischer Lukas" userId="f78daebb-0565-485c-bd0e-1cd035e796ff" providerId="ADAL" clId="{8B9D986F-3E8E-497B-A047-0B98BCCF4F6C}" dt="2022-04-11T19:12:47.101" v="534" actId="1076"/>
        <pc:sldMkLst>
          <pc:docMk/>
          <pc:sldMk cId="1322818604" sldId="402"/>
        </pc:sldMkLst>
        <pc:spChg chg="del">
          <ac:chgData name="Tegischer Lukas" userId="f78daebb-0565-485c-bd0e-1cd035e796ff" providerId="ADAL" clId="{8B9D986F-3E8E-497B-A047-0B98BCCF4F6C}" dt="2022-04-11T19:10:26.762" v="490" actId="478"/>
          <ac:spMkLst>
            <pc:docMk/>
            <pc:sldMk cId="1322818604" sldId="402"/>
            <ac:spMk id="2" creationId="{E361EA5F-2DD1-4753-9C3B-5C3EECFCA347}"/>
          </ac:spMkLst>
        </pc:spChg>
        <pc:spChg chg="del">
          <ac:chgData name="Tegischer Lukas" userId="f78daebb-0565-485c-bd0e-1cd035e796ff" providerId="ADAL" clId="{8B9D986F-3E8E-497B-A047-0B98BCCF4F6C}" dt="2022-04-11T19:10:25.845" v="489" actId="478"/>
          <ac:spMkLst>
            <pc:docMk/>
            <pc:sldMk cId="1322818604" sldId="402"/>
            <ac:spMk id="3" creationId="{016F069E-7DE1-404B-A8F4-CBEC0FB9375D}"/>
          </ac:spMkLst>
        </pc:spChg>
        <pc:spChg chg="add mod">
          <ac:chgData name="Tegischer Lukas" userId="f78daebb-0565-485c-bd0e-1cd035e796ff" providerId="ADAL" clId="{8B9D986F-3E8E-497B-A047-0B98BCCF4F6C}" dt="2022-04-11T19:10:57.960" v="495" actId="20577"/>
          <ac:spMkLst>
            <pc:docMk/>
            <pc:sldMk cId="1322818604" sldId="402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1:00.391" v="496" actId="478"/>
          <ac:spMkLst>
            <pc:docMk/>
            <pc:sldMk cId="1322818604" sldId="402"/>
            <ac:spMk id="6" creationId="{47DEE1E6-1C08-42E4-96A1-C458FD0EA093}"/>
          </ac:spMkLst>
        </pc:spChg>
        <pc:spChg chg="add mod">
          <ac:chgData name="Tegischer Lukas" userId="f78daebb-0565-485c-bd0e-1cd035e796ff" providerId="ADAL" clId="{8B9D986F-3E8E-497B-A047-0B98BCCF4F6C}" dt="2022-04-11T19:12:12.117" v="521" actId="1076"/>
          <ac:spMkLst>
            <pc:docMk/>
            <pc:sldMk cId="1322818604" sldId="402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2:41.813" v="533" actId="1076"/>
          <ac:spMkLst>
            <pc:docMk/>
            <pc:sldMk cId="1322818604" sldId="402"/>
            <ac:spMk id="9" creationId="{D31D997A-880D-4585-9D1F-7F9FDD87345B}"/>
          </ac:spMkLst>
        </pc:spChg>
        <pc:spChg chg="add mod">
          <ac:chgData name="Tegischer Lukas" userId="f78daebb-0565-485c-bd0e-1cd035e796ff" providerId="ADAL" clId="{8B9D986F-3E8E-497B-A047-0B98BCCF4F6C}" dt="2022-04-11T19:12:47.101" v="534" actId="1076"/>
          <ac:spMkLst>
            <pc:docMk/>
            <pc:sldMk cId="1322818604" sldId="402"/>
            <ac:spMk id="10" creationId="{915B6A94-E20B-40C1-B05A-D08A65FDC10C}"/>
          </ac:spMkLst>
        </pc:spChg>
      </pc:sldChg>
      <pc:sldChg chg="addSp delSp modSp add mod delAnim modAnim">
        <pc:chgData name="Tegischer Lukas" userId="f78daebb-0565-485c-bd0e-1cd035e796ff" providerId="ADAL" clId="{8B9D986F-3E8E-497B-A047-0B98BCCF4F6C}" dt="2022-04-11T19:15:17.293" v="603"/>
        <pc:sldMkLst>
          <pc:docMk/>
          <pc:sldMk cId="2804846779" sldId="403"/>
        </pc:sldMkLst>
        <pc:spChg chg="del">
          <ac:chgData name="Tegischer Lukas" userId="f78daebb-0565-485c-bd0e-1cd035e796ff" providerId="ADAL" clId="{8B9D986F-3E8E-497B-A047-0B98BCCF4F6C}" dt="2022-04-11T19:11:42.901" v="508" actId="478"/>
          <ac:spMkLst>
            <pc:docMk/>
            <pc:sldMk cId="2804846779" sldId="403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6" creationId="{702E936A-B30A-40BC-86B0-213E916C8356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7" creationId="{A6927FEB-8E4E-4126-88D8-F6834A183608}"/>
          </ac:spMkLst>
        </pc:spChg>
        <pc:spChg chg="del">
          <ac:chgData name="Tegischer Lukas" userId="f78daebb-0565-485c-bd0e-1cd035e796ff" providerId="ADAL" clId="{8B9D986F-3E8E-497B-A047-0B98BCCF4F6C}" dt="2022-04-11T19:11:43.907" v="509" actId="478"/>
          <ac:spMkLst>
            <pc:docMk/>
            <pc:sldMk cId="2804846779" sldId="403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3:12.037" v="565" actId="115"/>
          <ac:spMkLst>
            <pc:docMk/>
            <pc:sldMk cId="2804846779" sldId="403"/>
            <ac:spMk id="9" creationId="{AE9C4C1C-638B-4E2B-93E4-AD41DC060971}"/>
          </ac:spMkLst>
        </pc:spChg>
        <pc:spChg chg="add mod">
          <ac:chgData name="Tegischer Lukas" userId="f78daebb-0565-485c-bd0e-1cd035e796ff" providerId="ADAL" clId="{8B9D986F-3E8E-497B-A047-0B98BCCF4F6C}" dt="2022-04-11T19:13:27.829" v="571" actId="1076"/>
          <ac:spMkLst>
            <pc:docMk/>
            <pc:sldMk cId="2804846779" sldId="403"/>
            <ac:spMk id="10" creationId="{9645AEE3-A014-49EB-B366-DE6646E1F1B6}"/>
          </ac:spMkLst>
        </pc:spChg>
        <pc:graphicFrameChg chg="add mod modGraphic">
          <ac:chgData name="Tegischer Lukas" userId="f78daebb-0565-485c-bd0e-1cd035e796ff" providerId="ADAL" clId="{8B9D986F-3E8E-497B-A047-0B98BCCF4F6C}" dt="2022-04-11T19:15:10.325" v="602" actId="14100"/>
          <ac:graphicFrameMkLst>
            <pc:docMk/>
            <pc:sldMk cId="2804846779" sldId="403"/>
            <ac:graphicFrameMk id="11" creationId="{856DF567-8AB2-492D-B3F1-846F90202AAE}"/>
          </ac:graphicFrameMkLst>
        </pc:graphicFrameChg>
        <pc:picChg chg="add mod ord">
          <ac:chgData name="Tegischer Lukas" userId="f78daebb-0565-485c-bd0e-1cd035e796ff" providerId="ADAL" clId="{8B9D986F-3E8E-497B-A047-0B98BCCF4F6C}" dt="2022-04-11T19:15:08.093" v="601" actId="1076"/>
          <ac:picMkLst>
            <pc:docMk/>
            <pc:sldMk cId="2804846779" sldId="403"/>
            <ac:picMk id="13" creationId="{E7A01191-E69B-4657-8EA0-65F2578DEA4B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17:15.333" v="621"/>
        <pc:sldMkLst>
          <pc:docMk/>
          <pc:sldMk cId="1045059441" sldId="404"/>
        </pc:sldMkLst>
        <pc:spChg chg="add mod">
          <ac:chgData name="Tegischer Lukas" userId="f78daebb-0565-485c-bd0e-1cd035e796ff" providerId="ADAL" clId="{8B9D986F-3E8E-497B-A047-0B98BCCF4F6C}" dt="2022-04-11T19:17:11.234" v="620" actId="20577"/>
          <ac:spMkLst>
            <pc:docMk/>
            <pc:sldMk cId="1045059441" sldId="404"/>
            <ac:spMk id="7" creationId="{E199BC04-44D1-4EBC-9F7D-70A8F1216DEE}"/>
          </ac:spMkLst>
        </pc:spChg>
        <pc:spChg chg="del">
          <ac:chgData name="Tegischer Lukas" userId="f78daebb-0565-485c-bd0e-1cd035e796ff" providerId="ADAL" clId="{8B9D986F-3E8E-497B-A047-0B98BCCF4F6C}" dt="2022-04-11T19:16:34.908" v="608" actId="478"/>
          <ac:spMkLst>
            <pc:docMk/>
            <pc:sldMk cId="1045059441" sldId="404"/>
            <ac:spMk id="9" creationId="{AE9C4C1C-638B-4E2B-93E4-AD41DC060971}"/>
          </ac:spMkLst>
        </pc:spChg>
        <pc:spChg chg="del">
          <ac:chgData name="Tegischer Lukas" userId="f78daebb-0565-485c-bd0e-1cd035e796ff" providerId="ADAL" clId="{8B9D986F-3E8E-497B-A047-0B98BCCF4F6C}" dt="2022-04-11T19:16:34.265" v="607" actId="478"/>
          <ac:spMkLst>
            <pc:docMk/>
            <pc:sldMk cId="1045059441" sldId="404"/>
            <ac:spMk id="10" creationId="{9645AEE3-A014-49EB-B366-DE6646E1F1B6}"/>
          </ac:spMkLst>
        </pc:spChg>
        <pc:graphicFrameChg chg="del modGraphic">
          <ac:chgData name="Tegischer Lukas" userId="f78daebb-0565-485c-bd0e-1cd035e796ff" providerId="ADAL" clId="{8B9D986F-3E8E-497B-A047-0B98BCCF4F6C}" dt="2022-04-11T19:16:35.861" v="609" actId="478"/>
          <ac:graphicFrameMkLst>
            <pc:docMk/>
            <pc:sldMk cId="1045059441" sldId="404"/>
            <ac:graphicFrameMk id="11" creationId="{856DF567-8AB2-492D-B3F1-846F90202AAE}"/>
          </ac:graphicFrameMkLst>
        </pc:graphicFrameChg>
        <pc:picChg chg="del">
          <ac:chgData name="Tegischer Lukas" userId="f78daebb-0565-485c-bd0e-1cd035e796ff" providerId="ADAL" clId="{8B9D986F-3E8E-497B-A047-0B98BCCF4F6C}" dt="2022-04-11T19:16:32.262" v="605" actId="478"/>
          <ac:picMkLst>
            <pc:docMk/>
            <pc:sldMk cId="1045059441" sldId="404"/>
            <ac:picMk id="13" creationId="{E7A01191-E69B-4657-8EA0-65F2578DEA4B}"/>
          </ac:picMkLst>
        </pc:picChg>
      </pc:sldChg>
    </pc:docChg>
  </pc:docChgLst>
  <pc:docChgLst>
    <pc:chgData name="Tegischer Lukas" userId="f78daebb-0565-485c-bd0e-1cd035e796ff" providerId="ADAL" clId="{48E6BDDA-AC03-4514-846C-1459614A623F}"/>
    <pc:docChg chg="modSld">
      <pc:chgData name="Tegischer Lukas" userId="f78daebb-0565-485c-bd0e-1cd035e796ff" providerId="ADAL" clId="{48E6BDDA-AC03-4514-846C-1459614A623F}" dt="2022-04-11T17:01:58.605" v="2" actId="2164"/>
      <pc:docMkLst>
        <pc:docMk/>
      </pc:docMkLst>
      <pc:sldChg chg="modSp mod">
        <pc:chgData name="Tegischer Lukas" userId="f78daebb-0565-485c-bd0e-1cd035e796ff" providerId="ADAL" clId="{48E6BDDA-AC03-4514-846C-1459614A623F}" dt="2022-04-11T17:01:47.297" v="0" actId="2164"/>
        <pc:sldMkLst>
          <pc:docMk/>
          <pc:sldMk cId="1393937610" sldId="384"/>
        </pc:sldMkLst>
        <pc:graphicFrameChg chg="modGraphic">
          <ac:chgData name="Tegischer Lukas" userId="f78daebb-0565-485c-bd0e-1cd035e796ff" providerId="ADAL" clId="{48E6BDDA-AC03-4514-846C-1459614A623F}" dt="2022-04-11T17:01:47.297" v="0" actId="2164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4.125" v="1" actId="2164"/>
        <pc:sldMkLst>
          <pc:docMk/>
          <pc:sldMk cId="2750312868" sldId="388"/>
        </pc:sldMkLst>
        <pc:graphicFrameChg chg="modGraphic">
          <ac:chgData name="Tegischer Lukas" userId="f78daebb-0565-485c-bd0e-1cd035e796ff" providerId="ADAL" clId="{48E6BDDA-AC03-4514-846C-1459614A623F}" dt="2022-04-11T17:01:54.125" v="1" actId="2164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8.605" v="2" actId="2164"/>
        <pc:sldMkLst>
          <pc:docMk/>
          <pc:sldMk cId="3441958520" sldId="395"/>
        </pc:sldMkLst>
        <pc:graphicFrameChg chg="modGraphic">
          <ac:chgData name="Tegischer Lukas" userId="f78daebb-0565-485c-bd0e-1cd035e796ff" providerId="ADAL" clId="{48E6BDDA-AC03-4514-846C-1459614A623F}" dt="2022-04-11T17:01:58.605" v="2" actId="2164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</pc:docChg>
  </pc:docChgLst>
  <pc:docChgLst>
    <pc:chgData name="Tegischer Lukas" userId="f78daebb-0565-485c-bd0e-1cd035e796ff" providerId="ADAL" clId="{D17BFEA8-62C5-4BF8-9B72-E15C4B09585E}"/>
    <pc:docChg chg="undo custSel addSld delSld modSld">
      <pc:chgData name="Tegischer Lukas" userId="f78daebb-0565-485c-bd0e-1cd035e796ff" providerId="ADAL" clId="{D17BFEA8-62C5-4BF8-9B72-E15C4B09585E}" dt="2022-10-12T17:43:12.210" v="369"/>
      <pc:docMkLst>
        <pc:docMk/>
      </pc:docMkLst>
      <pc:sldChg chg="modSp mod">
        <pc:chgData name="Tegischer Lukas" userId="f78daebb-0565-485c-bd0e-1cd035e796ff" providerId="ADAL" clId="{D17BFEA8-62C5-4BF8-9B72-E15C4B09585E}" dt="2022-10-12T17:19:43.156" v="32" actId="404"/>
        <pc:sldMkLst>
          <pc:docMk/>
          <pc:sldMk cId="336392357" sldId="256"/>
        </pc:sldMkLst>
        <pc:spChg chg="mod">
          <ac:chgData name="Tegischer Lukas" userId="f78daebb-0565-485c-bd0e-1cd035e796ff" providerId="ADAL" clId="{D17BFEA8-62C5-4BF8-9B72-E15C4B09585E}" dt="2022-10-12T17:19:43.156" v="32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17BFEA8-62C5-4BF8-9B72-E15C4B09585E}" dt="2022-10-12T17:19:53.005" v="33" actId="47"/>
        <pc:sldMkLst>
          <pc:docMk/>
          <pc:sldMk cId="1674453736" sldId="400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1045059441" sldId="404"/>
        </pc:sldMkLst>
      </pc:sldChg>
      <pc:sldChg chg="addSp delSp modSp mod delAnim modAnim">
        <pc:chgData name="Tegischer Lukas" userId="f78daebb-0565-485c-bd0e-1cd035e796ff" providerId="ADAL" clId="{D17BFEA8-62C5-4BF8-9B72-E15C4B09585E}" dt="2022-10-12T17:21:13.148" v="80"/>
        <pc:sldMkLst>
          <pc:docMk/>
          <pc:sldMk cId="1318793251" sldId="410"/>
        </pc:sldMkLst>
        <pc:spChg chg="add mod">
          <ac:chgData name="Tegischer Lukas" userId="f78daebb-0565-485c-bd0e-1cd035e796ff" providerId="ADAL" clId="{D17BFEA8-62C5-4BF8-9B72-E15C4B09585E}" dt="2022-10-12T17:20:30.773" v="66" actId="1076"/>
          <ac:spMkLst>
            <pc:docMk/>
            <pc:sldMk cId="1318793251" sldId="410"/>
            <ac:spMk id="3" creationId="{4A7719F8-3FF8-BCBD-2278-7984C2813EB9}"/>
          </ac:spMkLst>
        </pc:spChg>
        <pc:spChg chg="mod">
          <ac:chgData name="Tegischer Lukas" userId="f78daebb-0565-485c-bd0e-1cd035e796ff" providerId="ADAL" clId="{D17BFEA8-62C5-4BF8-9B72-E15C4B09585E}" dt="2022-10-12T17:20:33.060" v="67" actId="1076"/>
          <ac:spMkLst>
            <pc:docMk/>
            <pc:sldMk cId="1318793251" sldId="410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19:56.028" v="35" actId="478"/>
          <ac:spMkLst>
            <pc:docMk/>
            <pc:sldMk cId="1318793251" sldId="410"/>
            <ac:spMk id="5" creationId="{5EEEA0DA-FAC1-4C40-DC37-C9A5C8D2B4D6}"/>
          </ac:spMkLst>
        </pc:spChg>
        <pc:spChg chg="del">
          <ac:chgData name="Tegischer Lukas" userId="f78daebb-0565-485c-bd0e-1cd035e796ff" providerId="ADAL" clId="{D17BFEA8-62C5-4BF8-9B72-E15C4B09585E}" dt="2022-10-12T17:19:54.295" v="34" actId="478"/>
          <ac:spMkLst>
            <pc:docMk/>
            <pc:sldMk cId="1318793251" sldId="410"/>
            <ac:spMk id="8" creationId="{2A1E8CCF-560E-C7B4-D4A5-974BEC34A49A}"/>
          </ac:spMkLst>
        </pc:spChg>
        <pc:spChg chg="del">
          <ac:chgData name="Tegischer Lukas" userId="f78daebb-0565-485c-bd0e-1cd035e796ff" providerId="ADAL" clId="{D17BFEA8-62C5-4BF8-9B72-E15C4B09585E}" dt="2022-10-12T17:19:56.028" v="35" actId="478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mod delAnim modAnim">
        <pc:chgData name="Tegischer Lukas" userId="f78daebb-0565-485c-bd0e-1cd035e796ff" providerId="ADAL" clId="{D17BFEA8-62C5-4BF8-9B72-E15C4B09585E}" dt="2022-10-12T17:29:54.190" v="223"/>
        <pc:sldMkLst>
          <pc:docMk/>
          <pc:sldMk cId="3867422063" sldId="411"/>
        </pc:sldMkLst>
        <pc:spChg chg="del">
          <ac:chgData name="Tegischer Lukas" userId="f78daebb-0565-485c-bd0e-1cd035e796ff" providerId="ADAL" clId="{D17BFEA8-62C5-4BF8-9B72-E15C4B09585E}" dt="2022-10-12T17:27:29.338" v="157" actId="478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D17BFEA8-62C5-4BF8-9B72-E15C4B09585E}" dt="2022-10-12T17:29:06.445" v="206" actId="20577"/>
          <ac:spMkLst>
            <pc:docMk/>
            <pc:sldMk cId="3867422063" sldId="41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29:44.538" v="221" actId="1076"/>
          <ac:spMkLst>
            <pc:docMk/>
            <pc:sldMk cId="3867422063" sldId="411"/>
            <ac:spMk id="5" creationId="{722A12F3-DF5A-3E6B-285B-CA5BC4B88059}"/>
          </ac:spMkLst>
        </pc:spChg>
        <pc:spChg chg="del">
          <ac:chgData name="Tegischer Lukas" userId="f78daebb-0565-485c-bd0e-1cd035e796ff" providerId="ADAL" clId="{D17BFEA8-62C5-4BF8-9B72-E15C4B09585E}" dt="2022-10-12T17:27:27.865" v="155" actId="478"/>
          <ac:spMkLst>
            <pc:docMk/>
            <pc:sldMk cId="3867422063" sldId="411"/>
            <ac:spMk id="8" creationId="{2A1E8CCF-560E-C7B4-D4A5-974BEC34A49A}"/>
          </ac:spMkLst>
        </pc:spChg>
        <pc:spChg chg="add mod">
          <ac:chgData name="Tegischer Lukas" userId="f78daebb-0565-485c-bd0e-1cd035e796ff" providerId="ADAL" clId="{D17BFEA8-62C5-4BF8-9B72-E15C4B09585E}" dt="2022-10-12T17:29:41.410" v="219" actId="1076"/>
          <ac:spMkLst>
            <pc:docMk/>
            <pc:sldMk cId="3867422063" sldId="411"/>
            <ac:spMk id="9" creationId="{39AE0E24-DD94-25ED-8472-13ACAF742A38}"/>
          </ac:spMkLst>
        </pc:spChg>
        <pc:spChg chg="del">
          <ac:chgData name="Tegischer Lukas" userId="f78daebb-0565-485c-bd0e-1cd035e796ff" providerId="ADAL" clId="{D17BFEA8-62C5-4BF8-9B72-E15C4B09585E}" dt="2022-10-12T17:27:28.290" v="156" actId="478"/>
          <ac:spMkLst>
            <pc:docMk/>
            <pc:sldMk cId="3867422063" sldId="411"/>
            <ac:spMk id="10" creationId="{2A406795-5046-5D1D-B54E-990CEDFB4EB6}"/>
          </ac:spMkLst>
        </pc:spChg>
        <pc:picChg chg="add mod">
          <ac:chgData name="Tegischer Lukas" userId="f78daebb-0565-485c-bd0e-1cd035e796ff" providerId="ADAL" clId="{D17BFEA8-62C5-4BF8-9B72-E15C4B09585E}" dt="2022-10-12T17:29:42.468" v="220" actId="1076"/>
          <ac:picMkLst>
            <pc:docMk/>
            <pc:sldMk cId="3867422063" sldId="411"/>
            <ac:picMk id="6" creationId="{190349A2-0DB1-00E8-E662-F1B5C398AAC5}"/>
          </ac:picMkLst>
        </pc:picChg>
      </pc:sldChg>
      <pc:sldChg chg="addSp delSp modSp del mod delAnim">
        <pc:chgData name="Tegischer Lukas" userId="f78daebb-0565-485c-bd0e-1cd035e796ff" providerId="ADAL" clId="{D17BFEA8-62C5-4BF8-9B72-E15C4B09585E}" dt="2022-10-12T17:33:17.411" v="368" actId="47"/>
        <pc:sldMkLst>
          <pc:docMk/>
          <pc:sldMk cId="2873026054" sldId="412"/>
        </pc:sldMkLst>
        <pc:spChg chg="add del mod">
          <ac:chgData name="Tegischer Lukas" userId="f78daebb-0565-485c-bd0e-1cd035e796ff" providerId="ADAL" clId="{D17BFEA8-62C5-4BF8-9B72-E15C4B09585E}" dt="2022-10-12T17:33:11.093" v="367" actId="478"/>
          <ac:spMkLst>
            <pc:docMk/>
            <pc:sldMk cId="2873026054" sldId="412"/>
            <ac:spMk id="3" creationId="{4B31F5EF-C26A-78E8-C5E7-8CDDEF54253D}"/>
          </ac:spMkLst>
        </pc:spChg>
        <pc:spChg chg="del mod">
          <ac:chgData name="Tegischer Lukas" userId="f78daebb-0565-485c-bd0e-1cd035e796ff" providerId="ADAL" clId="{D17BFEA8-62C5-4BF8-9B72-E15C4B09585E}" dt="2022-10-12T17:32:54.310" v="362" actId="478"/>
          <ac:spMkLst>
            <pc:docMk/>
            <pc:sldMk cId="2873026054" sldId="412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32:53.436" v="360" actId="478"/>
          <ac:spMkLst>
            <pc:docMk/>
            <pc:sldMk cId="2873026054" sldId="412"/>
            <ac:spMk id="21" creationId="{247B04CD-989B-6E5A-2BFE-6B9300932745}"/>
          </ac:spMkLst>
        </pc:spChg>
        <pc:spChg chg="del">
          <ac:chgData name="Tegischer Lukas" userId="f78daebb-0565-485c-bd0e-1cd035e796ff" providerId="ADAL" clId="{D17BFEA8-62C5-4BF8-9B72-E15C4B09585E}" dt="2022-10-12T17:32:55.480" v="363" actId="478"/>
          <ac:spMkLst>
            <pc:docMk/>
            <pc:sldMk cId="2873026054" sldId="412"/>
            <ac:spMk id="25" creationId="{FFFF6DDA-33C6-50C6-C68A-F45260FB8120}"/>
          </ac:spMkLst>
        </pc:spChg>
        <pc:picChg chg="del">
          <ac:chgData name="Tegischer Lukas" userId="f78daebb-0565-485c-bd0e-1cd035e796ff" providerId="ADAL" clId="{D17BFEA8-62C5-4BF8-9B72-E15C4B09585E}" dt="2022-10-12T17:32:55.480" v="363" actId="478"/>
          <ac:picMkLst>
            <pc:docMk/>
            <pc:sldMk cId="2873026054" sldId="412"/>
            <ac:picMk id="23" creationId="{D6334C8C-010F-9681-99E3-C2FCC5A719E5}"/>
          </ac:picMkLst>
        </pc:picChg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1952304831" sldId="413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3294739272" sldId="414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219169044" sldId="415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2748657211" sldId="416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3590426698" sldId="417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4007401767" sldId="418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467817443" sldId="419"/>
        </pc:sldMkLst>
      </pc:sldChg>
      <pc:sldChg chg="addSp delSp modSp mod delAnim modAnim">
        <pc:chgData name="Tegischer Lukas" userId="f78daebb-0565-485c-bd0e-1cd035e796ff" providerId="ADAL" clId="{D17BFEA8-62C5-4BF8-9B72-E15C4B09585E}" dt="2022-10-12T17:32:33.996" v="359"/>
        <pc:sldMkLst>
          <pc:docMk/>
          <pc:sldMk cId="3894701210" sldId="420"/>
        </pc:sldMkLst>
        <pc:spChg chg="del">
          <ac:chgData name="Tegischer Lukas" userId="f78daebb-0565-485c-bd0e-1cd035e796ff" providerId="ADAL" clId="{D17BFEA8-62C5-4BF8-9B72-E15C4B09585E}" dt="2022-10-12T17:32:10.441" v="348" actId="478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D17BFEA8-62C5-4BF8-9B72-E15C4B09585E}" dt="2022-10-12T17:32:21.323" v="354" actId="1076"/>
          <ac:spMkLst>
            <pc:docMk/>
            <pc:sldMk cId="3894701210" sldId="42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32:28.296" v="357" actId="122"/>
          <ac:spMkLst>
            <pc:docMk/>
            <pc:sldMk cId="3894701210" sldId="420"/>
            <ac:spMk id="5" creationId="{A5061D15-17CE-8348-8E4A-E75E6683DE81}"/>
          </ac:spMkLst>
        </pc:spChg>
        <pc:spChg chg="del">
          <ac:chgData name="Tegischer Lukas" userId="f78daebb-0565-485c-bd0e-1cd035e796ff" providerId="ADAL" clId="{D17BFEA8-62C5-4BF8-9B72-E15C4B09585E}" dt="2022-10-12T17:32:09.847" v="347" actId="478"/>
          <ac:spMkLst>
            <pc:docMk/>
            <pc:sldMk cId="3894701210" sldId="420"/>
            <ac:spMk id="7" creationId="{2FE883BB-5A5A-038C-104C-4DDC4BE716B6}"/>
          </ac:spMkLst>
        </pc:spChg>
      </pc:sldChg>
      <pc:sldChg chg="addSp delSp modSp add mod modAnim">
        <pc:chgData name="Tegischer Lukas" userId="f78daebb-0565-485c-bd0e-1cd035e796ff" providerId="ADAL" clId="{D17BFEA8-62C5-4BF8-9B72-E15C4B09585E}" dt="2022-10-12T17:22:14.156" v="102"/>
        <pc:sldMkLst>
          <pc:docMk/>
          <pc:sldMk cId="797636677" sldId="421"/>
        </pc:sldMkLst>
        <pc:spChg chg="del">
          <ac:chgData name="Tegischer Lukas" userId="f78daebb-0565-485c-bd0e-1cd035e796ff" providerId="ADAL" clId="{D17BFEA8-62C5-4BF8-9B72-E15C4B09585E}" dt="2022-10-12T17:21:00.795" v="76" actId="478"/>
          <ac:spMkLst>
            <pc:docMk/>
            <pc:sldMk cId="797636677" sldId="421"/>
            <ac:spMk id="3" creationId="{4A7719F8-3FF8-BCBD-2278-7984C2813EB9}"/>
          </ac:spMkLst>
        </pc:spChg>
        <pc:spChg chg="mod">
          <ac:chgData name="Tegischer Lukas" userId="f78daebb-0565-485c-bd0e-1cd035e796ff" providerId="ADAL" clId="{D17BFEA8-62C5-4BF8-9B72-E15C4B09585E}" dt="2022-10-12T17:21:35.893" v="88" actId="1076"/>
          <ac:spMkLst>
            <pc:docMk/>
            <pc:sldMk cId="797636677" sldId="42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21:37.845" v="89" actId="1076"/>
          <ac:spMkLst>
            <pc:docMk/>
            <pc:sldMk cId="797636677" sldId="421"/>
            <ac:spMk id="5" creationId="{84C1F833-3A45-4BA1-9855-B1F8553ED1F9}"/>
          </ac:spMkLst>
        </pc:spChg>
        <pc:spChg chg="add mod">
          <ac:chgData name="Tegischer Lukas" userId="f78daebb-0565-485c-bd0e-1cd035e796ff" providerId="ADAL" clId="{D17BFEA8-62C5-4BF8-9B72-E15C4B09585E}" dt="2022-10-12T17:22:06.853" v="99" actId="1076"/>
          <ac:spMkLst>
            <pc:docMk/>
            <pc:sldMk cId="797636677" sldId="421"/>
            <ac:spMk id="8" creationId="{CFDBA9A7-18B1-4F53-B68C-1FDEF593AF94}"/>
          </ac:spMkLst>
        </pc:spChg>
        <pc:picChg chg="add mod">
          <ac:chgData name="Tegischer Lukas" userId="f78daebb-0565-485c-bd0e-1cd035e796ff" providerId="ADAL" clId="{D17BFEA8-62C5-4BF8-9B72-E15C4B09585E}" dt="2022-10-12T17:22:04.628" v="98" actId="1076"/>
          <ac:picMkLst>
            <pc:docMk/>
            <pc:sldMk cId="797636677" sldId="421"/>
            <ac:picMk id="6" creationId="{B97AA0C0-3DD2-1906-4DE9-F0A7FCE3872E}"/>
          </ac:picMkLst>
        </pc:picChg>
      </pc:sldChg>
      <pc:sldChg chg="addSp delSp modSp add mod delAnim">
        <pc:chgData name="Tegischer Lukas" userId="f78daebb-0565-485c-bd0e-1cd035e796ff" providerId="ADAL" clId="{D17BFEA8-62C5-4BF8-9B72-E15C4B09585E}" dt="2022-10-12T17:26:38.527" v="139" actId="1076"/>
        <pc:sldMkLst>
          <pc:docMk/>
          <pc:sldMk cId="3368119960" sldId="422"/>
        </pc:sldMkLst>
        <pc:spChg chg="add mod">
          <ac:chgData name="Tegischer Lukas" userId="f78daebb-0565-485c-bd0e-1cd035e796ff" providerId="ADAL" clId="{D17BFEA8-62C5-4BF8-9B72-E15C4B09585E}" dt="2022-10-12T17:22:49.156" v="118" actId="1076"/>
          <ac:spMkLst>
            <pc:docMk/>
            <pc:sldMk cId="3368119960" sldId="422"/>
            <ac:spMk id="3" creationId="{56D39FBE-DD06-A4E1-1C71-3D7852FCAFD2}"/>
          </ac:spMkLst>
        </pc:spChg>
        <pc:spChg chg="del">
          <ac:chgData name="Tegischer Lukas" userId="f78daebb-0565-485c-bd0e-1cd035e796ff" providerId="ADAL" clId="{D17BFEA8-62C5-4BF8-9B72-E15C4B09585E}" dt="2022-10-12T17:22:23.532" v="107" actId="478"/>
          <ac:spMkLst>
            <pc:docMk/>
            <pc:sldMk cId="3368119960" sldId="422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22:20.338" v="105" actId="478"/>
          <ac:spMkLst>
            <pc:docMk/>
            <pc:sldMk cId="3368119960" sldId="422"/>
            <ac:spMk id="5" creationId="{84C1F833-3A45-4BA1-9855-B1F8553ED1F9}"/>
          </ac:spMkLst>
        </pc:spChg>
        <pc:spChg chg="del">
          <ac:chgData name="Tegischer Lukas" userId="f78daebb-0565-485c-bd0e-1cd035e796ff" providerId="ADAL" clId="{D17BFEA8-62C5-4BF8-9B72-E15C4B09585E}" dt="2022-10-12T17:22:18.103" v="104" actId="478"/>
          <ac:spMkLst>
            <pc:docMk/>
            <pc:sldMk cId="3368119960" sldId="422"/>
            <ac:spMk id="8" creationId="{CFDBA9A7-18B1-4F53-B68C-1FDEF593AF94}"/>
          </ac:spMkLst>
        </pc:spChg>
        <pc:picChg chg="mod">
          <ac:chgData name="Tegischer Lukas" userId="f78daebb-0565-485c-bd0e-1cd035e796ff" providerId="ADAL" clId="{D17BFEA8-62C5-4BF8-9B72-E15C4B09585E}" dt="2022-10-12T17:26:38.527" v="139" actId="1076"/>
          <ac:picMkLst>
            <pc:docMk/>
            <pc:sldMk cId="3368119960" sldId="422"/>
            <ac:picMk id="6" creationId="{B97AA0C0-3DD2-1906-4DE9-F0A7FCE3872E}"/>
          </ac:picMkLst>
        </pc:picChg>
      </pc:sldChg>
      <pc:sldChg chg="addSp delSp modSp add mod modAnim">
        <pc:chgData name="Tegischer Lukas" userId="f78daebb-0565-485c-bd0e-1cd035e796ff" providerId="ADAL" clId="{D17BFEA8-62C5-4BF8-9B72-E15C4B09585E}" dt="2022-10-12T17:27:04.713" v="148"/>
        <pc:sldMkLst>
          <pc:docMk/>
          <pc:sldMk cId="1645466978" sldId="423"/>
        </pc:sldMkLst>
        <pc:spChg chg="del">
          <ac:chgData name="Tegischer Lukas" userId="f78daebb-0565-485c-bd0e-1cd035e796ff" providerId="ADAL" clId="{D17BFEA8-62C5-4BF8-9B72-E15C4B09585E}" dt="2022-10-12T17:22:55.392" v="121" actId="478"/>
          <ac:spMkLst>
            <pc:docMk/>
            <pc:sldMk cId="1645466978" sldId="423"/>
            <ac:spMk id="3" creationId="{56D39FBE-DD06-A4E1-1C71-3D7852FCAFD2}"/>
          </ac:spMkLst>
        </pc:spChg>
        <pc:spChg chg="add mod">
          <ac:chgData name="Tegischer Lukas" userId="f78daebb-0565-485c-bd0e-1cd035e796ff" providerId="ADAL" clId="{D17BFEA8-62C5-4BF8-9B72-E15C4B09585E}" dt="2022-10-12T17:23:27.357" v="132" actId="1076"/>
          <ac:spMkLst>
            <pc:docMk/>
            <pc:sldMk cId="1645466978" sldId="423"/>
            <ac:spMk id="4" creationId="{0779A898-3D42-5563-848E-C9FF2962067B}"/>
          </ac:spMkLst>
        </pc:spChg>
        <pc:picChg chg="add del mod">
          <ac:chgData name="Tegischer Lukas" userId="f78daebb-0565-485c-bd0e-1cd035e796ff" providerId="ADAL" clId="{D17BFEA8-62C5-4BF8-9B72-E15C4B09585E}" dt="2022-10-12T17:26:36.059" v="137" actId="478"/>
          <ac:picMkLst>
            <pc:docMk/>
            <pc:sldMk cId="1645466978" sldId="423"/>
            <ac:picMk id="5" creationId="{8381D56D-5810-DE80-23EF-30357F7873FA}"/>
          </ac:picMkLst>
        </pc:picChg>
        <pc:picChg chg="del">
          <ac:chgData name="Tegischer Lukas" userId="f78daebb-0565-485c-bd0e-1cd035e796ff" providerId="ADAL" clId="{D17BFEA8-62C5-4BF8-9B72-E15C4B09585E}" dt="2022-10-12T17:22:55.706" v="122" actId="478"/>
          <ac:picMkLst>
            <pc:docMk/>
            <pc:sldMk cId="1645466978" sldId="423"/>
            <ac:picMk id="6" creationId="{B97AA0C0-3DD2-1906-4DE9-F0A7FCE3872E}"/>
          </ac:picMkLst>
        </pc:picChg>
        <pc:picChg chg="add del mod">
          <ac:chgData name="Tegischer Lukas" userId="f78daebb-0565-485c-bd0e-1cd035e796ff" providerId="ADAL" clId="{D17BFEA8-62C5-4BF8-9B72-E15C4B09585E}" dt="2022-10-12T17:26:48.959" v="142" actId="478"/>
          <ac:picMkLst>
            <pc:docMk/>
            <pc:sldMk cId="1645466978" sldId="423"/>
            <ac:picMk id="7" creationId="{1B683446-ADFA-9ECD-698D-0F272C475BC2}"/>
          </ac:picMkLst>
        </pc:picChg>
        <pc:picChg chg="add mod">
          <ac:chgData name="Tegischer Lukas" userId="f78daebb-0565-485c-bd0e-1cd035e796ff" providerId="ADAL" clId="{D17BFEA8-62C5-4BF8-9B72-E15C4B09585E}" dt="2022-10-12T17:27:00.644" v="147" actId="1076"/>
          <ac:picMkLst>
            <pc:docMk/>
            <pc:sldMk cId="1645466978" sldId="423"/>
            <ac:picMk id="8" creationId="{463F9858-6D92-0867-0936-24BEA5A2D616}"/>
          </ac:picMkLst>
        </pc:picChg>
      </pc:sldChg>
      <pc:sldChg chg="add modAnim">
        <pc:chgData name="Tegischer Lukas" userId="f78daebb-0565-485c-bd0e-1cd035e796ff" providerId="ADAL" clId="{D17BFEA8-62C5-4BF8-9B72-E15C4B09585E}" dt="2022-10-12T17:27:10.052" v="149"/>
        <pc:sldMkLst>
          <pc:docMk/>
          <pc:sldMk cId="486208613" sldId="424"/>
        </pc:sldMkLst>
      </pc:sldChg>
      <pc:sldChg chg="addSp delSp modSp add mod delAnim modAnim">
        <pc:chgData name="Tegischer Lukas" userId="f78daebb-0565-485c-bd0e-1cd035e796ff" providerId="ADAL" clId="{D17BFEA8-62C5-4BF8-9B72-E15C4B09585E}" dt="2022-10-12T17:31:44.685" v="311"/>
        <pc:sldMkLst>
          <pc:docMk/>
          <pc:sldMk cId="556725617" sldId="425"/>
        </pc:sldMkLst>
        <pc:spChg chg="mod">
          <ac:chgData name="Tegischer Lukas" userId="f78daebb-0565-485c-bd0e-1cd035e796ff" providerId="ADAL" clId="{D17BFEA8-62C5-4BF8-9B72-E15C4B09585E}" dt="2022-10-12T17:30:08.139" v="274" actId="6549"/>
          <ac:spMkLst>
            <pc:docMk/>
            <pc:sldMk cId="556725617" sldId="425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30:18.447" v="279" actId="478"/>
          <ac:spMkLst>
            <pc:docMk/>
            <pc:sldMk cId="556725617" sldId="425"/>
            <ac:spMk id="5" creationId="{722A12F3-DF5A-3E6B-285B-CA5BC4B88059}"/>
          </ac:spMkLst>
        </pc:spChg>
        <pc:spChg chg="add mod">
          <ac:chgData name="Tegischer Lukas" userId="f78daebb-0565-485c-bd0e-1cd035e796ff" providerId="ADAL" clId="{D17BFEA8-62C5-4BF8-9B72-E15C4B09585E}" dt="2022-10-12T17:31:38.527" v="309" actId="113"/>
          <ac:spMkLst>
            <pc:docMk/>
            <pc:sldMk cId="556725617" sldId="425"/>
            <ac:spMk id="7" creationId="{BDFE7D5C-C8DE-A3C8-1F7D-652F62F5B1B3}"/>
          </ac:spMkLst>
        </pc:spChg>
        <pc:spChg chg="del">
          <ac:chgData name="Tegischer Lukas" userId="f78daebb-0565-485c-bd0e-1cd035e796ff" providerId="ADAL" clId="{D17BFEA8-62C5-4BF8-9B72-E15C4B09585E}" dt="2022-10-12T17:30:11.841" v="276" actId="478"/>
          <ac:spMkLst>
            <pc:docMk/>
            <pc:sldMk cId="556725617" sldId="425"/>
            <ac:spMk id="9" creationId="{39AE0E24-DD94-25ED-8472-13ACAF742A38}"/>
          </ac:spMkLst>
        </pc:spChg>
        <pc:spChg chg="add mod">
          <ac:chgData name="Tegischer Lukas" userId="f78daebb-0565-485c-bd0e-1cd035e796ff" providerId="ADAL" clId="{D17BFEA8-62C5-4BF8-9B72-E15C4B09585E}" dt="2022-10-12T17:31:15.326" v="304" actId="113"/>
          <ac:spMkLst>
            <pc:docMk/>
            <pc:sldMk cId="556725617" sldId="425"/>
            <ac:spMk id="10" creationId="{83B59FED-E3A2-25DB-020E-C57B040A49BF}"/>
          </ac:spMkLst>
        </pc:spChg>
        <pc:picChg chg="add mod">
          <ac:chgData name="Tegischer Lukas" userId="f78daebb-0565-485c-bd0e-1cd035e796ff" providerId="ADAL" clId="{D17BFEA8-62C5-4BF8-9B72-E15C4B09585E}" dt="2022-10-12T17:30:37.353" v="286" actId="1076"/>
          <ac:picMkLst>
            <pc:docMk/>
            <pc:sldMk cId="556725617" sldId="425"/>
            <ac:picMk id="2" creationId="{6FEAD41A-F84F-45A1-BD9D-BAD01A09B9F9}"/>
          </ac:picMkLst>
        </pc:picChg>
        <pc:picChg chg="del">
          <ac:chgData name="Tegischer Lukas" userId="f78daebb-0565-485c-bd0e-1cd035e796ff" providerId="ADAL" clId="{D17BFEA8-62C5-4BF8-9B72-E15C4B09585E}" dt="2022-10-12T17:30:11.201" v="275" actId="478"/>
          <ac:picMkLst>
            <pc:docMk/>
            <pc:sldMk cId="556725617" sldId="425"/>
            <ac:picMk id="6" creationId="{190349A2-0DB1-00E8-E662-F1B5C398AAC5}"/>
          </ac:picMkLst>
        </pc:picChg>
      </pc:sldChg>
      <pc:sldChg chg="add">
        <pc:chgData name="Tegischer Lukas" userId="f78daebb-0565-485c-bd0e-1cd035e796ff" providerId="ADAL" clId="{D17BFEA8-62C5-4BF8-9B72-E15C4B09585E}" dt="2022-10-12T17:43:12.210" v="369"/>
        <pc:sldMkLst>
          <pc:docMk/>
          <pc:sldMk cId="1417188254" sldId="426"/>
        </pc:sldMkLst>
      </pc:sldChg>
      <pc:sldChg chg="add">
        <pc:chgData name="Tegischer Lukas" userId="f78daebb-0565-485c-bd0e-1cd035e796ff" providerId="ADAL" clId="{D17BFEA8-62C5-4BF8-9B72-E15C4B09585E}" dt="2022-10-12T17:43:12.210" v="369"/>
        <pc:sldMkLst>
          <pc:docMk/>
          <pc:sldMk cId="289630694" sldId="427"/>
        </pc:sldMkLst>
      </pc:sldChg>
    </pc:docChg>
  </pc:docChgLst>
  <pc:docChgLst>
    <pc:chgData name="Tegischer Lukas" userId="f78daebb-0565-485c-bd0e-1cd035e796ff" providerId="ADAL" clId="{FDD44131-7DAA-4D66-9E7D-67B7995B255E}"/>
    <pc:docChg chg="undo redo custSel addSld delSld modSld sldOrd">
      <pc:chgData name="Tegischer Lukas" userId="f78daebb-0565-485c-bd0e-1cd035e796ff" providerId="ADAL" clId="{FDD44131-7DAA-4D66-9E7D-67B7995B255E}" dt="2022-04-11T16:44:04.168" v="915"/>
      <pc:docMkLst>
        <pc:docMk/>
      </pc:docMkLst>
      <pc:sldChg chg="modSp mod">
        <pc:chgData name="Tegischer Lukas" userId="f78daebb-0565-485c-bd0e-1cd035e796ff" providerId="ADAL" clId="{FDD44131-7DAA-4D66-9E7D-67B7995B255E}" dt="2022-04-11T16:12:16.047" v="29" actId="404"/>
        <pc:sldMkLst>
          <pc:docMk/>
          <pc:sldMk cId="336392357" sldId="256"/>
        </pc:sldMkLst>
        <pc:spChg chg="mod">
          <ac:chgData name="Tegischer Lukas" userId="f78daebb-0565-485c-bd0e-1cd035e796ff" providerId="ADAL" clId="{FDD44131-7DAA-4D66-9E7D-67B7995B255E}" dt="2022-04-11T16:12:16.047" v="29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FDD44131-7DAA-4D66-9E7D-67B7995B255E}" dt="2022-04-11T16:16:58.696" v="269" actId="478"/>
        <pc:sldMkLst>
          <pc:docMk/>
          <pc:sldMk cId="2738696002" sldId="324"/>
        </pc:sldMkLst>
        <pc:spChg chg="mod">
          <ac:chgData name="Tegischer Lukas" userId="f78daebb-0565-485c-bd0e-1cd035e796ff" providerId="ADAL" clId="{FDD44131-7DAA-4D66-9E7D-67B7995B255E}" dt="2022-04-11T16:14:00.412" v="72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3:58.617" v="71" actId="1076"/>
          <ac:spMkLst>
            <pc:docMk/>
            <pc:sldMk cId="2738696002" sldId="324"/>
            <ac:spMk id="7" creationId="{93980A07-FDE8-4A6C-8737-A09EBE14F8E5}"/>
          </ac:spMkLst>
        </pc:spChg>
        <pc:spChg chg="del">
          <ac:chgData name="Tegischer Lukas" userId="f78daebb-0565-485c-bd0e-1cd035e796ff" providerId="ADAL" clId="{FDD44131-7DAA-4D66-9E7D-67B7995B255E}" dt="2022-04-11T16:12:22.037" v="30" actId="478"/>
          <ac:spMkLst>
            <pc:docMk/>
            <pc:sldMk cId="2738696002" sldId="324"/>
            <ac:spMk id="12" creationId="{4C20B794-593D-4202-92F3-D4407A1EC044}"/>
          </ac:spMkLst>
        </pc:spChg>
        <pc:spChg chg="del">
          <ac:chgData name="Tegischer Lukas" userId="f78daebb-0565-485c-bd0e-1cd035e796ff" providerId="ADAL" clId="{FDD44131-7DAA-4D66-9E7D-67B7995B255E}" dt="2022-04-11T16:12:22.913" v="31" actId="478"/>
          <ac:spMkLst>
            <pc:docMk/>
            <pc:sldMk cId="2738696002" sldId="324"/>
            <ac:spMk id="13" creationId="{7CA4CCE7-8A84-426E-989E-BD9259220CC1}"/>
          </ac:spMkLst>
        </pc:spChg>
        <pc:picChg chg="add del">
          <ac:chgData name="Tegischer Lukas" userId="f78daebb-0565-485c-bd0e-1cd035e796ff" providerId="ADAL" clId="{FDD44131-7DAA-4D66-9E7D-67B7995B255E}" dt="2022-04-11T16:16:58.696" v="269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207993389" sldId="366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508993427" sldId="367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112780137" sldId="36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43791332" sldId="369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043499339" sldId="370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566979629" sldId="371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423451084" sldId="372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312616909" sldId="373"/>
        </pc:sldMkLst>
      </pc:sldChg>
      <pc:sldChg chg="addSp delSp modSp add mod">
        <pc:chgData name="Tegischer Lukas" userId="f78daebb-0565-485c-bd0e-1cd035e796ff" providerId="ADAL" clId="{FDD44131-7DAA-4D66-9E7D-67B7995B255E}" dt="2022-04-11T16:16:58.900" v="270" actId="478"/>
        <pc:sldMkLst>
          <pc:docMk/>
          <pc:sldMk cId="2025837772" sldId="374"/>
        </pc:sldMkLst>
        <pc:spChg chg="del mod">
          <ac:chgData name="Tegischer Lukas" userId="f78daebb-0565-485c-bd0e-1cd035e796ff" providerId="ADAL" clId="{FDD44131-7DAA-4D66-9E7D-67B7995B255E}" dt="2022-04-11T16:15:05.826" v="143" actId="478"/>
          <ac:spMkLst>
            <pc:docMk/>
            <pc:sldMk cId="2025837772" sldId="37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5:07.823" v="144" actId="1076"/>
          <ac:spMkLst>
            <pc:docMk/>
            <pc:sldMk cId="2025837772" sldId="374"/>
            <ac:spMk id="6" creationId="{B9C6AA76-CF88-4E6D-89FE-A4E7F40505DC}"/>
          </ac:spMkLst>
        </pc:spChg>
        <pc:spChg chg="del">
          <ac:chgData name="Tegischer Lukas" userId="f78daebb-0565-485c-bd0e-1cd035e796ff" providerId="ADAL" clId="{FDD44131-7DAA-4D66-9E7D-67B7995B255E}" dt="2022-04-11T16:14:04.702" v="74" actId="478"/>
          <ac:spMkLst>
            <pc:docMk/>
            <pc:sldMk cId="2025837772" sldId="374"/>
            <ac:spMk id="7" creationId="{93980A07-FDE8-4A6C-8737-A09EBE14F8E5}"/>
          </ac:spMkLst>
        </pc:spChg>
        <pc:picChg chg="add del">
          <ac:chgData name="Tegischer Lukas" userId="f78daebb-0565-485c-bd0e-1cd035e796ff" providerId="ADAL" clId="{FDD44131-7DAA-4D66-9E7D-67B7995B255E}" dt="2022-04-11T16:16:58.900" v="270" actId="478"/>
          <ac:picMkLst>
            <pc:docMk/>
            <pc:sldMk cId="2025837772" sldId="374"/>
            <ac:picMk id="14" creationId="{053D7308-DE5D-4085-8981-CCF5F27D1668}"/>
          </ac:picMkLst>
        </pc:picChg>
      </pc:sldChg>
      <pc:sldChg chg="addSp delSp modSp add mod modAnim">
        <pc:chgData name="Tegischer Lukas" userId="f78daebb-0565-485c-bd0e-1cd035e796ff" providerId="ADAL" clId="{FDD44131-7DAA-4D66-9E7D-67B7995B255E}" dt="2022-04-11T16:20:16.808" v="335" actId="113"/>
        <pc:sldMkLst>
          <pc:docMk/>
          <pc:sldMk cId="4092045795" sldId="375"/>
        </pc:sldMkLst>
        <pc:spChg chg="del mod">
          <ac:chgData name="Tegischer Lukas" userId="f78daebb-0565-485c-bd0e-1cd035e796ff" providerId="ADAL" clId="{FDD44131-7DAA-4D66-9E7D-67B7995B255E}" dt="2022-04-11T16:16:22.737" v="254" actId="478"/>
          <ac:spMkLst>
            <pc:docMk/>
            <pc:sldMk cId="4092045795" sldId="37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20:16.808" v="335" actId="113"/>
          <ac:spMkLst>
            <pc:docMk/>
            <pc:sldMk cId="4092045795" sldId="375"/>
            <ac:spMk id="6" creationId="{5BBB6A71-840B-4279-BAFF-0089C11F1BC3}"/>
          </ac:spMkLst>
        </pc:spChg>
        <pc:spChg chg="del">
          <ac:chgData name="Tegischer Lukas" userId="f78daebb-0565-485c-bd0e-1cd035e796ff" providerId="ADAL" clId="{FDD44131-7DAA-4D66-9E7D-67B7995B255E}" dt="2022-04-11T16:15:31.680" v="201" actId="478"/>
          <ac:spMkLst>
            <pc:docMk/>
            <pc:sldMk cId="4092045795" sldId="375"/>
            <ac:spMk id="7" creationId="{93980A07-FDE8-4A6C-8737-A09EBE14F8E5}"/>
          </ac:spMkLst>
        </pc:spChg>
        <pc:spChg chg="add del mod">
          <ac:chgData name="Tegischer Lukas" userId="f78daebb-0565-485c-bd0e-1cd035e796ff" providerId="ADAL" clId="{FDD44131-7DAA-4D66-9E7D-67B7995B255E}" dt="2022-04-11T16:17:26.291" v="278" actId="478"/>
          <ac:spMkLst>
            <pc:docMk/>
            <pc:sldMk cId="4092045795" sldId="375"/>
            <ac:spMk id="8" creationId="{AD70E464-E55E-49C6-8E7B-5FE499E06C78}"/>
          </ac:spMkLst>
        </pc:spChg>
        <pc:spChg chg="add mod">
          <ac:chgData name="Tegischer Lukas" userId="f78daebb-0565-485c-bd0e-1cd035e796ff" providerId="ADAL" clId="{FDD44131-7DAA-4D66-9E7D-67B7995B255E}" dt="2022-04-11T16:20:07.862" v="334" actId="20577"/>
          <ac:spMkLst>
            <pc:docMk/>
            <pc:sldMk cId="4092045795" sldId="375"/>
            <ac:spMk id="9" creationId="{B523D3ED-A8BC-4493-9476-CBBC0862B563}"/>
          </ac:spMkLst>
        </pc:spChg>
        <pc:spChg chg="add del mod">
          <ac:chgData name="Tegischer Lukas" userId="f78daebb-0565-485c-bd0e-1cd035e796ff" providerId="ADAL" clId="{FDD44131-7DAA-4D66-9E7D-67B7995B255E}" dt="2022-04-11T16:17:48.642" v="284" actId="21"/>
          <ac:spMkLst>
            <pc:docMk/>
            <pc:sldMk cId="4092045795" sldId="375"/>
            <ac:spMk id="11" creationId="{8CB10423-E03E-410B-9C05-9EB468BE6048}"/>
          </ac:spMkLst>
        </pc:spChg>
        <pc:picChg chg="del">
          <ac:chgData name="Tegischer Lukas" userId="f78daebb-0565-485c-bd0e-1cd035e796ff" providerId="ADAL" clId="{FDD44131-7DAA-4D66-9E7D-67B7995B255E}" dt="2022-04-11T16:16:47.148" v="266" actId="478"/>
          <ac:picMkLst>
            <pc:docMk/>
            <pc:sldMk cId="4092045795" sldId="375"/>
            <ac:picMk id="14" creationId="{053D7308-DE5D-4085-8981-CCF5F27D1668}"/>
          </ac:picMkLst>
        </pc:picChg>
      </pc:sldChg>
      <pc:sldChg chg="addSp delSp modSp add mod ord modAnim">
        <pc:chgData name="Tegischer Lukas" userId="f78daebb-0565-485c-bd0e-1cd035e796ff" providerId="ADAL" clId="{FDD44131-7DAA-4D66-9E7D-67B7995B255E}" dt="2022-04-11T16:25:34.164" v="480"/>
        <pc:sldMkLst>
          <pc:docMk/>
          <pc:sldMk cId="3376764983" sldId="376"/>
        </pc:sldMkLst>
        <pc:spChg chg="add mod">
          <ac:chgData name="Tegischer Lukas" userId="f78daebb-0565-485c-bd0e-1cd035e796ff" providerId="ADAL" clId="{FDD44131-7DAA-4D66-9E7D-67B7995B255E}" dt="2022-04-11T16:24:59.903" v="459" actId="20577"/>
          <ac:spMkLst>
            <pc:docMk/>
            <pc:sldMk cId="3376764983" sldId="376"/>
            <ac:spMk id="5" creationId="{834A1121-4847-496E-BA55-9EB5A520BC6A}"/>
          </ac:spMkLst>
        </pc:spChg>
        <pc:spChg chg="del">
          <ac:chgData name="Tegischer Lukas" userId="f78daebb-0565-485c-bd0e-1cd035e796ff" providerId="ADAL" clId="{FDD44131-7DAA-4D66-9E7D-67B7995B255E}" dt="2022-04-11T16:19:24.379" v="309" actId="478"/>
          <ac:spMkLst>
            <pc:docMk/>
            <pc:sldMk cId="3376764983" sldId="376"/>
            <ac:spMk id="6" creationId="{B9C6AA76-CF88-4E6D-89FE-A4E7F40505DC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19:04.816" v="308"/>
        <pc:sldMkLst>
          <pc:docMk/>
          <pc:sldMk cId="2865861909" sldId="377"/>
        </pc:sldMkLst>
        <pc:spChg chg="add mod">
          <ac:chgData name="Tegischer Lukas" userId="f78daebb-0565-485c-bd0e-1cd035e796ff" providerId="ADAL" clId="{FDD44131-7DAA-4D66-9E7D-67B7995B255E}" dt="2022-04-11T16:18:21.608" v="295" actId="1582"/>
          <ac:spMkLst>
            <pc:docMk/>
            <pc:sldMk cId="2865861909" sldId="377"/>
            <ac:spMk id="4" creationId="{C13F5052-0CB2-421A-9B3F-D3AF942F6CBB}"/>
          </ac:spMkLst>
        </pc:spChg>
        <pc:spChg chg="del">
          <ac:chgData name="Tegischer Lukas" userId="f78daebb-0565-485c-bd0e-1cd035e796ff" providerId="ADAL" clId="{FDD44131-7DAA-4D66-9E7D-67B7995B255E}" dt="2022-04-11T16:17:59.213" v="287" actId="478"/>
          <ac:spMkLst>
            <pc:docMk/>
            <pc:sldMk cId="2865861909" sldId="377"/>
            <ac:spMk id="6" creationId="{5BBB6A71-840B-4279-BAFF-0089C11F1BC3}"/>
          </ac:spMkLst>
        </pc:spChg>
        <pc:spChg chg="add mod">
          <ac:chgData name="Tegischer Lukas" userId="f78daebb-0565-485c-bd0e-1cd035e796ff" providerId="ADAL" clId="{FDD44131-7DAA-4D66-9E7D-67B7995B255E}" dt="2022-04-11T16:18:55.648" v="305" actId="20577"/>
          <ac:spMkLst>
            <pc:docMk/>
            <pc:sldMk cId="2865861909" sldId="377"/>
            <ac:spMk id="7" creationId="{AA56A15C-9FE9-44F4-ACFF-8BA9050CD96D}"/>
          </ac:spMkLst>
        </pc:spChg>
        <pc:spChg chg="del">
          <ac:chgData name="Tegischer Lukas" userId="f78daebb-0565-485c-bd0e-1cd035e796ff" providerId="ADAL" clId="{FDD44131-7DAA-4D66-9E7D-67B7995B255E}" dt="2022-04-11T16:17:59.531" v="288" actId="478"/>
          <ac:spMkLst>
            <pc:docMk/>
            <pc:sldMk cId="2865861909" sldId="377"/>
            <ac:spMk id="9" creationId="{B523D3ED-A8BC-4493-9476-CBBC0862B563}"/>
          </ac:spMkLst>
        </pc:spChg>
      </pc:sldChg>
      <pc:sldChg chg="addSp delSp modSp new mod">
        <pc:chgData name="Tegischer Lukas" userId="f78daebb-0565-485c-bd0e-1cd035e796ff" providerId="ADAL" clId="{FDD44131-7DAA-4D66-9E7D-67B7995B255E}" dt="2022-04-11T16:43:37.154" v="914" actId="1076"/>
        <pc:sldMkLst>
          <pc:docMk/>
          <pc:sldMk cId="3892961303" sldId="378"/>
        </pc:sldMkLst>
        <pc:spChg chg="del">
          <ac:chgData name="Tegischer Lukas" userId="f78daebb-0565-485c-bd0e-1cd035e796ff" providerId="ADAL" clId="{FDD44131-7DAA-4D66-9E7D-67B7995B255E}" dt="2022-04-11T16:20:29.417" v="338" actId="478"/>
          <ac:spMkLst>
            <pc:docMk/>
            <pc:sldMk cId="3892961303" sldId="378"/>
            <ac:spMk id="2" creationId="{4DBD9996-3916-4FA1-96C2-C8E4D3589753}"/>
          </ac:spMkLst>
        </pc:spChg>
        <pc:spChg chg="del">
          <ac:chgData name="Tegischer Lukas" userId="f78daebb-0565-485c-bd0e-1cd035e796ff" providerId="ADAL" clId="{FDD44131-7DAA-4D66-9E7D-67B7995B255E}" dt="2022-04-11T16:20:28.877" v="337" actId="478"/>
          <ac:spMkLst>
            <pc:docMk/>
            <pc:sldMk cId="3892961303" sldId="378"/>
            <ac:spMk id="3" creationId="{56F1D28D-A3DD-4366-A0D0-D7ABD0F582C6}"/>
          </ac:spMkLst>
        </pc:spChg>
        <pc:spChg chg="add del mod">
          <ac:chgData name="Tegischer Lukas" userId="f78daebb-0565-485c-bd0e-1cd035e796ff" providerId="ADAL" clId="{FDD44131-7DAA-4D66-9E7D-67B7995B255E}" dt="2022-04-11T16:43:21.871" v="907" actId="478"/>
          <ac:spMkLst>
            <pc:docMk/>
            <pc:sldMk cId="3892961303" sldId="378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34.208" v="913" actId="1076"/>
          <ac:spMkLst>
            <pc:docMk/>
            <pc:sldMk cId="3892961303" sldId="378"/>
            <ac:spMk id="7" creationId="{8CAD82A5-A545-483A-900B-A6963155702F}"/>
          </ac:spMkLst>
        </pc:spChg>
        <pc:graphicFrameChg chg="add mod modGraphic">
          <ac:chgData name="Tegischer Lukas" userId="f78daebb-0565-485c-bd0e-1cd035e796ff" providerId="ADAL" clId="{FDD44131-7DAA-4D66-9E7D-67B7995B255E}" dt="2022-04-11T16:43:37.154" v="914" actId="1076"/>
          <ac:graphicFrameMkLst>
            <pc:docMk/>
            <pc:sldMk cId="3892961303" sldId="378"/>
            <ac:graphicFrameMk id="5" creationId="{405D672D-83C3-467B-95A6-CC8372FD4B15}"/>
          </ac:graphicFrameMkLst>
        </pc:graphicFrameChg>
      </pc:sldChg>
      <pc:sldChg chg="addSp delSp modSp add mod modAnim">
        <pc:chgData name="Tegischer Lukas" userId="f78daebb-0565-485c-bd0e-1cd035e796ff" providerId="ADAL" clId="{FDD44131-7DAA-4D66-9E7D-67B7995B255E}" dt="2022-04-11T16:24:03.553" v="436"/>
        <pc:sldMkLst>
          <pc:docMk/>
          <pc:sldMk cId="4227939111" sldId="379"/>
        </pc:sldMkLst>
        <pc:spChg chg="mod">
          <ac:chgData name="Tegischer Lukas" userId="f78daebb-0565-485c-bd0e-1cd035e796ff" providerId="ADAL" clId="{FDD44131-7DAA-4D66-9E7D-67B7995B255E}" dt="2022-04-11T16:22:06.783" v="361" actId="122"/>
          <ac:spMkLst>
            <pc:docMk/>
            <pc:sldMk cId="4227939111" sldId="379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22:42.921" v="370" actId="1076"/>
          <ac:spMkLst>
            <pc:docMk/>
            <pc:sldMk cId="4227939111" sldId="379"/>
            <ac:spMk id="6" creationId="{D182D0C8-9D6C-413C-98C3-462915193B51}"/>
          </ac:spMkLst>
        </pc:spChg>
        <pc:spChg chg="add mod">
          <ac:chgData name="Tegischer Lukas" userId="f78daebb-0565-485c-bd0e-1cd035e796ff" providerId="ADAL" clId="{FDD44131-7DAA-4D66-9E7D-67B7995B255E}" dt="2022-04-11T16:23:20.978" v="422" actId="20577"/>
          <ac:spMkLst>
            <pc:docMk/>
            <pc:sldMk cId="4227939111" sldId="379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23:39.268" v="427" actId="1076"/>
          <ac:spMkLst>
            <pc:docMk/>
            <pc:sldMk cId="4227939111" sldId="379"/>
            <ac:spMk id="9" creationId="{64AA8B57-00F6-46A5-BAEC-3704490A7D34}"/>
          </ac:spMkLst>
        </pc:spChg>
        <pc:spChg chg="add mod">
          <ac:chgData name="Tegischer Lukas" userId="f78daebb-0565-485c-bd0e-1cd035e796ff" providerId="ADAL" clId="{FDD44131-7DAA-4D66-9E7D-67B7995B255E}" dt="2022-04-11T16:23:53.468" v="433" actId="1076"/>
          <ac:spMkLst>
            <pc:docMk/>
            <pc:sldMk cId="4227939111" sldId="379"/>
            <ac:spMk id="11" creationId="{CD87A8FD-75AE-4D58-84C8-2F531F2CF890}"/>
          </ac:spMkLst>
        </pc:spChg>
        <pc:graphicFrameChg chg="del">
          <ac:chgData name="Tegischer Lukas" userId="f78daebb-0565-485c-bd0e-1cd035e796ff" providerId="ADAL" clId="{FDD44131-7DAA-4D66-9E7D-67B7995B255E}" dt="2022-04-11T16:21:40.008" v="357" actId="478"/>
          <ac:graphicFrameMkLst>
            <pc:docMk/>
            <pc:sldMk cId="4227939111" sldId="379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25:26.946" v="478" actId="20577"/>
        <pc:sldMkLst>
          <pc:docMk/>
          <pc:sldMk cId="3359074548" sldId="380"/>
        </pc:sldMkLst>
        <pc:spChg chg="mod">
          <ac:chgData name="Tegischer Lukas" userId="f78daebb-0565-485c-bd0e-1cd035e796ff" providerId="ADAL" clId="{FDD44131-7DAA-4D66-9E7D-67B7995B255E}" dt="2022-04-11T16:25:26.946" v="478" actId="20577"/>
          <ac:spMkLst>
            <pc:docMk/>
            <pc:sldMk cId="3359074548" sldId="380"/>
            <ac:spMk id="5" creationId="{834A1121-4847-496E-BA55-9EB5A520BC6A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43:09.717" v="904" actId="1076"/>
        <pc:sldMkLst>
          <pc:docMk/>
          <pc:sldMk cId="3454483996" sldId="381"/>
        </pc:sldMkLst>
        <pc:spChg chg="del">
          <ac:chgData name="Tegischer Lukas" userId="f78daebb-0565-485c-bd0e-1cd035e796ff" providerId="ADAL" clId="{FDD44131-7DAA-4D66-9E7D-67B7995B255E}" dt="2022-04-11T16:26:36.544" v="597" actId="478"/>
          <ac:spMkLst>
            <pc:docMk/>
            <pc:sldMk cId="3454483996" sldId="38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09.717" v="904" actId="1076"/>
          <ac:spMkLst>
            <pc:docMk/>
            <pc:sldMk cId="3454483996" sldId="381"/>
            <ac:spMk id="6" creationId="{08F00804-07FD-4208-9788-D870B4767E88}"/>
          </ac:spMkLst>
        </pc:spChg>
        <pc:graphicFrameChg chg="mod modGraphic">
          <ac:chgData name="Tegischer Lukas" userId="f78daebb-0565-485c-bd0e-1cd035e796ff" providerId="ADAL" clId="{FDD44131-7DAA-4D66-9E7D-67B7995B255E}" dt="2022-04-11T16:42:57.283" v="898" actId="1076"/>
          <ac:graphicFrameMkLst>
            <pc:docMk/>
            <pc:sldMk cId="3454483996" sldId="381"/>
            <ac:graphicFrameMk id="5" creationId="{405D672D-83C3-467B-95A6-CC8372FD4B15}"/>
          </ac:graphicFrameMkLst>
        </pc:graphicFrameChg>
      </pc:sldChg>
      <pc:sldChg chg="addSp delSp modSp add mod delAnim modAnim">
        <pc:chgData name="Tegischer Lukas" userId="f78daebb-0565-485c-bd0e-1cd035e796ff" providerId="ADAL" clId="{FDD44131-7DAA-4D66-9E7D-67B7995B255E}" dt="2022-04-11T16:31:49.306" v="675" actId="403"/>
        <pc:sldMkLst>
          <pc:docMk/>
          <pc:sldMk cId="2889453575" sldId="382"/>
        </pc:sldMkLst>
        <pc:spChg chg="mod">
          <ac:chgData name="Tegischer Lukas" userId="f78daebb-0565-485c-bd0e-1cd035e796ff" providerId="ADAL" clId="{FDD44131-7DAA-4D66-9E7D-67B7995B255E}" dt="2022-04-11T16:31:32.828" v="671" actId="1076"/>
          <ac:spMkLst>
            <pc:docMk/>
            <pc:sldMk cId="2889453575" sldId="38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29:49.149" v="637" actId="478"/>
          <ac:spMkLst>
            <pc:docMk/>
            <pc:sldMk cId="2889453575" sldId="382"/>
            <ac:spMk id="6" creationId="{D182D0C8-9D6C-413C-98C3-462915193B51}"/>
          </ac:spMkLst>
        </pc:spChg>
        <pc:spChg chg="del">
          <ac:chgData name="Tegischer Lukas" userId="f78daebb-0565-485c-bd0e-1cd035e796ff" providerId="ADAL" clId="{FDD44131-7DAA-4D66-9E7D-67B7995B255E}" dt="2022-04-11T16:29:49.943" v="638" actId="478"/>
          <ac:spMkLst>
            <pc:docMk/>
            <pc:sldMk cId="2889453575" sldId="382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31:49.306" v="675" actId="403"/>
          <ac:spMkLst>
            <pc:docMk/>
            <pc:sldMk cId="2889453575" sldId="382"/>
            <ac:spMk id="8" creationId="{CA7C5C22-3851-48B3-B2CC-E5439C152111}"/>
          </ac:spMkLst>
        </pc:spChg>
        <pc:spChg chg="del">
          <ac:chgData name="Tegischer Lukas" userId="f78daebb-0565-485c-bd0e-1cd035e796ff" providerId="ADAL" clId="{FDD44131-7DAA-4D66-9E7D-67B7995B255E}" dt="2022-04-11T16:29:51.355" v="639" actId="478"/>
          <ac:spMkLst>
            <pc:docMk/>
            <pc:sldMk cId="2889453575" sldId="382"/>
            <ac:spMk id="9" creationId="{64AA8B57-00F6-46A5-BAEC-3704490A7D34}"/>
          </ac:spMkLst>
        </pc:spChg>
        <pc:spChg chg="del">
          <ac:chgData name="Tegischer Lukas" userId="f78daebb-0565-485c-bd0e-1cd035e796ff" providerId="ADAL" clId="{FDD44131-7DAA-4D66-9E7D-67B7995B255E}" dt="2022-04-11T16:29:52.448" v="640" actId="478"/>
          <ac:spMkLst>
            <pc:docMk/>
            <pc:sldMk cId="2889453575" sldId="382"/>
            <ac:spMk id="11" creationId="{CD87A8FD-75AE-4D58-84C8-2F531F2CF890}"/>
          </ac:spMkLst>
        </pc:spChg>
      </pc:sldChg>
      <pc:sldChg chg="delSp add del mod delAnim">
        <pc:chgData name="Tegischer Lukas" userId="f78daebb-0565-485c-bd0e-1cd035e796ff" providerId="ADAL" clId="{FDD44131-7DAA-4D66-9E7D-67B7995B255E}" dt="2022-04-11T16:32:43.895" v="699" actId="47"/>
        <pc:sldMkLst>
          <pc:docMk/>
          <pc:sldMk cId="418839328" sldId="383"/>
        </pc:sldMkLst>
        <pc:spChg chg="del">
          <ac:chgData name="Tegischer Lukas" userId="f78daebb-0565-485c-bd0e-1cd035e796ff" providerId="ADAL" clId="{FDD44131-7DAA-4D66-9E7D-67B7995B255E}" dt="2022-04-11T16:31:52.890" v="676" actId="478"/>
          <ac:spMkLst>
            <pc:docMk/>
            <pc:sldMk cId="418839328" sldId="383"/>
            <ac:spMk id="5" creationId="{834A1121-4847-496E-BA55-9EB5A520BC6A}"/>
          </ac:spMkLst>
        </pc:spChg>
      </pc:sldChg>
      <pc:sldChg chg="addSp modSp add mod">
        <pc:chgData name="Tegischer Lukas" userId="f78daebb-0565-485c-bd0e-1cd035e796ff" providerId="ADAL" clId="{FDD44131-7DAA-4D66-9E7D-67B7995B255E}" dt="2022-04-11T16:42:42.825" v="896" actId="1076"/>
        <pc:sldMkLst>
          <pc:docMk/>
          <pc:sldMk cId="1393937610" sldId="384"/>
        </pc:sldMkLst>
        <pc:spChg chg="add mod">
          <ac:chgData name="Tegischer Lukas" userId="f78daebb-0565-485c-bd0e-1cd035e796ff" providerId="ADAL" clId="{FDD44131-7DAA-4D66-9E7D-67B7995B255E}" dt="2022-04-11T16:42:42.825" v="896" actId="1076"/>
          <ac:spMkLst>
            <pc:docMk/>
            <pc:sldMk cId="1393937610" sldId="384"/>
            <ac:spMk id="4" creationId="{2AC66C3B-9ECC-4A4B-BE7C-C3CB2AA8F54D}"/>
          </ac:spMkLst>
        </pc:spChg>
        <pc:graphicFrameChg chg="mod modGraphic">
          <ac:chgData name="Tegischer Lukas" userId="f78daebb-0565-485c-bd0e-1cd035e796ff" providerId="ADAL" clId="{FDD44131-7DAA-4D66-9E7D-67B7995B255E}" dt="2022-04-11T16:42:34.987" v="890" actId="1076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32:32.710" v="698" actId="207"/>
        <pc:sldMkLst>
          <pc:docMk/>
          <pc:sldMk cId="4266368926" sldId="385"/>
        </pc:sldMkLst>
        <pc:spChg chg="mod">
          <ac:chgData name="Tegischer Lukas" userId="f78daebb-0565-485c-bd0e-1cd035e796ff" providerId="ADAL" clId="{FDD44131-7DAA-4D66-9E7D-67B7995B255E}" dt="2022-04-11T16:32:32.710" v="698" actId="207"/>
          <ac:spMkLst>
            <pc:docMk/>
            <pc:sldMk cId="4266368926" sldId="385"/>
            <ac:spMk id="5" creationId="{834A1121-4847-496E-BA55-9EB5A520BC6A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5:00.196" v="730"/>
        <pc:sldMkLst>
          <pc:docMk/>
          <pc:sldMk cId="2827705079" sldId="386"/>
        </pc:sldMkLst>
        <pc:spChg chg="mod">
          <ac:chgData name="Tegischer Lukas" userId="f78daebb-0565-485c-bd0e-1cd035e796ff" providerId="ADAL" clId="{FDD44131-7DAA-4D66-9E7D-67B7995B255E}" dt="2022-04-11T16:34:50.125" v="727" actId="1076"/>
          <ac:spMkLst>
            <pc:docMk/>
            <pc:sldMk cId="2827705079" sldId="386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34:47.416" v="726" actId="1076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FDD44131-7DAA-4D66-9E7D-67B7995B255E}" dt="2022-04-11T16:34:24.990" v="721" actId="478"/>
          <ac:spMkLst>
            <pc:docMk/>
            <pc:sldMk cId="2827705079" sldId="386"/>
            <ac:spMk id="8" creationId="{CA7C5C22-3851-48B3-B2CC-E5439C152111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7:23.893" v="781"/>
        <pc:sldMkLst>
          <pc:docMk/>
          <pc:sldMk cId="2987314754" sldId="387"/>
        </pc:sldMkLst>
        <pc:spChg chg="del">
          <ac:chgData name="Tegischer Lukas" userId="f78daebb-0565-485c-bd0e-1cd035e796ff" providerId="ADAL" clId="{FDD44131-7DAA-4D66-9E7D-67B7995B255E}" dt="2022-04-11T16:36:48.182" v="767" actId="478"/>
          <ac:spMkLst>
            <pc:docMk/>
            <pc:sldMk cId="2987314754" sldId="387"/>
            <ac:spMk id="5" creationId="{834A1121-4847-496E-BA55-9EB5A520BC6A}"/>
          </ac:spMkLst>
        </pc:spChg>
        <pc:spChg chg="add mod">
          <ac:chgData name="Tegischer Lukas" userId="f78daebb-0565-485c-bd0e-1cd035e796ff" providerId="ADAL" clId="{FDD44131-7DAA-4D66-9E7D-67B7995B255E}" dt="2022-04-11T16:36:55.942" v="770" actId="1076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FDD44131-7DAA-4D66-9E7D-67B7995B255E}" dt="2022-04-11T16:37:09.442" v="774" actId="207"/>
          <ac:spMkLst>
            <pc:docMk/>
            <pc:sldMk cId="2987314754" sldId="387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21.792" v="780" actId="1076"/>
          <ac:spMkLst>
            <pc:docMk/>
            <pc:sldMk cId="2987314754" sldId="387"/>
            <ac:spMk id="9" creationId="{8BACB33F-42CE-470A-8D89-AE62E871BA4B}"/>
          </ac:spMkLst>
        </pc:spChg>
      </pc:sldChg>
      <pc:sldChg chg="addSp modSp add del mod">
        <pc:chgData name="Tegischer Lukas" userId="f78daebb-0565-485c-bd0e-1cd035e796ff" providerId="ADAL" clId="{FDD44131-7DAA-4D66-9E7D-67B7995B255E}" dt="2022-04-11T16:42:08.013" v="886" actId="1076"/>
        <pc:sldMkLst>
          <pc:docMk/>
          <pc:sldMk cId="2750312868" sldId="388"/>
        </pc:sldMkLst>
        <pc:spChg chg="add mod">
          <ac:chgData name="Tegischer Lukas" userId="f78daebb-0565-485c-bd0e-1cd035e796ff" providerId="ADAL" clId="{FDD44131-7DAA-4D66-9E7D-67B7995B255E}" dt="2022-04-11T16:42:04.762" v="885" actId="1076"/>
          <ac:spMkLst>
            <pc:docMk/>
            <pc:sldMk cId="2750312868" sldId="388"/>
            <ac:spMk id="4" creationId="{A88CC646-9E91-4B32-AD32-091670D52A55}"/>
          </ac:spMkLst>
        </pc:spChg>
        <pc:graphicFrameChg chg="mod modGraphic">
          <ac:chgData name="Tegischer Lukas" userId="f78daebb-0565-485c-bd0e-1cd035e796ff" providerId="ADAL" clId="{FDD44131-7DAA-4D66-9E7D-67B7995B255E}" dt="2022-04-11T16:42:08.013" v="886" actId="1076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addSp delSp modSp add mod addAnim delAnim modAnim">
        <pc:chgData name="Tegischer Lukas" userId="f78daebb-0565-485c-bd0e-1cd035e796ff" providerId="ADAL" clId="{FDD44131-7DAA-4D66-9E7D-67B7995B255E}" dt="2022-04-11T16:36:45.850" v="766" actId="478"/>
        <pc:sldMkLst>
          <pc:docMk/>
          <pc:sldMk cId="2376582050" sldId="389"/>
        </pc:sldMkLst>
        <pc:spChg chg="del mod">
          <ac:chgData name="Tegischer Lukas" userId="f78daebb-0565-485c-bd0e-1cd035e796ff" providerId="ADAL" clId="{FDD44131-7DAA-4D66-9E7D-67B7995B255E}" dt="2022-04-11T16:35:27.793" v="742"/>
          <ac:spMkLst>
            <pc:docMk/>
            <pc:sldMk cId="2376582050" sldId="389"/>
            <ac:spMk id="4" creationId="{23994922-00A3-43FE-A1D2-DC3C43171571}"/>
          </ac:spMkLst>
        </pc:spChg>
        <pc:spChg chg="mod">
          <ac:chgData name="Tegischer Lukas" userId="f78daebb-0565-485c-bd0e-1cd035e796ff" providerId="ADAL" clId="{FDD44131-7DAA-4D66-9E7D-67B7995B255E}" dt="2022-04-11T16:35:27.423" v="740" actId="1076"/>
          <ac:spMkLst>
            <pc:docMk/>
            <pc:sldMk cId="2376582050" sldId="389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5:35.173" v="746" actId="1076"/>
          <ac:spMkLst>
            <pc:docMk/>
            <pc:sldMk cId="2376582050" sldId="389"/>
            <ac:spMk id="6" creationId="{D5F47B30-EA97-41E3-BA32-C7355BA4C4DF}"/>
          </ac:spMkLst>
        </pc:spChg>
        <pc:spChg chg="add del mod">
          <ac:chgData name="Tegischer Lukas" userId="f78daebb-0565-485c-bd0e-1cd035e796ff" providerId="ADAL" clId="{FDD44131-7DAA-4D66-9E7D-67B7995B255E}" dt="2022-04-11T16:36:45.850" v="766" actId="478"/>
          <ac:spMkLst>
            <pc:docMk/>
            <pc:sldMk cId="2376582050" sldId="389"/>
            <ac:spMk id="7" creationId="{9B1FF008-B53C-479A-B6C3-6E0CFE84664F}"/>
          </ac:spMkLst>
        </pc:spChg>
        <pc:spChg chg="add mod">
          <ac:chgData name="Tegischer Lukas" userId="f78daebb-0565-485c-bd0e-1cd035e796ff" providerId="ADAL" clId="{FDD44131-7DAA-4D66-9E7D-67B7995B255E}" dt="2022-04-11T16:36:43.670" v="764" actId="6549"/>
          <ac:spMkLst>
            <pc:docMk/>
            <pc:sldMk cId="2376582050" sldId="389"/>
            <ac:spMk id="9" creationId="{F0558C7D-7117-4407-9EAE-973FF067BF77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44:04.168" v="915"/>
        <pc:sldMkLst>
          <pc:docMk/>
          <pc:sldMk cId="181065231" sldId="390"/>
        </pc:sldMkLst>
        <pc:spChg chg="del">
          <ac:chgData name="Tegischer Lukas" userId="f78daebb-0565-485c-bd0e-1cd035e796ff" providerId="ADAL" clId="{FDD44131-7DAA-4D66-9E7D-67B7995B255E}" dt="2022-04-11T16:37:37.234" v="785" actId="478"/>
          <ac:spMkLst>
            <pc:docMk/>
            <pc:sldMk cId="181065231" sldId="390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37:36.765" v="784" actId="478"/>
          <ac:spMkLst>
            <pc:docMk/>
            <pc:sldMk cId="181065231" sldId="390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58.179" v="793" actId="20577"/>
          <ac:spMkLst>
            <pc:docMk/>
            <pc:sldMk cId="181065231" sldId="390"/>
            <ac:spMk id="8" creationId="{37A08C2A-6789-40D4-A08B-E52FFF3E6DCA}"/>
          </ac:spMkLst>
        </pc:spChg>
        <pc:spChg chg="del">
          <ac:chgData name="Tegischer Lukas" userId="f78daebb-0565-485c-bd0e-1cd035e796ff" providerId="ADAL" clId="{FDD44131-7DAA-4D66-9E7D-67B7995B255E}" dt="2022-04-11T16:37:35.759" v="783" actId="478"/>
          <ac:spMkLst>
            <pc:docMk/>
            <pc:sldMk cId="181065231" sldId="390"/>
            <ac:spMk id="9" creationId="{8BACB33F-42CE-470A-8D89-AE62E871BA4B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38:25.572" v="800" actId="1076"/>
        <pc:sldMkLst>
          <pc:docMk/>
          <pc:sldMk cId="3765551445" sldId="391"/>
        </pc:sldMkLst>
        <pc:spChg chg="add mod">
          <ac:chgData name="Tegischer Lukas" userId="f78daebb-0565-485c-bd0e-1cd035e796ff" providerId="ADAL" clId="{FDD44131-7DAA-4D66-9E7D-67B7995B255E}" dt="2022-04-11T16:38:25.572" v="800" actId="1076"/>
          <ac:spMkLst>
            <pc:docMk/>
            <pc:sldMk cId="3765551445" sldId="391"/>
            <ac:spMk id="5" creationId="{6B1C3D4A-A769-4C3C-B3F8-979DBCB711A9}"/>
          </ac:spMkLst>
        </pc:spChg>
        <pc:spChg chg="del">
          <ac:chgData name="Tegischer Lukas" userId="f78daebb-0565-485c-bd0e-1cd035e796ff" providerId="ADAL" clId="{FDD44131-7DAA-4D66-9E7D-67B7995B255E}" dt="2022-04-11T16:38:14.963" v="795" actId="478"/>
          <ac:spMkLst>
            <pc:docMk/>
            <pc:sldMk cId="3765551445" sldId="391"/>
            <ac:spMk id="8" creationId="{37A08C2A-6789-40D4-A08B-E52FFF3E6DCA}"/>
          </ac:spMkLst>
        </pc:spChg>
      </pc:sldChg>
      <pc:sldChg chg="addSp delSp modSp add mod delAnim">
        <pc:chgData name="Tegischer Lukas" userId="f78daebb-0565-485c-bd0e-1cd035e796ff" providerId="ADAL" clId="{FDD44131-7DAA-4D66-9E7D-67B7995B255E}" dt="2022-04-11T16:40:00.054" v="850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FDD44131-7DAA-4D66-9E7D-67B7995B255E}" dt="2022-04-11T16:40:00.054" v="850" actId="1076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39:49.059" v="845" actId="478"/>
          <ac:spMkLst>
            <pc:docMk/>
            <pc:sldMk cId="3212391464" sldId="392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9:57.619" v="849" actId="1076"/>
          <ac:spMkLst>
            <pc:docMk/>
            <pc:sldMk cId="3212391464" sldId="392"/>
            <ac:spMk id="6" creationId="{C835939F-74F5-49AC-BB8C-ED93043F3EFC}"/>
          </ac:spMkLst>
        </pc:spChg>
      </pc:sldChg>
      <pc:sldChg chg="add del">
        <pc:chgData name="Tegischer Lukas" userId="f78daebb-0565-485c-bd0e-1cd035e796ff" providerId="ADAL" clId="{FDD44131-7DAA-4D66-9E7D-67B7995B255E}" dt="2022-04-11T16:40:22.387" v="851" actId="47"/>
        <pc:sldMkLst>
          <pc:docMk/>
          <pc:sldMk cId="2574933781" sldId="393"/>
        </pc:sldMkLst>
      </pc:sldChg>
      <pc:sldChg chg="addSp delSp modSp add mod delAnim">
        <pc:chgData name="Tegischer Lukas" userId="f78daebb-0565-485c-bd0e-1cd035e796ff" providerId="ADAL" clId="{FDD44131-7DAA-4D66-9E7D-67B7995B255E}" dt="2022-04-11T16:40:32.105" v="858" actId="14100"/>
        <pc:sldMkLst>
          <pc:docMk/>
          <pc:sldMk cId="2739579911" sldId="394"/>
        </pc:sldMkLst>
        <pc:spChg chg="del">
          <ac:chgData name="Tegischer Lukas" userId="f78daebb-0565-485c-bd0e-1cd035e796ff" providerId="ADAL" clId="{FDD44131-7DAA-4D66-9E7D-67B7995B255E}" dt="2022-04-11T16:40:25.799" v="854" actId="478"/>
          <ac:spMkLst>
            <pc:docMk/>
            <pc:sldMk cId="2739579911" sldId="394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40:24.443" v="852" actId="478"/>
          <ac:spMkLst>
            <pc:docMk/>
            <pc:sldMk cId="2739579911" sldId="394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40:32.105" v="858" actId="14100"/>
          <ac:spMkLst>
            <pc:docMk/>
            <pc:sldMk cId="2739579911" sldId="394"/>
            <ac:spMk id="8" creationId="{F7B169F1-A273-4D50-BD91-D46DD2770E8C}"/>
          </ac:spMkLst>
        </pc:spChg>
        <pc:spChg chg="del">
          <ac:chgData name="Tegischer Lukas" userId="f78daebb-0565-485c-bd0e-1cd035e796ff" providerId="ADAL" clId="{FDD44131-7DAA-4D66-9E7D-67B7995B255E}" dt="2022-04-11T16:40:25.200" v="853" actId="478"/>
          <ac:spMkLst>
            <pc:docMk/>
            <pc:sldMk cId="2739579911" sldId="394"/>
            <ac:spMk id="9" creationId="{8BACB33F-42CE-470A-8D89-AE62E871BA4B}"/>
          </ac:spMkLst>
        </pc:sp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974733029" sldId="395"/>
        </pc:sldMkLst>
      </pc:sldChg>
      <pc:sldChg chg="addSp modSp add mod">
        <pc:chgData name="Tegischer Lukas" userId="f78daebb-0565-485c-bd0e-1cd035e796ff" providerId="ADAL" clId="{FDD44131-7DAA-4D66-9E7D-67B7995B255E}" dt="2022-04-11T16:42:20.968" v="888" actId="1076"/>
        <pc:sldMkLst>
          <pc:docMk/>
          <pc:sldMk cId="3441958520" sldId="395"/>
        </pc:sldMkLst>
        <pc:spChg chg="add mod">
          <ac:chgData name="Tegischer Lukas" userId="f78daebb-0565-485c-bd0e-1cd035e796ff" providerId="ADAL" clId="{FDD44131-7DAA-4D66-9E7D-67B7995B255E}" dt="2022-04-11T16:42:20.968" v="888" actId="1076"/>
          <ac:spMkLst>
            <pc:docMk/>
            <pc:sldMk cId="3441958520" sldId="395"/>
            <ac:spMk id="4" creationId="{DD21D03E-A968-4813-81DE-35C61B2B626E}"/>
          </ac:spMkLst>
        </pc:spChg>
        <pc:graphicFrameChg chg="mod modGraphic">
          <ac:chgData name="Tegischer Lukas" userId="f78daebb-0565-485c-bd0e-1cd035e796ff" providerId="ADAL" clId="{FDD44131-7DAA-4D66-9E7D-67B7995B255E}" dt="2022-04-11T16:41:22.684" v="867" actId="1076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1936102408" sldId="396"/>
        </pc:sldMkLst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4220335831" sldId="397"/>
        </pc:sldMkLst>
      </pc:sldChg>
    </pc:docChg>
  </pc:docChgLst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4C35A027-08DC-4DF0-9EC4-27637D0413F7}"/>
    <pc:docChg chg="undo custSel addSld delSld modSld sldOrd">
      <pc:chgData name="Tegischer Lukas" userId="f78daebb-0565-485c-bd0e-1cd035e796ff" providerId="ADAL" clId="{4C35A027-08DC-4DF0-9EC4-27637D0413F7}" dt="2022-04-25T19:35:32.484" v="394" actId="1076"/>
      <pc:docMkLst>
        <pc:docMk/>
      </pc:docMkLst>
      <pc:sldChg chg="modSp mod">
        <pc:chgData name="Tegischer Lukas" userId="f78daebb-0565-485c-bd0e-1cd035e796ff" providerId="ADAL" clId="{4C35A027-08DC-4DF0-9EC4-27637D0413F7}" dt="2022-04-11T19:37:30.10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C35A027-08DC-4DF0-9EC4-27637D0413F7}" dt="2022-04-11T19:37:30.10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11T19:40:52.004" v="54" actId="20577"/>
        <pc:sldMkLst>
          <pc:docMk/>
          <pc:sldMk cId="2827705079" sldId="386"/>
        </pc:sldMkLst>
        <pc:spChg chg="del">
          <ac:chgData name="Tegischer Lukas" userId="f78daebb-0565-485c-bd0e-1cd035e796ff" providerId="ADAL" clId="{4C35A027-08DC-4DF0-9EC4-27637D0413F7}" dt="2022-04-11T19:39:41.821" v="31" actId="478"/>
          <ac:spMkLst>
            <pc:docMk/>
            <pc:sldMk cId="2827705079" sldId="386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39:42.299" v="32" actId="478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4C35A027-08DC-4DF0-9EC4-27637D0413F7}" dt="2022-04-11T19:39:43.165" v="33" actId="478"/>
          <ac:spMkLst>
            <pc:docMk/>
            <pc:sldMk cId="2827705079" sldId="386"/>
            <ac:spMk id="6" creationId="{8487180B-DA83-42BE-910E-5AC33685BF3C}"/>
          </ac:spMkLst>
        </pc:spChg>
        <pc:spChg chg="add mod">
          <ac:chgData name="Tegischer Lukas" userId="f78daebb-0565-485c-bd0e-1cd035e796ff" providerId="ADAL" clId="{4C35A027-08DC-4DF0-9EC4-27637D0413F7}" dt="2022-04-11T19:40:52.004" v="54" actId="20577"/>
          <ac:spMkLst>
            <pc:docMk/>
            <pc:sldMk cId="2827705079" sldId="386"/>
            <ac:spMk id="7" creationId="{3B4B085B-6C27-4637-BF52-170936FFAC34}"/>
          </ac:spMkLst>
        </pc:spChg>
        <pc:spChg chg="add del mod">
          <ac:chgData name="Tegischer Lukas" userId="f78daebb-0565-485c-bd0e-1cd035e796ff" providerId="ADAL" clId="{4C35A027-08DC-4DF0-9EC4-27637D0413F7}" dt="2022-04-11T19:40:33.479" v="46" actId="478"/>
          <ac:spMkLst>
            <pc:docMk/>
            <pc:sldMk cId="2827705079" sldId="386"/>
            <ac:spMk id="8" creationId="{D2764FAE-A5C5-408B-A137-9BE5700809A1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25T19:35:32.484" v="394" actId="1076"/>
        <pc:sldMkLst>
          <pc:docMk/>
          <pc:sldMk cId="2987314754" sldId="387"/>
        </pc:sldMkLst>
        <pc:spChg chg="del">
          <ac:chgData name="Tegischer Lukas" userId="f78daebb-0565-485c-bd0e-1cd035e796ff" providerId="ADAL" clId="{4C35A027-08DC-4DF0-9EC4-27637D0413F7}" dt="2022-04-11T19:44:08.245" v="97" actId="478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4C35A027-08DC-4DF0-9EC4-27637D0413F7}" dt="2022-04-25T19:35:32.484" v="394" actId="1076"/>
          <ac:spMkLst>
            <pc:docMk/>
            <pc:sldMk cId="2987314754" sldId="387"/>
            <ac:spMk id="7" creationId="{43A0C85C-72EC-4B2E-B19E-2FB25F28D2E4}"/>
          </ac:spMkLst>
        </pc:spChg>
        <pc:spChg chg="del">
          <ac:chgData name="Tegischer Lukas" userId="f78daebb-0565-485c-bd0e-1cd035e796ff" providerId="ADAL" clId="{4C35A027-08DC-4DF0-9EC4-27637D0413F7}" dt="2022-04-11T19:44:07.534" v="96" actId="478"/>
          <ac:spMkLst>
            <pc:docMk/>
            <pc:sldMk cId="2987314754" sldId="387"/>
            <ac:spMk id="7" creationId="{641A8DDF-ED42-44BF-B65B-01FEA6AB853D}"/>
          </ac:spMkLst>
        </pc:spChg>
        <pc:spChg chg="del">
          <ac:chgData name="Tegischer Lukas" userId="f78daebb-0565-485c-bd0e-1cd035e796ff" providerId="ADAL" clId="{4C35A027-08DC-4DF0-9EC4-27637D0413F7}" dt="2022-04-11T19:44:09.196" v="98" actId="478"/>
          <ac:spMkLst>
            <pc:docMk/>
            <pc:sldMk cId="2987314754" sldId="387"/>
            <ac:spMk id="9" creationId="{8BACB33F-42CE-470A-8D89-AE62E871BA4B}"/>
          </ac:spMkLst>
        </pc:spChg>
        <pc:spChg chg="add mod">
          <ac:chgData name="Tegischer Lukas" userId="f78daebb-0565-485c-bd0e-1cd035e796ff" providerId="ADAL" clId="{4C35A027-08DC-4DF0-9EC4-27637D0413F7}" dt="2022-04-11T19:44:58.611" v="105" actId="14100"/>
          <ac:spMkLst>
            <pc:docMk/>
            <pc:sldMk cId="2987314754" sldId="387"/>
            <ac:spMk id="10" creationId="{A2B565E7-7BF4-4B51-ADE4-911E36008D88}"/>
          </ac:spMkLst>
        </pc:spChg>
        <pc:spChg chg="add mod">
          <ac:chgData name="Tegischer Lukas" userId="f78daebb-0565-485c-bd0e-1cd035e796ff" providerId="ADAL" clId="{4C35A027-08DC-4DF0-9EC4-27637D0413F7}" dt="2022-04-11T19:45:22.043" v="109" actId="1076"/>
          <ac:spMkLst>
            <pc:docMk/>
            <pc:sldMk cId="2987314754" sldId="387"/>
            <ac:spMk id="11" creationId="{0E2FC045-8087-4E87-B494-3C31B9A5545E}"/>
          </ac:spMkLst>
        </pc:spChg>
        <pc:spChg chg="add mod">
          <ac:chgData name="Tegischer Lukas" userId="f78daebb-0565-485c-bd0e-1cd035e796ff" providerId="ADAL" clId="{4C35A027-08DC-4DF0-9EC4-27637D0413F7}" dt="2022-04-11T19:45:47.227" v="120" actId="1076"/>
          <ac:spMkLst>
            <pc:docMk/>
            <pc:sldMk cId="2987314754" sldId="387"/>
            <ac:spMk id="13" creationId="{8F49EC20-9D14-49BA-998B-1781203DF719}"/>
          </ac:spMkLst>
        </pc:spChg>
        <pc:picChg chg="add mod">
          <ac:chgData name="Tegischer Lukas" userId="f78daebb-0565-485c-bd0e-1cd035e796ff" providerId="ADAL" clId="{4C35A027-08DC-4DF0-9EC4-27637D0413F7}" dt="2022-04-11T19:45:01.791" v="106" actId="1076"/>
          <ac:picMkLst>
            <pc:docMk/>
            <pc:sldMk cId="2987314754" sldId="387"/>
            <ac:picMk id="3" creationId="{32E512EA-5A84-4F65-86DA-7E8568D555D4}"/>
          </ac:picMkLst>
        </pc:picChg>
        <pc:picChg chg="add del">
          <ac:chgData name="Tegischer Lukas" userId="f78daebb-0565-485c-bd0e-1cd035e796ff" providerId="ADAL" clId="{4C35A027-08DC-4DF0-9EC4-27637D0413F7}" dt="2022-04-11T19:44:17.639" v="100" actId="478"/>
          <ac:picMkLst>
            <pc:docMk/>
            <pc:sldMk cId="2987314754" sldId="387"/>
            <ac:picMk id="14" creationId="{053D7308-DE5D-4085-8981-CCF5F27D1668}"/>
          </ac:picMkLst>
        </pc:picChg>
      </pc:sldChg>
      <pc:sldChg chg="addSp delSp modSp mod modAnim">
        <pc:chgData name="Tegischer Lukas" userId="f78daebb-0565-485c-bd0e-1cd035e796ff" providerId="ADAL" clId="{4C35A027-08DC-4DF0-9EC4-27637D0413F7}" dt="2022-04-11T19:46:34.059" v="139" actId="1076"/>
        <pc:sldMkLst>
          <pc:docMk/>
          <pc:sldMk cId="181065231" sldId="390"/>
        </pc:sldMkLst>
        <pc:spChg chg="add mod">
          <ac:chgData name="Tegischer Lukas" userId="f78daebb-0565-485c-bd0e-1cd035e796ff" providerId="ADAL" clId="{4C35A027-08DC-4DF0-9EC4-27637D0413F7}" dt="2022-04-11T19:46:34.059" v="139" actId="1076"/>
          <ac:spMkLst>
            <pc:docMk/>
            <pc:sldMk cId="181065231" sldId="390"/>
            <ac:spMk id="5" creationId="{820DAD8A-C288-4305-800A-BD0C4AAF71C3}"/>
          </ac:spMkLst>
        </pc:spChg>
        <pc:spChg chg="del">
          <ac:chgData name="Tegischer Lukas" userId="f78daebb-0565-485c-bd0e-1cd035e796ff" providerId="ADAL" clId="{4C35A027-08DC-4DF0-9EC4-27637D0413F7}" dt="2022-04-11T19:46:01.268" v="122" actId="478"/>
          <ac:spMkLst>
            <pc:docMk/>
            <pc:sldMk cId="181065231" sldId="390"/>
            <ac:spMk id="8" creationId="{37A08C2A-6789-40D4-A08B-E52FFF3E6DCA}"/>
          </ac:spMkLst>
        </pc:spChg>
      </pc:sldChg>
      <pc:sldChg chg="addSp delSp modSp mod modAnim">
        <pc:chgData name="Tegischer Lukas" userId="f78daebb-0565-485c-bd0e-1cd035e796ff" providerId="ADAL" clId="{4C35A027-08DC-4DF0-9EC4-27637D0413F7}" dt="2022-04-11T19:48:48.556" v="178"/>
        <pc:sldMkLst>
          <pc:docMk/>
          <pc:sldMk cId="3765551445" sldId="391"/>
        </pc:sldMkLst>
        <pc:spChg chg="del">
          <ac:chgData name="Tegischer Lukas" userId="f78daebb-0565-485c-bd0e-1cd035e796ff" providerId="ADAL" clId="{4C35A027-08DC-4DF0-9EC4-27637D0413F7}" dt="2022-04-11T19:46:37.250" v="140" actId="478"/>
          <ac:spMkLst>
            <pc:docMk/>
            <pc:sldMk cId="3765551445" sldId="391"/>
            <ac:spMk id="5" creationId="{6B1C3D4A-A769-4C3C-B3F8-979DBCB711A9}"/>
          </ac:spMkLst>
        </pc:spChg>
        <pc:spChg chg="add del mod">
          <ac:chgData name="Tegischer Lukas" userId="f78daebb-0565-485c-bd0e-1cd035e796ff" providerId="ADAL" clId="{4C35A027-08DC-4DF0-9EC4-27637D0413F7}" dt="2022-04-11T19:48:17.561" v="166" actId="478"/>
          <ac:spMkLst>
            <pc:docMk/>
            <pc:sldMk cId="3765551445" sldId="391"/>
            <ac:spMk id="6" creationId="{03E49DEC-F0D9-4889-B182-5CB0989351DE}"/>
          </ac:spMkLst>
        </pc:spChg>
        <pc:spChg chg="add mod">
          <ac:chgData name="Tegischer Lukas" userId="f78daebb-0565-485c-bd0e-1cd035e796ff" providerId="ADAL" clId="{4C35A027-08DC-4DF0-9EC4-27637D0413F7}" dt="2022-04-11T19:47:56.369" v="162" actId="403"/>
          <ac:spMkLst>
            <pc:docMk/>
            <pc:sldMk cId="3765551445" sldId="391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7:52.953" v="160" actId="1076"/>
          <ac:spMkLst>
            <pc:docMk/>
            <pc:sldMk cId="3765551445" sldId="391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8:28.956" v="171" actId="1076"/>
          <ac:spMkLst>
            <pc:docMk/>
            <pc:sldMk cId="3765551445" sldId="391"/>
            <ac:spMk id="11" creationId="{7A800BBC-0F48-4A8C-B28F-045450C0A177}"/>
          </ac:spMkLst>
        </pc:spChg>
        <pc:spChg chg="add mod">
          <ac:chgData name="Tegischer Lukas" userId="f78daebb-0565-485c-bd0e-1cd035e796ff" providerId="ADAL" clId="{4C35A027-08DC-4DF0-9EC4-27637D0413F7}" dt="2022-04-11T19:48:30.860" v="172" actId="1076"/>
          <ac:spMkLst>
            <pc:docMk/>
            <pc:sldMk cId="3765551445" sldId="391"/>
            <ac:spMk id="13" creationId="{D3F35960-2ABD-4CDC-A900-134262421E5B}"/>
          </ac:spMkLst>
        </pc:spChg>
        <pc:picChg chg="del">
          <ac:chgData name="Tegischer Lukas" userId="f78daebb-0565-485c-bd0e-1cd035e796ff" providerId="ADAL" clId="{4C35A027-08DC-4DF0-9EC4-27637D0413F7}" dt="2022-04-11T19:46:51.746" v="142" actId="478"/>
          <ac:picMkLst>
            <pc:docMk/>
            <pc:sldMk cId="3765551445" sldId="391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4C35A027-08DC-4DF0-9EC4-27637D0413F7}" dt="2022-04-25T18:54:37.193" v="374" actId="207"/>
        <pc:sldMkLst>
          <pc:docMk/>
          <pc:sldMk cId="3212391464" sldId="392"/>
        </pc:sldMkLst>
        <pc:spChg chg="del mod">
          <ac:chgData name="Tegischer Lukas" userId="f78daebb-0565-485c-bd0e-1cd035e796ff" providerId="ADAL" clId="{4C35A027-08DC-4DF0-9EC4-27637D0413F7}" dt="2022-04-11T19:50:51.516" v="232" actId="478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49:35.700" v="195" actId="478"/>
          <ac:spMkLst>
            <pc:docMk/>
            <pc:sldMk cId="3212391464" sldId="392"/>
            <ac:spMk id="5" creationId="{C659046D-D4F9-4B6B-9C8A-6D2D5D99000A}"/>
          </ac:spMkLst>
        </pc:spChg>
        <pc:graphicFrameChg chg="add mod modGraphic">
          <ac:chgData name="Tegischer Lukas" userId="f78daebb-0565-485c-bd0e-1cd035e796ff" providerId="ADAL" clId="{4C35A027-08DC-4DF0-9EC4-27637D0413F7}" dt="2022-04-25T18:54:37.193" v="374" actId="207"/>
          <ac:graphicFrameMkLst>
            <pc:docMk/>
            <pc:sldMk cId="3212391464" sldId="392"/>
            <ac:graphicFrameMk id="2" creationId="{BC7AB57C-EB2B-44A3-8328-D42B7E73AC4E}"/>
          </ac:graphicFrameMkLst>
        </pc:graphicFrameChg>
      </pc:sldChg>
      <pc:sldChg chg="addSp delSp modSp mod setBg delAnim">
        <pc:chgData name="Tegischer Lukas" userId="f78daebb-0565-485c-bd0e-1cd035e796ff" providerId="ADAL" clId="{4C35A027-08DC-4DF0-9EC4-27637D0413F7}" dt="2022-04-11T19:53:26.112" v="285" actId="1076"/>
        <pc:sldMkLst>
          <pc:docMk/>
          <pc:sldMk cId="2739579911" sldId="394"/>
        </pc:sldMkLst>
        <pc:spChg chg="del">
          <ac:chgData name="Tegischer Lukas" userId="f78daebb-0565-485c-bd0e-1cd035e796ff" providerId="ADAL" clId="{4C35A027-08DC-4DF0-9EC4-27637D0413F7}" dt="2022-04-11T19:52:39.580" v="273" actId="478"/>
          <ac:spMkLst>
            <pc:docMk/>
            <pc:sldMk cId="2739579911" sldId="394"/>
            <ac:spMk id="5" creationId="{58738F54-6D39-4588-A7D7-4B56F64684B8}"/>
          </ac:spMkLst>
        </pc:spChg>
        <pc:spChg chg="add mod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6" creationId="{BF204FF1-D56E-4B76-9568-F1C8C21D4362}"/>
          </ac:spMkLst>
        </pc:spChg>
        <pc:spChg chg="add del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19" creationId="{47F26634-9FA8-4679-B619-B9DFA21E0D15}"/>
          </ac:spMkLst>
        </pc:spChg>
        <pc:grpChg chg="add del">
          <ac:chgData name="Tegischer Lukas" userId="f78daebb-0565-485c-bd0e-1cd035e796ff" providerId="ADAL" clId="{4C35A027-08DC-4DF0-9EC4-27637D0413F7}" dt="2022-04-11T19:53:02.338" v="280" actId="26606"/>
          <ac:grpSpMkLst>
            <pc:docMk/>
            <pc:sldMk cId="2739579911" sldId="394"/>
            <ac:grpSpMk id="21" creationId="{79456847-F660-4ED4-9541-E8AB51FCAF6F}"/>
          </ac:grpSpMkLst>
        </pc:grpChg>
        <pc:graphicFrameChg chg="add del mod modGraphic">
          <ac:chgData name="Tegischer Lukas" userId="f78daebb-0565-485c-bd0e-1cd035e796ff" providerId="ADAL" clId="{4C35A027-08DC-4DF0-9EC4-27637D0413F7}" dt="2022-04-11T19:53:02.498" v="281"/>
          <ac:graphicFrameMkLst>
            <pc:docMk/>
            <pc:sldMk cId="2739579911" sldId="394"/>
            <ac:graphicFrameMk id="3" creationId="{B652E70E-1E48-4F47-8FB4-6C77BFEE8E4B}"/>
          </ac:graphicFrameMkLst>
        </pc:graphicFrameChg>
        <pc:graphicFrameChg chg="add mod">
          <ac:chgData name="Tegischer Lukas" userId="f78daebb-0565-485c-bd0e-1cd035e796ff" providerId="ADAL" clId="{4C35A027-08DC-4DF0-9EC4-27637D0413F7}" dt="2022-04-11T19:53:04.931" v="283" actId="1076"/>
          <ac:graphicFrameMkLst>
            <pc:docMk/>
            <pc:sldMk cId="2739579911" sldId="394"/>
            <ac:graphicFrameMk id="12" creationId="{0070DB5F-21CA-4D66-BFD3-A9C6C89A5DEC}"/>
          </ac:graphicFrameMkLst>
        </pc:graphicFrameChg>
        <pc:picChg chg="del">
          <ac:chgData name="Tegischer Lukas" userId="f78daebb-0565-485c-bd0e-1cd035e796ff" providerId="ADAL" clId="{4C35A027-08DC-4DF0-9EC4-27637D0413F7}" dt="2022-04-11T19:52:38.383" v="272" actId="478"/>
          <ac:picMkLst>
            <pc:docMk/>
            <pc:sldMk cId="2739579911" sldId="394"/>
            <ac:picMk id="4" creationId="{24E14581-CFB0-4F73-946C-3C8F68B36F94}"/>
          </ac:picMkLst>
        </pc:picChg>
        <pc:picChg chg="add mod">
          <ac:chgData name="Tegischer Lukas" userId="f78daebb-0565-485c-bd0e-1cd035e796ff" providerId="ADAL" clId="{4C35A027-08DC-4DF0-9EC4-27637D0413F7}" dt="2022-04-11T19:53:26.112" v="285" actId="1076"/>
          <ac:picMkLst>
            <pc:docMk/>
            <pc:sldMk cId="2739579911" sldId="394"/>
            <ac:picMk id="8" creationId="{60EA7A9C-0BC5-413A-8B56-D9C63C834E31}"/>
          </ac:picMkLst>
        </pc:picChg>
        <pc:picChg chg="ord">
          <ac:chgData name="Tegischer Lukas" userId="f78daebb-0565-485c-bd0e-1cd035e796ff" providerId="ADAL" clId="{4C35A027-08DC-4DF0-9EC4-27637D0413F7}" dt="2022-04-11T19:53:02.338" v="280" actId="26606"/>
          <ac:picMkLst>
            <pc:docMk/>
            <pc:sldMk cId="2739579911" sldId="394"/>
            <ac:picMk id="14" creationId="{053D7308-DE5D-4085-8981-CCF5F27D1668}"/>
          </ac:picMkLst>
        </pc:picChg>
      </pc:sldChg>
      <pc:sldChg chg="delSp del mod delAnim">
        <pc:chgData name="Tegischer Lukas" userId="f78daebb-0565-485c-bd0e-1cd035e796ff" providerId="ADAL" clId="{4C35A027-08DC-4DF0-9EC4-27637D0413F7}" dt="2022-04-11T19:53:40.402" v="293" actId="47"/>
        <pc:sldMkLst>
          <pc:docMk/>
          <pc:sldMk cId="685248219" sldId="396"/>
        </pc:sldMkLst>
        <pc:spChg chg="del">
          <ac:chgData name="Tegischer Lukas" userId="f78daebb-0565-485c-bd0e-1cd035e796ff" providerId="ADAL" clId="{4C35A027-08DC-4DF0-9EC4-27637D0413F7}" dt="2022-04-11T19:53:32.600" v="292" actId="478"/>
          <ac:spMkLst>
            <pc:docMk/>
            <pc:sldMk cId="685248219" sldId="396"/>
            <ac:spMk id="6" creationId="{C600249B-F8D4-4E50-A454-130EA586B21C}"/>
          </ac:spMkLst>
        </pc:spChg>
        <pc:spChg chg="del">
          <ac:chgData name="Tegischer Lukas" userId="f78daebb-0565-485c-bd0e-1cd035e796ff" providerId="ADAL" clId="{4C35A027-08DC-4DF0-9EC4-27637D0413F7}" dt="2022-04-11T19:53:29.037" v="287" actId="478"/>
          <ac:spMkLst>
            <pc:docMk/>
            <pc:sldMk cId="685248219" sldId="396"/>
            <ac:spMk id="8" creationId="{35EC3716-7E3C-4720-B295-35E9FD19656C}"/>
          </ac:spMkLst>
        </pc:spChg>
        <pc:spChg chg="del">
          <ac:chgData name="Tegischer Lukas" userId="f78daebb-0565-485c-bd0e-1cd035e796ff" providerId="ADAL" clId="{4C35A027-08DC-4DF0-9EC4-27637D0413F7}" dt="2022-04-11T19:53:29.580" v="288" actId="478"/>
          <ac:spMkLst>
            <pc:docMk/>
            <pc:sldMk cId="685248219" sldId="396"/>
            <ac:spMk id="10" creationId="{16D5F0E4-B495-4822-80B2-F145E5C75E5F}"/>
          </ac:spMkLst>
        </pc:spChg>
        <pc:picChg chg="del">
          <ac:chgData name="Tegischer Lukas" userId="f78daebb-0565-485c-bd0e-1cd035e796ff" providerId="ADAL" clId="{4C35A027-08DC-4DF0-9EC4-27637D0413F7}" dt="2022-04-11T19:53:28.377" v="286" actId="478"/>
          <ac:picMkLst>
            <pc:docMk/>
            <pc:sldMk cId="685248219" sldId="396"/>
            <ac:picMk id="4" creationId="{24E14581-CFB0-4F73-946C-3C8F68B36F94}"/>
          </ac:picMkLst>
        </pc:picChg>
        <pc:cxnChg chg="del">
          <ac:chgData name="Tegischer Lukas" userId="f78daebb-0565-485c-bd0e-1cd035e796ff" providerId="ADAL" clId="{4C35A027-08DC-4DF0-9EC4-27637D0413F7}" dt="2022-04-11T19:53:30.179" v="289" actId="478"/>
          <ac:cxnSpMkLst>
            <pc:docMk/>
            <pc:sldMk cId="685248219" sldId="396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4C35A027-08DC-4DF0-9EC4-27637D0413F7}" dt="2022-04-11T19:53:31.013" v="290" actId="478"/>
          <ac:cxnSpMkLst>
            <pc:docMk/>
            <pc:sldMk cId="685248219" sldId="396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4C35A027-08DC-4DF0-9EC4-27637D0413F7}" dt="2022-04-11T19:53:31.784" v="291" actId="478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787262425" sldId="397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9017716" sldId="398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6520214" sldId="399"/>
        </pc:sldMkLst>
      </pc:sldChg>
      <pc:sldChg chg="addSp delSp modSp mod delAnim modAnim">
        <pc:chgData name="Tegischer Lukas" userId="f78daebb-0565-485c-bd0e-1cd035e796ff" providerId="ADAL" clId="{4C35A027-08DC-4DF0-9EC4-27637D0413F7}" dt="2022-04-11T19:54:29.496" v="338"/>
        <pc:sldMkLst>
          <pc:docMk/>
          <pc:sldMk cId="1674453736" sldId="400"/>
        </pc:sldMkLst>
        <pc:spChg chg="mod">
          <ac:chgData name="Tegischer Lukas" userId="f78daebb-0565-485c-bd0e-1cd035e796ff" providerId="ADAL" clId="{4C35A027-08DC-4DF0-9EC4-27637D0413F7}" dt="2022-04-11T19:53:47.426" v="322" actId="20577"/>
          <ac:spMkLst>
            <pc:docMk/>
            <pc:sldMk cId="1674453736" sldId="40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4C35A027-08DC-4DF0-9EC4-27637D0413F7}" dt="2022-04-11T19:53:58.079" v="327" actId="403"/>
          <ac:spMkLst>
            <pc:docMk/>
            <pc:sldMk cId="1674453736" sldId="400"/>
            <ac:spMk id="5" creationId="{7CDD0301-B814-49CA-B85B-6CA7AF6FFE5B}"/>
          </ac:spMkLst>
        </pc:spChg>
        <pc:spChg chg="del">
          <ac:chgData name="Tegischer Lukas" userId="f78daebb-0565-485c-bd0e-1cd035e796ff" providerId="ADAL" clId="{4C35A027-08DC-4DF0-9EC4-27637D0413F7}" dt="2022-04-11T19:53:42.683" v="294" actId="478"/>
          <ac:spMkLst>
            <pc:docMk/>
            <pc:sldMk cId="1674453736" sldId="400"/>
            <ac:spMk id="6" creationId="{A5A180BD-EF6E-4029-B7B7-485AD2F4A9D8}"/>
          </ac:spMkLst>
        </pc:spChg>
        <pc:spChg chg="add mod">
          <ac:chgData name="Tegischer Lukas" userId="f78daebb-0565-485c-bd0e-1cd035e796ff" providerId="ADAL" clId="{4C35A027-08DC-4DF0-9EC4-27637D0413F7}" dt="2022-04-11T19:54:23.042" v="335" actId="403"/>
          <ac:spMkLst>
            <pc:docMk/>
            <pc:sldMk cId="1674453736" sldId="400"/>
            <ac:spMk id="7" creationId="{39F9DAE7-9E47-42CD-B517-AC0B7BCB30B7}"/>
          </ac:spMkLst>
        </pc:spChg>
      </pc:sldChg>
      <pc:sldChg chg="del">
        <pc:chgData name="Tegischer Lukas" userId="f78daebb-0565-485c-bd0e-1cd035e796ff" providerId="ADAL" clId="{4C35A027-08DC-4DF0-9EC4-27637D0413F7}" dt="2022-04-11T19:54:31.465" v="339" actId="47"/>
        <pc:sldMkLst>
          <pc:docMk/>
          <pc:sldMk cId="701145385" sldId="401"/>
        </pc:sldMkLst>
      </pc:sldChg>
      <pc:sldChg chg="del">
        <pc:chgData name="Tegischer Lukas" userId="f78daebb-0565-485c-bd0e-1cd035e796ff" providerId="ADAL" clId="{4C35A027-08DC-4DF0-9EC4-27637D0413F7}" dt="2022-04-11T19:54:34.663" v="340" actId="47"/>
        <pc:sldMkLst>
          <pc:docMk/>
          <pc:sldMk cId="1322818604" sldId="402"/>
        </pc:sldMkLst>
      </pc:sldChg>
      <pc:sldChg chg="del">
        <pc:chgData name="Tegischer Lukas" userId="f78daebb-0565-485c-bd0e-1cd035e796ff" providerId="ADAL" clId="{4C35A027-08DC-4DF0-9EC4-27637D0413F7}" dt="2022-04-11T19:54:35.197" v="341" actId="47"/>
        <pc:sldMkLst>
          <pc:docMk/>
          <pc:sldMk cId="2804846779" sldId="403"/>
        </pc:sldMkLst>
      </pc:sldChg>
      <pc:sldChg chg="addSp delSp modSp mod delAnim">
        <pc:chgData name="Tegischer Lukas" userId="f78daebb-0565-485c-bd0e-1cd035e796ff" providerId="ADAL" clId="{4C35A027-08DC-4DF0-9EC4-27637D0413F7}" dt="2022-04-11T19:54:58.958" v="347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4C35A027-08DC-4DF0-9EC4-27637D0413F7}" dt="2022-04-11T19:54:58.958" v="347" actId="20577"/>
          <ac:spMkLst>
            <pc:docMk/>
            <pc:sldMk cId="1045059441" sldId="404"/>
            <ac:spMk id="4" creationId="{69AA2588-EA2A-4658-B7D9-6628D7A15C7A}"/>
          </ac:spMkLst>
        </pc:spChg>
        <pc:spChg chg="del">
          <ac:chgData name="Tegischer Lukas" userId="f78daebb-0565-485c-bd0e-1cd035e796ff" providerId="ADAL" clId="{4C35A027-08DC-4DF0-9EC4-27637D0413F7}" dt="2022-04-11T19:54:37.334" v="342" actId="478"/>
          <ac:spMkLst>
            <pc:docMk/>
            <pc:sldMk cId="1045059441" sldId="404"/>
            <ac:spMk id="7" creationId="{E199BC04-44D1-4EBC-9F7D-70A8F1216DEE}"/>
          </ac:spMkLst>
        </pc:spChg>
      </pc:sldChg>
      <pc:sldChg chg="addSp delSp modSp add mod ord delAnim modAnim">
        <pc:chgData name="Tegischer Lukas" userId="f78daebb-0565-485c-bd0e-1cd035e796ff" providerId="ADAL" clId="{4C35A027-08DC-4DF0-9EC4-27637D0413F7}" dt="2022-04-25T19:35:18.715" v="387" actId="20577"/>
        <pc:sldMkLst>
          <pc:docMk/>
          <pc:sldMk cId="3903476434" sldId="405"/>
        </pc:sldMkLst>
        <pc:spChg chg="add mod">
          <ac:chgData name="Tegischer Lukas" userId="f78daebb-0565-485c-bd0e-1cd035e796ff" providerId="ADAL" clId="{4C35A027-08DC-4DF0-9EC4-27637D0413F7}" dt="2022-04-25T19:35:18.715" v="387" actId="20577"/>
          <ac:spMkLst>
            <pc:docMk/>
            <pc:sldMk cId="3903476434" sldId="405"/>
            <ac:spMk id="2" creationId="{E918AB6E-0E07-4E11-9551-6F4BC47B0089}"/>
          </ac:spMkLst>
        </pc:spChg>
        <pc:spChg chg="add del mod">
          <ac:chgData name="Tegischer Lukas" userId="f78daebb-0565-485c-bd0e-1cd035e796ff" providerId="ADAL" clId="{4C35A027-08DC-4DF0-9EC4-27637D0413F7}" dt="2022-04-11T19:43:14.994" v="87" actId="478"/>
          <ac:spMkLst>
            <pc:docMk/>
            <pc:sldMk cId="3903476434" sldId="405"/>
            <ac:spMk id="5" creationId="{8444A508-D8B8-4E34-AC63-EDE198812E0A}"/>
          </ac:spMkLst>
        </pc:spChg>
        <pc:spChg chg="del">
          <ac:chgData name="Tegischer Lukas" userId="f78daebb-0565-485c-bd0e-1cd035e796ff" providerId="ADAL" clId="{4C35A027-08DC-4DF0-9EC4-27637D0413F7}" dt="2022-04-11T19:40:57.958" v="55" actId="478"/>
          <ac:spMkLst>
            <pc:docMk/>
            <pc:sldMk cId="3903476434" sldId="405"/>
            <ac:spMk id="7" creationId="{3B4B085B-6C27-4637-BF52-170936FFAC34}"/>
          </ac:spMkLst>
        </pc:spChg>
        <pc:spChg chg="del mod">
          <ac:chgData name="Tegischer Lukas" userId="f78daebb-0565-485c-bd0e-1cd035e796ff" providerId="ADAL" clId="{4C35A027-08DC-4DF0-9EC4-27637D0413F7}" dt="2022-04-11T19:43:16.342" v="89" actId="478"/>
          <ac:spMkLst>
            <pc:docMk/>
            <pc:sldMk cId="3903476434" sldId="405"/>
            <ac:spMk id="8" creationId="{D2764FAE-A5C5-408B-A137-9BE5700809A1}"/>
          </ac:spMkLst>
        </pc:spChg>
        <pc:spChg chg="add mod">
          <ac:chgData name="Tegischer Lukas" userId="f78daebb-0565-485c-bd0e-1cd035e796ff" providerId="ADAL" clId="{4C35A027-08DC-4DF0-9EC4-27637D0413F7}" dt="2022-04-11T19:43:18.193" v="90" actId="1076"/>
          <ac:spMkLst>
            <pc:docMk/>
            <pc:sldMk cId="3903476434" sldId="405"/>
            <ac:spMk id="9" creationId="{B5242BE6-5B60-42F4-BA5C-4C23C8AF1CBA}"/>
          </ac:spMkLst>
        </pc:spChg>
        <pc:picChg chg="add mod">
          <ac:chgData name="Tegischer Lukas" userId="f78daebb-0565-485c-bd0e-1cd035e796ff" providerId="ADAL" clId="{4C35A027-08DC-4DF0-9EC4-27637D0413F7}" dt="2022-04-25T19:35:16.397" v="386" actId="1076"/>
          <ac:picMkLst>
            <pc:docMk/>
            <pc:sldMk cId="3903476434" sldId="405"/>
            <ac:picMk id="6" creationId="{10FFAFC8-9FBE-4319-B638-726BAC36F276}"/>
          </ac:picMkLst>
        </pc:picChg>
      </pc:sldChg>
      <pc:sldChg chg="delSp modSp add mod">
        <pc:chgData name="Tegischer Lukas" userId="f78daebb-0565-485c-bd0e-1cd035e796ff" providerId="ADAL" clId="{4C35A027-08DC-4DF0-9EC4-27637D0413F7}" dt="2022-04-11T19:43:05.472" v="84" actId="1076"/>
        <pc:sldMkLst>
          <pc:docMk/>
          <pc:sldMk cId="3741872403" sldId="406"/>
        </pc:sldMkLst>
        <pc:spChg chg="mod">
          <ac:chgData name="Tegischer Lukas" userId="f78daebb-0565-485c-bd0e-1cd035e796ff" providerId="ADAL" clId="{4C35A027-08DC-4DF0-9EC4-27637D0413F7}" dt="2022-04-11T19:43:05.472" v="84" actId="1076"/>
          <ac:spMkLst>
            <pc:docMk/>
            <pc:sldMk cId="3741872403" sldId="406"/>
            <ac:spMk id="5" creationId="{8444A508-D8B8-4E34-AC63-EDE198812E0A}"/>
          </ac:spMkLst>
        </pc:spChg>
        <pc:spChg chg="mod">
          <ac:chgData name="Tegischer Lukas" userId="f78daebb-0565-485c-bd0e-1cd035e796ff" providerId="ADAL" clId="{4C35A027-08DC-4DF0-9EC4-27637D0413F7}" dt="2022-04-11T19:43:03.204" v="83" actId="1076"/>
          <ac:spMkLst>
            <pc:docMk/>
            <pc:sldMk cId="3741872403" sldId="406"/>
            <ac:spMk id="8" creationId="{D2764FAE-A5C5-408B-A137-9BE5700809A1}"/>
          </ac:spMkLst>
        </pc:spChg>
        <pc:spChg chg="del">
          <ac:chgData name="Tegischer Lukas" userId="f78daebb-0565-485c-bd0e-1cd035e796ff" providerId="ADAL" clId="{4C35A027-08DC-4DF0-9EC4-27637D0413F7}" dt="2022-04-11T19:42:27.216" v="75" actId="478"/>
          <ac:spMkLst>
            <pc:docMk/>
            <pc:sldMk cId="3741872403" sldId="406"/>
            <ac:spMk id="9" creationId="{B5242BE6-5B60-42F4-BA5C-4C23C8AF1CBA}"/>
          </ac:spMkLst>
        </pc:spChg>
      </pc:sldChg>
      <pc:sldChg chg="addSp delSp modSp add mod delAnim">
        <pc:chgData name="Tegischer Lukas" userId="f78daebb-0565-485c-bd0e-1cd035e796ff" providerId="ADAL" clId="{4C35A027-08DC-4DF0-9EC4-27637D0413F7}" dt="2022-04-11T19:49:31.092" v="194" actId="1076"/>
        <pc:sldMkLst>
          <pc:docMk/>
          <pc:sldMk cId="194327931" sldId="407"/>
        </pc:sldMkLst>
        <pc:spChg chg="del">
          <ac:chgData name="Tegischer Lukas" userId="f78daebb-0565-485c-bd0e-1cd035e796ff" providerId="ADAL" clId="{4C35A027-08DC-4DF0-9EC4-27637D0413F7}" dt="2022-04-11T19:48:57.357" v="183" actId="478"/>
          <ac:spMkLst>
            <pc:docMk/>
            <pc:sldMk cId="194327931" sldId="407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9:31.092" v="194" actId="1076"/>
          <ac:spMkLst>
            <pc:docMk/>
            <pc:sldMk cId="194327931" sldId="407"/>
            <ac:spMk id="8" creationId="{C2673C9B-3F44-4A92-B9EF-81ECC32F5658}"/>
          </ac:spMkLst>
        </pc:spChg>
        <pc:spChg chg="del">
          <ac:chgData name="Tegischer Lukas" userId="f78daebb-0565-485c-bd0e-1cd035e796ff" providerId="ADAL" clId="{4C35A027-08DC-4DF0-9EC4-27637D0413F7}" dt="2022-04-11T19:48:56.531" v="182" actId="478"/>
          <ac:spMkLst>
            <pc:docMk/>
            <pc:sldMk cId="194327931" sldId="407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9:28.112" v="193" actId="1076"/>
          <ac:spMkLst>
            <pc:docMk/>
            <pc:sldMk cId="194327931" sldId="407"/>
            <ac:spMk id="10" creationId="{AE886DE2-C95C-4D5D-A9E3-85F1A0956699}"/>
          </ac:spMkLst>
        </pc:spChg>
        <pc:spChg chg="del">
          <ac:chgData name="Tegischer Lukas" userId="f78daebb-0565-485c-bd0e-1cd035e796ff" providerId="ADAL" clId="{4C35A027-08DC-4DF0-9EC4-27637D0413F7}" dt="2022-04-11T19:48:56.118" v="181" actId="478"/>
          <ac:spMkLst>
            <pc:docMk/>
            <pc:sldMk cId="194327931" sldId="407"/>
            <ac:spMk id="11" creationId="{7A800BBC-0F48-4A8C-B28F-045450C0A177}"/>
          </ac:spMkLst>
        </pc:spChg>
        <pc:spChg chg="del">
          <ac:chgData name="Tegischer Lukas" userId="f78daebb-0565-485c-bd0e-1cd035e796ff" providerId="ADAL" clId="{4C35A027-08DC-4DF0-9EC4-27637D0413F7}" dt="2022-04-11T19:48:54.981" v="180" actId="478"/>
          <ac:spMkLst>
            <pc:docMk/>
            <pc:sldMk cId="194327931" sldId="407"/>
            <ac:spMk id="13" creationId="{D3F35960-2ABD-4CDC-A900-134262421E5B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27.606" v="357" actId="21"/>
        <pc:sldMkLst>
          <pc:docMk/>
          <pc:sldMk cId="1809924805" sldId="408"/>
        </pc:sldMkLst>
        <pc:spChg chg="del">
          <ac:chgData name="Tegischer Lukas" userId="f78daebb-0565-485c-bd0e-1cd035e796ff" providerId="ADAL" clId="{4C35A027-08DC-4DF0-9EC4-27637D0413F7}" dt="2022-04-11T19:55:14.702" v="349" actId="478"/>
          <ac:spMkLst>
            <pc:docMk/>
            <pc:sldMk cId="1809924805" sldId="408"/>
            <ac:spMk id="4" creationId="{69AA2588-EA2A-4658-B7D9-6628D7A15C7A}"/>
          </ac:spMkLst>
        </pc:spChg>
        <pc:spChg chg="add mod">
          <ac:chgData name="Tegischer Lukas" userId="f78daebb-0565-485c-bd0e-1cd035e796ff" providerId="ADAL" clId="{4C35A027-08DC-4DF0-9EC4-27637D0413F7}" dt="2022-04-11T19:55:27.606" v="357" actId="21"/>
          <ac:spMkLst>
            <pc:docMk/>
            <pc:sldMk cId="1809924805" sldId="408"/>
            <ac:spMk id="5" creationId="{2DBDC326-72E2-474C-B1A4-8DE2FF69AD37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49.874" v="370" actId="20577"/>
        <pc:sldMkLst>
          <pc:docMk/>
          <pc:sldMk cId="883647552" sldId="409"/>
        </pc:sldMkLst>
        <pc:spChg chg="add mod">
          <ac:chgData name="Tegischer Lukas" userId="f78daebb-0565-485c-bd0e-1cd035e796ff" providerId="ADAL" clId="{4C35A027-08DC-4DF0-9EC4-27637D0413F7}" dt="2022-04-11T19:55:49.874" v="370" actId="20577"/>
          <ac:spMkLst>
            <pc:docMk/>
            <pc:sldMk cId="883647552" sldId="409"/>
            <ac:spMk id="4" creationId="{DE54A425-924E-4600-BB1E-AEB72DC4FCE9}"/>
          </ac:spMkLst>
        </pc:spChg>
        <pc:spChg chg="del">
          <ac:chgData name="Tegischer Lukas" userId="f78daebb-0565-485c-bd0e-1cd035e796ff" providerId="ADAL" clId="{4C35A027-08DC-4DF0-9EC4-27637D0413F7}" dt="2022-04-11T19:55:31.669" v="359" actId="478"/>
          <ac:spMkLst>
            <pc:docMk/>
            <pc:sldMk cId="883647552" sldId="409"/>
            <ac:spMk id="5" creationId="{2DBDC326-72E2-474C-B1A4-8DE2FF69AD37}"/>
          </ac:spMkLst>
        </pc:spChg>
      </pc:sldChg>
    </pc:docChg>
  </pc:docChgLst>
  <pc:docChgLst>
    <pc:chgData name="Tegischer Lukas" userId="f78daebb-0565-485c-bd0e-1cd035e796ff" providerId="ADAL" clId="{733CA529-26EC-450B-A90D-0C9EC4302E4B}"/>
    <pc:docChg chg="custSel delSld modSld">
      <pc:chgData name="Tegischer Lukas" userId="f78daebb-0565-485c-bd0e-1cd035e796ff" providerId="ADAL" clId="{733CA529-26EC-450B-A90D-0C9EC4302E4B}" dt="2022-11-04T11:38:52.438" v="2" actId="47"/>
      <pc:docMkLst>
        <pc:docMk/>
      </pc:docMkLst>
      <pc:sldChg chg="delSp mod delAnim">
        <pc:chgData name="Tegischer Lukas" userId="f78daebb-0565-485c-bd0e-1cd035e796ff" providerId="ADAL" clId="{733CA529-26EC-450B-A90D-0C9EC4302E4B}" dt="2022-11-04T11:38:50.754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733CA529-26EC-450B-A90D-0C9EC4302E4B}" dt="2022-11-04T11:38:50.754" v="1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733CA529-26EC-450B-A90D-0C9EC4302E4B}" dt="2022-11-04T11:38:49.417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733CA529-26EC-450B-A90D-0C9EC4302E4B}" dt="2022-11-04T11:38:52.438" v="2" actId="47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AF584DDF-8270-447E-A0F6-A13C67F47E34}"/>
    <pc:docChg chg="undo custSel addSld delSld modSld">
      <pc:chgData name="Tegischer Lukas" userId="f78daebb-0565-485c-bd0e-1cd035e796ff" providerId="ADAL" clId="{AF584DDF-8270-447E-A0F6-A13C67F47E34}" dt="2022-10-01T19:36:26.995" v="838"/>
      <pc:docMkLst>
        <pc:docMk/>
      </pc:docMkLst>
      <pc:sldChg chg="modSp mod">
        <pc:chgData name="Tegischer Lukas" userId="f78daebb-0565-485c-bd0e-1cd035e796ff" providerId="ADAL" clId="{AF584DDF-8270-447E-A0F6-A13C67F47E34}" dt="2022-10-01T19:16:25.059" v="53" actId="1076"/>
        <pc:sldMkLst>
          <pc:docMk/>
          <pc:sldMk cId="336392357" sldId="256"/>
        </pc:sldMkLst>
        <pc:spChg chg="mod">
          <ac:chgData name="Tegischer Lukas" userId="f78daebb-0565-485c-bd0e-1cd035e796ff" providerId="ADAL" clId="{AF584DDF-8270-447E-A0F6-A13C67F47E34}" dt="2022-10-01T19:16:23.344" v="51" actId="403"/>
          <ac:spMkLst>
            <pc:docMk/>
            <pc:sldMk cId="336392357" sldId="256"/>
            <ac:spMk id="2" creationId="{00000000-0000-0000-0000-000000000000}"/>
          </ac:spMkLst>
        </pc:spChg>
        <pc:picChg chg="mod">
          <ac:chgData name="Tegischer Lukas" userId="f78daebb-0565-485c-bd0e-1cd035e796ff" providerId="ADAL" clId="{AF584DDF-8270-447E-A0F6-A13C67F47E34}" dt="2022-10-01T19:16:25.059" v="53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Sp mod delAnim">
        <pc:chgData name="Tegischer Lukas" userId="f78daebb-0565-485c-bd0e-1cd035e796ff" providerId="ADAL" clId="{AF584DDF-8270-447E-A0F6-A13C67F47E34}" dt="2022-10-01T19:17:20.206" v="55" actId="478"/>
        <pc:sldMkLst>
          <pc:docMk/>
          <pc:sldMk cId="3932101437" sldId="291"/>
        </pc:sldMkLst>
        <pc:picChg chg="del mod">
          <ac:chgData name="Tegischer Lukas" userId="f78daebb-0565-485c-bd0e-1cd035e796ff" providerId="ADAL" clId="{AF584DDF-8270-447E-A0F6-A13C67F47E34}" dt="2022-10-01T19:17:20.206" v="55" actId="478"/>
          <ac:picMkLst>
            <pc:docMk/>
            <pc:sldMk cId="3932101437" sldId="291"/>
            <ac:picMk id="2" creationId="{C69CBDB4-8F9E-4E13-B168-92FB8EBE10E5}"/>
          </ac:picMkLst>
        </pc:picChg>
      </pc:sldChg>
      <pc:sldChg chg="del">
        <pc:chgData name="Tegischer Lukas" userId="f78daebb-0565-485c-bd0e-1cd035e796ff" providerId="ADAL" clId="{AF584DDF-8270-447E-A0F6-A13C67F47E34}" dt="2022-10-01T19:17:25.229" v="56" actId="47"/>
        <pc:sldMkLst>
          <pc:docMk/>
          <pc:sldMk cId="2827705079" sldId="386"/>
        </pc:sldMkLst>
      </pc:sldChg>
      <pc:sldChg chg="del">
        <pc:chgData name="Tegischer Lukas" userId="f78daebb-0565-485c-bd0e-1cd035e796ff" providerId="ADAL" clId="{AF584DDF-8270-447E-A0F6-A13C67F47E34}" dt="2022-10-01T19:17:38.547" v="61" actId="47"/>
        <pc:sldMkLst>
          <pc:docMk/>
          <pc:sldMk cId="2987314754" sldId="387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81065231" sldId="390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765551445" sldId="391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212391464" sldId="392"/>
        </pc:sldMkLst>
      </pc:sldChg>
      <pc:sldChg chg="del">
        <pc:chgData name="Tegischer Lukas" userId="f78daebb-0565-485c-bd0e-1cd035e796ff" providerId="ADAL" clId="{AF584DDF-8270-447E-A0F6-A13C67F47E34}" dt="2022-10-01T19:17:33.066" v="59" actId="47"/>
        <pc:sldMkLst>
          <pc:docMk/>
          <pc:sldMk cId="2739579911" sldId="394"/>
        </pc:sldMkLst>
      </pc:sldChg>
      <pc:sldChg chg="addSp delSp modSp mod delAnim modAnim">
        <pc:chgData name="Tegischer Lukas" userId="f78daebb-0565-485c-bd0e-1cd035e796ff" providerId="ADAL" clId="{AF584DDF-8270-447E-A0F6-A13C67F47E34}" dt="2022-10-01T19:36:26.995" v="838"/>
        <pc:sldMkLst>
          <pc:docMk/>
          <pc:sldMk cId="1674453736" sldId="400"/>
        </pc:sldMkLst>
        <pc:spChg chg="add mod">
          <ac:chgData name="Tegischer Lukas" userId="f78daebb-0565-485c-bd0e-1cd035e796ff" providerId="ADAL" clId="{AF584DDF-8270-447E-A0F6-A13C67F47E34}" dt="2022-10-01T19:20:34.821" v="142" actId="1076"/>
          <ac:spMkLst>
            <pc:docMk/>
            <pc:sldMk cId="1674453736" sldId="400"/>
            <ac:spMk id="3" creationId="{7A007E24-54F8-9347-9BCF-80EE767A1A97}"/>
          </ac:spMkLst>
        </pc:spChg>
        <pc:spChg chg="del mod">
          <ac:chgData name="Tegischer Lukas" userId="f78daebb-0565-485c-bd0e-1cd035e796ff" providerId="ADAL" clId="{AF584DDF-8270-447E-A0F6-A13C67F47E34}" dt="2022-10-01T19:19:40.480" v="112" actId="478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17:53.140" v="75" actId="478"/>
          <ac:spMkLst>
            <pc:docMk/>
            <pc:sldMk cId="1674453736" sldId="400"/>
            <ac:spMk id="5" creationId="{7CDD0301-B814-49CA-B85B-6CA7AF6FFE5B}"/>
          </ac:spMkLst>
        </pc:spChg>
        <pc:spChg chg="del mod">
          <ac:chgData name="Tegischer Lukas" userId="f78daebb-0565-485c-bd0e-1cd035e796ff" providerId="ADAL" clId="{AF584DDF-8270-447E-A0F6-A13C67F47E34}" dt="2022-10-01T19:17:55.162" v="77" actId="478"/>
          <ac:spMkLst>
            <pc:docMk/>
            <pc:sldMk cId="1674453736" sldId="400"/>
            <ac:spMk id="7" creationId="{39F9DAE7-9E47-42CD-B517-AC0B7BCB30B7}"/>
          </ac:spMkLst>
        </pc:spChg>
        <pc:spChg chg="add del mod">
          <ac:chgData name="Tegischer Lukas" userId="f78daebb-0565-485c-bd0e-1cd035e796ff" providerId="ADAL" clId="{AF584DDF-8270-447E-A0F6-A13C67F47E34}" dt="2022-10-01T19:19:41.902" v="113" actId="478"/>
          <ac:spMkLst>
            <pc:docMk/>
            <pc:sldMk cId="1674453736" sldId="400"/>
            <ac:spMk id="8" creationId="{2A1E8CCF-560E-C7B4-D4A5-974BEC34A49A}"/>
          </ac:spMkLst>
        </pc:spChg>
        <pc:spChg chg="add del">
          <ac:chgData name="Tegischer Lukas" userId="f78daebb-0565-485c-bd0e-1cd035e796ff" providerId="ADAL" clId="{AF584DDF-8270-447E-A0F6-A13C67F47E34}" dt="2022-10-01T19:19:43.020" v="114" actId="478"/>
          <ac:spMkLst>
            <pc:docMk/>
            <pc:sldMk cId="1674453736" sldId="400"/>
            <ac:spMk id="10" creationId="{2A406795-5046-5D1D-B54E-990CEDFB4EB6}"/>
          </ac:spMkLst>
        </pc:spChg>
        <pc:spChg chg="add mod">
          <ac:chgData name="Tegischer Lukas" userId="f78daebb-0565-485c-bd0e-1cd035e796ff" providerId="ADAL" clId="{AF584DDF-8270-447E-A0F6-A13C67F47E34}" dt="2022-10-01T19:35:28.568" v="782" actId="688"/>
          <ac:spMkLst>
            <pc:docMk/>
            <pc:sldMk cId="1674453736" sldId="400"/>
            <ac:spMk id="11" creationId="{E9570FD0-2C91-2463-6C65-A85DB9BE9C88}"/>
          </ac:spMkLst>
        </pc:spChg>
        <pc:spChg chg="add mod">
          <ac:chgData name="Tegischer Lukas" userId="f78daebb-0565-485c-bd0e-1cd035e796ff" providerId="ADAL" clId="{AF584DDF-8270-447E-A0F6-A13C67F47E34}" dt="2022-10-01T19:35:39.643" v="786" actId="1076"/>
          <ac:spMkLst>
            <pc:docMk/>
            <pc:sldMk cId="1674453736" sldId="400"/>
            <ac:spMk id="12" creationId="{813172FB-2810-7F38-0AFB-86D61A8C1403}"/>
          </ac:spMkLst>
        </pc:spChg>
        <pc:spChg chg="add mod">
          <ac:chgData name="Tegischer Lukas" userId="f78daebb-0565-485c-bd0e-1cd035e796ff" providerId="ADAL" clId="{AF584DDF-8270-447E-A0F6-A13C67F47E34}" dt="2022-10-01T19:36:06.585" v="822" actId="122"/>
          <ac:spMkLst>
            <pc:docMk/>
            <pc:sldMk cId="1674453736" sldId="400"/>
            <ac:spMk id="13" creationId="{9D2BD1E7-ED39-2B7A-B309-831911C51738}"/>
          </ac:spMkLst>
        </pc:spChg>
        <pc:spChg chg="add mod">
          <ac:chgData name="Tegischer Lukas" userId="f78daebb-0565-485c-bd0e-1cd035e796ff" providerId="ADAL" clId="{AF584DDF-8270-447E-A0F6-A13C67F47E34}" dt="2022-10-01T19:36:14.801" v="836" actId="20577"/>
          <ac:spMkLst>
            <pc:docMk/>
            <pc:sldMk cId="1674453736" sldId="400"/>
            <ac:spMk id="14" creationId="{53038E8B-CEC2-74DD-99BA-A27B0EFB3725}"/>
          </ac:spMkLst>
        </pc:spChg>
      </pc:sldChg>
      <pc:sldChg chg="addSp delSp modSp mod">
        <pc:chgData name="Tegischer Lukas" userId="f78daebb-0565-485c-bd0e-1cd035e796ff" providerId="ADAL" clId="{AF584DDF-8270-447E-A0F6-A13C67F47E34}" dt="2022-10-01T19:33:27.775" v="743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AF584DDF-8270-447E-A0F6-A13C67F47E34}" dt="2022-10-01T19:33:27.775" v="743" actId="20577"/>
          <ac:spMkLst>
            <pc:docMk/>
            <pc:sldMk cId="1045059441" sldId="404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2:25.549" v="731" actId="478"/>
          <ac:spMkLst>
            <pc:docMk/>
            <pc:sldMk cId="1045059441" sldId="404"/>
            <ac:spMk id="4" creationId="{69AA2588-EA2A-4658-B7D9-6628D7A15C7A}"/>
          </ac:spMkLst>
        </pc:spChg>
        <pc:spChg chg="add mod">
          <ac:chgData name="Tegischer Lukas" userId="f78daebb-0565-485c-bd0e-1cd035e796ff" providerId="ADAL" clId="{AF584DDF-8270-447E-A0F6-A13C67F47E34}" dt="2022-10-01T19:32:47.877" v="740" actId="1076"/>
          <ac:spMkLst>
            <pc:docMk/>
            <pc:sldMk cId="1045059441" sldId="404"/>
            <ac:spMk id="6" creationId="{D26936DF-4490-C8F5-5547-02D09103E43C}"/>
          </ac:spMkLst>
        </pc:spChg>
      </pc:sldChg>
      <pc:sldChg chg="del">
        <pc:chgData name="Tegischer Lukas" userId="f78daebb-0565-485c-bd0e-1cd035e796ff" providerId="ADAL" clId="{AF584DDF-8270-447E-A0F6-A13C67F47E34}" dt="2022-10-01T19:17:26.135" v="58" actId="47"/>
        <pc:sldMkLst>
          <pc:docMk/>
          <pc:sldMk cId="3903476434" sldId="405"/>
        </pc:sldMkLst>
      </pc:sldChg>
      <pc:sldChg chg="del">
        <pc:chgData name="Tegischer Lukas" userId="f78daebb-0565-485c-bd0e-1cd035e796ff" providerId="ADAL" clId="{AF584DDF-8270-447E-A0F6-A13C67F47E34}" dt="2022-10-01T19:17:25.616" v="57" actId="47"/>
        <pc:sldMkLst>
          <pc:docMk/>
          <pc:sldMk cId="3741872403" sldId="406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94327931" sldId="407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1809924805" sldId="408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883647552" sldId="409"/>
        </pc:sldMkLst>
      </pc:sldChg>
      <pc:sldChg chg="addSp delSp modSp add mod modAnim">
        <pc:chgData name="Tegischer Lukas" userId="f78daebb-0565-485c-bd0e-1cd035e796ff" providerId="ADAL" clId="{AF584DDF-8270-447E-A0F6-A13C67F47E34}" dt="2022-10-01T19:22:21.726" v="218" actId="1076"/>
        <pc:sldMkLst>
          <pc:docMk/>
          <pc:sldMk cId="1318793251" sldId="410"/>
        </pc:sldMkLst>
        <pc:spChg chg="del">
          <ac:chgData name="Tegischer Lukas" userId="f78daebb-0565-485c-bd0e-1cd035e796ff" providerId="ADAL" clId="{AF584DDF-8270-447E-A0F6-A13C67F47E34}" dt="2022-10-01T19:20:45.676" v="144" actId="478"/>
          <ac:spMkLst>
            <pc:docMk/>
            <pc:sldMk cId="1318793251" sldId="410"/>
            <ac:spMk id="3" creationId="{7A007E24-54F8-9347-9BCF-80EE767A1A97}"/>
          </ac:spMkLst>
        </pc:spChg>
        <pc:spChg chg="add mod">
          <ac:chgData name="Tegischer Lukas" userId="f78daebb-0565-485c-bd0e-1cd035e796ff" providerId="ADAL" clId="{AF584DDF-8270-447E-A0F6-A13C67F47E34}" dt="2022-10-01T19:22:21.726" v="218" actId="1076"/>
          <ac:spMkLst>
            <pc:docMk/>
            <pc:sldMk cId="1318793251" sldId="410"/>
            <ac:spMk id="5" creationId="{5EEEA0DA-FAC1-4C40-DC37-C9A5C8D2B4D6}"/>
          </ac:spMkLst>
        </pc:spChg>
        <pc:spChg chg="mod">
          <ac:chgData name="Tegischer Lukas" userId="f78daebb-0565-485c-bd0e-1cd035e796ff" providerId="ADAL" clId="{AF584DDF-8270-447E-A0F6-A13C67F47E34}" dt="2022-10-01T19:20:48.900" v="145" actId="1076"/>
          <ac:spMkLst>
            <pc:docMk/>
            <pc:sldMk cId="1318793251" sldId="410"/>
            <ac:spMk id="8" creationId="{2A1E8CCF-560E-C7B4-D4A5-974BEC34A49A}"/>
          </ac:spMkLst>
        </pc:spChg>
        <pc:spChg chg="mod">
          <ac:chgData name="Tegischer Lukas" userId="f78daebb-0565-485c-bd0e-1cd035e796ff" providerId="ADAL" clId="{AF584DDF-8270-447E-A0F6-A13C67F47E34}" dt="2022-10-01T19:22:01.316" v="211" actId="1076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24:31.178" v="375"/>
        <pc:sldMkLst>
          <pc:docMk/>
          <pc:sldMk cId="3867422063" sldId="411"/>
        </pc:sldMkLst>
        <pc:spChg chg="add mod">
          <ac:chgData name="Tegischer Lukas" userId="f78daebb-0565-485c-bd0e-1cd035e796ff" providerId="ADAL" clId="{AF584DDF-8270-447E-A0F6-A13C67F47E34}" dt="2022-10-01T19:24:17.491" v="372" actId="1076"/>
          <ac:spMkLst>
            <pc:docMk/>
            <pc:sldMk cId="3867422063" sldId="411"/>
            <ac:spMk id="3" creationId="{9A95201E-7830-A34D-699C-86A637979658}"/>
          </ac:spMkLst>
        </pc:spChg>
        <pc:spChg chg="del">
          <ac:chgData name="Tegischer Lukas" userId="f78daebb-0565-485c-bd0e-1cd035e796ff" providerId="ADAL" clId="{AF584DDF-8270-447E-A0F6-A13C67F47E34}" dt="2022-10-01T19:22:27.759" v="221" actId="478"/>
          <ac:spMkLst>
            <pc:docMk/>
            <pc:sldMk cId="3867422063" sldId="411"/>
            <ac:spMk id="5" creationId="{5EEEA0DA-FAC1-4C40-DC37-C9A5C8D2B4D6}"/>
          </ac:spMkLst>
        </pc:spChg>
        <pc:spChg chg="add mod">
          <ac:chgData name="Tegischer Lukas" userId="f78daebb-0565-485c-bd0e-1cd035e796ff" providerId="ADAL" clId="{AF584DDF-8270-447E-A0F6-A13C67F47E34}" dt="2022-10-01T19:24:22.501" v="374" actId="113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AF584DDF-8270-447E-A0F6-A13C67F47E34}" dt="2022-10-01T19:24:14.070" v="371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addSp delSp modSp add del mod delAnim modAnim">
        <pc:chgData name="Tegischer Lukas" userId="f78daebb-0565-485c-bd0e-1cd035e796ff" providerId="ADAL" clId="{AF584DDF-8270-447E-A0F6-A13C67F47E34}" dt="2022-10-01T19:26:21.556" v="422" actId="2696"/>
        <pc:sldMkLst>
          <pc:docMk/>
          <pc:sldMk cId="2873026054" sldId="412"/>
        </pc:sldMkLst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2" creationId="{BAF4A335-5FFD-E5CB-7E48-9EE28CA3997D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3" creationId="{9A95201E-7830-A34D-699C-86A637979658}"/>
          </ac:spMkLst>
        </pc:spChg>
        <pc:spChg chg="mod">
          <ac:chgData name="Tegischer Lukas" userId="f78daebb-0565-485c-bd0e-1cd035e796ff" providerId="ADAL" clId="{AF584DDF-8270-447E-A0F6-A13C67F47E34}" dt="2022-10-01T19:24:46.750" v="397" actId="20577"/>
          <ac:spMkLst>
            <pc:docMk/>
            <pc:sldMk cId="2873026054" sldId="412"/>
            <ac:spMk id="4" creationId="{23994922-00A3-43FE-A1D2-DC3C4317157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5" creationId="{D54ED718-9DBC-BDEF-9BB5-4546AD0C619F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7" creationId="{2FE883BB-5A5A-038C-104C-4DDC4BE716B6}"/>
          </ac:spMkLst>
        </pc:spChg>
        <pc:spChg chg="del">
          <ac:chgData name="Tegischer Lukas" userId="f78daebb-0565-485c-bd0e-1cd035e796ff" providerId="ADAL" clId="{AF584DDF-8270-447E-A0F6-A13C67F47E34}" dt="2022-10-01T19:24:50.334" v="398" actId="478"/>
          <ac:spMkLst>
            <pc:docMk/>
            <pc:sldMk cId="2873026054" sldId="412"/>
            <ac:spMk id="8" creationId="{2A1E8CCF-560E-C7B4-D4A5-974BEC34A49A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10" creationId="{2A406795-5046-5D1D-B54E-990CEDFB4EB6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1" creationId="{4C87D34D-1A1E-F839-EAF0-C170CB6512C9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4" creationId="{7B3377A7-D243-418C-B57A-14881F999A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6" creationId="{C3E0C29D-0E16-A541-AF80-EEACCFA194FE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7" creationId="{FD9AA8C6-DB45-316D-5223-5CE6CDF718E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8" creationId="{45D7148D-D394-E8F9-57EC-6185F14073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9" creationId="{E3B1A643-B6DB-E16D-C07D-0FF501360BEE}"/>
          </ac:spMkLst>
        </pc:spChg>
        <pc:spChg chg="add mod">
          <ac:chgData name="Tegischer Lukas" userId="f78daebb-0565-485c-bd0e-1cd035e796ff" providerId="ADAL" clId="{AF584DDF-8270-447E-A0F6-A13C67F47E34}" dt="2022-10-01T19:25:59.612" v="415" actId="403"/>
          <ac:spMkLst>
            <pc:docMk/>
            <pc:sldMk cId="2873026054" sldId="412"/>
            <ac:spMk id="21" creationId="{247B04CD-989B-6E5A-2BFE-6B9300932745}"/>
          </ac:spMkLst>
        </pc:spChg>
        <pc:spChg chg="add mod">
          <ac:chgData name="Tegischer Lukas" userId="f78daebb-0565-485c-bd0e-1cd035e796ff" providerId="ADAL" clId="{AF584DDF-8270-447E-A0F6-A13C67F47E34}" dt="2022-10-01T19:26:06.317" v="418" actId="1076"/>
          <ac:spMkLst>
            <pc:docMk/>
            <pc:sldMk cId="2873026054" sldId="412"/>
            <ac:spMk id="25" creationId="{FFFF6DDA-33C6-50C6-C68A-F45260FB8120}"/>
          </ac:spMkLst>
        </pc:spChg>
        <pc:picChg chg="add mod">
          <ac:chgData name="Tegischer Lukas" userId="f78daebb-0565-485c-bd0e-1cd035e796ff" providerId="ADAL" clId="{AF584DDF-8270-447E-A0F6-A13C67F47E34}" dt="2022-10-01T19:26:01.735" v="416" actId="1076"/>
          <ac:picMkLst>
            <pc:docMk/>
            <pc:sldMk cId="2873026054" sldId="412"/>
            <ac:picMk id="23" creationId="{D6334C8C-010F-9681-99E3-C2FCC5A719E5}"/>
          </ac:picMkLst>
        </pc:pic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6" creationId="{04070BF3-3283-6E53-CE9F-48F94ADC7D08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9" creationId="{72399388-84EC-9BD9-A131-EF1239FBFD5A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2" creationId="{D3347041-6313-CF44-6BD7-FF4B94C502D0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3" creationId="{F0B971F7-8B47-A13A-3248-875A0E4F28D1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5" creationId="{C9E5707B-3DE9-0AC4-287F-6F369ED19B23}"/>
          </ac:cxnSpMkLst>
        </pc:cxnChg>
      </pc:sldChg>
      <pc:sldChg chg="addSp delSp modSp add mod delAnim modAnim">
        <pc:chgData name="Tegischer Lukas" userId="f78daebb-0565-485c-bd0e-1cd035e796ff" providerId="ADAL" clId="{AF584DDF-8270-447E-A0F6-A13C67F47E34}" dt="2022-10-01T19:29:26.459" v="572"/>
        <pc:sldMkLst>
          <pc:docMk/>
          <pc:sldMk cId="1952304831" sldId="413"/>
        </pc:sldMkLst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27:41.217" v="496" actId="1076"/>
          <ac:spMkLst>
            <pc:docMk/>
            <pc:sldMk cId="1952304831" sldId="413"/>
            <ac:spMk id="8" creationId="{DAB1A1EF-B736-15EF-009A-4FFF18505005}"/>
          </ac:spMkLst>
        </pc:spChg>
        <pc:spChg chg="del">
          <ac:chgData name="Tegischer Lukas" userId="f78daebb-0565-485c-bd0e-1cd035e796ff" providerId="ADAL" clId="{AF584DDF-8270-447E-A0F6-A13C67F47E34}" dt="2022-10-01T19:26:31.959" v="444" actId="478"/>
          <ac:spMkLst>
            <pc:docMk/>
            <pc:sldMk cId="1952304831" sldId="413"/>
            <ac:spMk id="21" creationId="{247B04CD-989B-6E5A-2BFE-6B9300932745}"/>
          </ac:spMkLst>
        </pc:spChg>
        <pc:spChg chg="del">
          <ac:chgData name="Tegischer Lukas" userId="f78daebb-0565-485c-bd0e-1cd035e796ff" providerId="ADAL" clId="{AF584DDF-8270-447E-A0F6-A13C67F47E34}" dt="2022-10-01T19:26:33.671" v="446" actId="478"/>
          <ac:spMkLst>
            <pc:docMk/>
            <pc:sldMk cId="1952304831" sldId="413"/>
            <ac:spMk id="25" creationId="{FFFF6DDA-33C6-50C6-C68A-F45260FB8120}"/>
          </ac:spMkLst>
        </pc:spChg>
        <pc:picChg chg="del">
          <ac:chgData name="Tegischer Lukas" userId="f78daebb-0565-485c-bd0e-1cd035e796ff" providerId="ADAL" clId="{AF584DDF-8270-447E-A0F6-A13C67F47E34}" dt="2022-10-01T19:26:32.467" v="445" actId="478"/>
          <ac:picMkLst>
            <pc:docMk/>
            <pc:sldMk cId="1952304831" sldId="413"/>
            <ac:picMk id="23" creationId="{D6334C8C-010F-9681-99E3-C2FCC5A719E5}"/>
          </ac:picMkLst>
        </pc:picChg>
      </pc:sldChg>
      <pc:sldChg chg="addSp modSp add mod modAnim">
        <pc:chgData name="Tegischer Lukas" userId="f78daebb-0565-485c-bd0e-1cd035e796ff" providerId="ADAL" clId="{AF584DDF-8270-447E-A0F6-A13C67F47E34}" dt="2022-10-01T19:29:23.579" v="571"/>
        <pc:sldMkLst>
          <pc:docMk/>
          <pc:sldMk cId="3294739272" sldId="414"/>
        </pc:sldMkLst>
        <pc:spChg chg="mod">
          <ac:chgData name="Tegischer Lukas" userId="f78daebb-0565-485c-bd0e-1cd035e796ff" providerId="ADAL" clId="{AF584DDF-8270-447E-A0F6-A13C67F47E34}" dt="2022-10-01T19:28:24.709" v="529" actId="20577"/>
          <ac:spMkLst>
            <pc:docMk/>
            <pc:sldMk cId="3294739272" sldId="414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50.269" v="508" actId="20577"/>
          <ac:spMkLst>
            <pc:docMk/>
            <pc:sldMk cId="3294739272" sldId="414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9:10.383" v="563" actId="1076"/>
          <ac:spMkLst>
            <pc:docMk/>
            <pc:sldMk cId="3294739272" sldId="414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28:47.766" v="556" actId="20577"/>
          <ac:spMkLst>
            <pc:docMk/>
            <pc:sldMk cId="3294739272" sldId="414"/>
            <ac:spMk id="6" creationId="{7A79BD00-BADA-E007-AAC7-83712F191619}"/>
          </ac:spMkLst>
        </pc:spChg>
        <pc:spChg chg="mod">
          <ac:chgData name="Tegischer Lukas" userId="f78daebb-0565-485c-bd0e-1cd035e796ff" providerId="ADAL" clId="{AF584DDF-8270-447E-A0F6-A13C67F47E34}" dt="2022-10-01T19:29:22.181" v="570" actId="1076"/>
          <ac:spMkLst>
            <pc:docMk/>
            <pc:sldMk cId="3294739272" sldId="414"/>
            <ac:spMk id="8" creationId="{DAB1A1EF-B736-15EF-009A-4FFF18505005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31:03.454" v="678"/>
        <pc:sldMkLst>
          <pc:docMk/>
          <pc:sldMk cId="219169044" sldId="415"/>
        </pc:sldMkLst>
        <pc:spChg chg="del mod">
          <ac:chgData name="Tegischer Lukas" userId="f78daebb-0565-485c-bd0e-1cd035e796ff" providerId="ADAL" clId="{AF584DDF-8270-447E-A0F6-A13C67F47E34}" dt="2022-10-01T19:30:34.159" v="661"/>
          <ac:spMkLst>
            <pc:docMk/>
            <pc:sldMk cId="219169044" sldId="415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9:41.929" v="601" actId="20577"/>
          <ac:spMkLst>
            <pc:docMk/>
            <pc:sldMk cId="219169044" sldId="415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0:34.159" v="659" actId="478"/>
          <ac:spMkLst>
            <pc:docMk/>
            <pc:sldMk cId="219169044" sldId="415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30:49.990" v="671" actId="207"/>
          <ac:spMkLst>
            <pc:docMk/>
            <pc:sldMk cId="219169044" sldId="415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30:43.459" v="667" actId="1076"/>
          <ac:spMkLst>
            <pc:docMk/>
            <pc:sldMk cId="219169044" sldId="415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1:00.266" v="677" actId="1076"/>
          <ac:spMkLst>
            <pc:docMk/>
            <pc:sldMk cId="219169044" sldId="415"/>
            <ac:spMk id="8" creationId="{DAB1A1EF-B736-15EF-009A-4FFF18505005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2:16.894" v="730" actId="1076"/>
        <pc:sldMkLst>
          <pc:docMk/>
          <pc:sldMk cId="2748657211" sldId="416"/>
        </pc:sldMkLst>
        <pc:spChg chg="add mod">
          <ac:chgData name="Tegischer Lukas" userId="f78daebb-0565-485c-bd0e-1cd035e796ff" providerId="ADAL" clId="{AF584DDF-8270-447E-A0F6-A13C67F47E34}" dt="2022-10-01T19:31:37.694" v="716" actId="1076"/>
          <ac:spMkLst>
            <pc:docMk/>
            <pc:sldMk cId="2748657211" sldId="416"/>
            <ac:spMk id="3" creationId="{61E30C59-4707-97D8-9441-DAF06C5F7020}"/>
          </ac:spMkLst>
        </pc:spChg>
        <pc:spChg chg="mod">
          <ac:chgData name="Tegischer Lukas" userId="f78daebb-0565-485c-bd0e-1cd035e796ff" providerId="ADAL" clId="{AF584DDF-8270-447E-A0F6-A13C67F47E34}" dt="2022-10-01T19:31:20.158" v="707" actId="20577"/>
          <ac:spMkLst>
            <pc:docMk/>
            <pc:sldMk cId="2748657211" sldId="416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1:26.197" v="708" actId="478"/>
          <ac:spMkLst>
            <pc:docMk/>
            <pc:sldMk cId="2748657211" sldId="416"/>
            <ac:spMk id="6" creationId="{7A79BD00-BADA-E007-AAC7-83712F191619}"/>
          </ac:spMkLst>
        </pc:spChg>
        <pc:spChg chg="del">
          <ac:chgData name="Tegischer Lukas" userId="f78daebb-0565-485c-bd0e-1cd035e796ff" providerId="ADAL" clId="{AF584DDF-8270-447E-A0F6-A13C67F47E34}" dt="2022-10-01T19:31:39.430" v="717" actId="478"/>
          <ac:spMkLst>
            <pc:docMk/>
            <pc:sldMk cId="2748657211" sldId="416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2:16.894" v="730" actId="1076"/>
          <ac:spMkLst>
            <pc:docMk/>
            <pc:sldMk cId="2748657211" sldId="416"/>
            <ac:spMk id="8" creationId="{DAB1A1EF-B736-15EF-009A-4FFF18505005}"/>
          </ac:spMkLst>
        </pc:spChg>
        <pc:spChg chg="add mod">
          <ac:chgData name="Tegischer Lukas" userId="f78daebb-0565-485c-bd0e-1cd035e796ff" providerId="ADAL" clId="{AF584DDF-8270-447E-A0F6-A13C67F47E34}" dt="2022-10-01T19:32:02.785" v="725" actId="1076"/>
          <ac:spMkLst>
            <pc:docMk/>
            <pc:sldMk cId="2748657211" sldId="416"/>
            <ac:spMk id="9" creationId="{CF26A3E1-3FBA-6DA5-6C83-0CBDE8BEACC6}"/>
          </ac:spMkLst>
        </pc:spChg>
      </pc:sldChg>
      <pc:sldChg chg="modSp add mod">
        <pc:chgData name="Tegischer Lukas" userId="f78daebb-0565-485c-bd0e-1cd035e796ff" providerId="ADAL" clId="{AF584DDF-8270-447E-A0F6-A13C67F47E34}" dt="2022-10-01T19:33:42.485" v="753" actId="20577"/>
        <pc:sldMkLst>
          <pc:docMk/>
          <pc:sldMk cId="3590426698" sldId="417"/>
        </pc:sldMkLst>
        <pc:spChg chg="mod">
          <ac:chgData name="Tegischer Lukas" userId="f78daebb-0565-485c-bd0e-1cd035e796ff" providerId="ADAL" clId="{AF584DDF-8270-447E-A0F6-A13C67F47E34}" dt="2022-10-01T19:33:42.485" v="753" actId="20577"/>
          <ac:spMkLst>
            <pc:docMk/>
            <pc:sldMk cId="3590426698" sldId="417"/>
            <ac:spMk id="3" creationId="{6F2E315A-7074-098E-2F0B-477435DF93DA}"/>
          </ac:spMkLst>
        </pc:spChg>
        <pc:spChg chg="mod">
          <ac:chgData name="Tegischer Lukas" userId="f78daebb-0565-485c-bd0e-1cd035e796ff" providerId="ADAL" clId="{AF584DDF-8270-447E-A0F6-A13C67F47E34}" dt="2022-10-01T19:33:39.316" v="752" actId="20577"/>
          <ac:spMkLst>
            <pc:docMk/>
            <pc:sldMk cId="3590426698" sldId="417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07.227" v="764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AF584DDF-8270-447E-A0F6-A13C67F47E34}" dt="2022-10-01T19:34:01.779" v="763" actId="6549"/>
          <ac:spMkLst>
            <pc:docMk/>
            <pc:sldMk cId="4007401767" sldId="418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F584DDF-8270-447E-A0F6-A13C67F47E34}" dt="2022-10-01T19:34:07.227" v="764" actId="1076"/>
          <ac:spMkLst>
            <pc:docMk/>
            <pc:sldMk cId="4007401767" sldId="418"/>
            <ac:spMk id="4" creationId="{49A78188-5751-971E-F781-7A4345EDF3F9}"/>
          </ac:spMkLst>
        </pc:spChg>
        <pc:spChg chg="del">
          <ac:chgData name="Tegischer Lukas" userId="f78daebb-0565-485c-bd0e-1cd035e796ff" providerId="ADAL" clId="{AF584DDF-8270-447E-A0F6-A13C67F47E34}" dt="2022-10-01T19:33:53.224" v="756" actId="478"/>
          <ac:spMkLst>
            <pc:docMk/>
            <pc:sldMk cId="4007401767" sldId="418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47.199" v="777" actId="1076"/>
        <pc:sldMkLst>
          <pc:docMk/>
          <pc:sldMk cId="467817443" sldId="419"/>
        </pc:sldMkLst>
        <pc:spChg chg="del">
          <ac:chgData name="Tegischer Lukas" userId="f78daebb-0565-485c-bd0e-1cd035e796ff" providerId="ADAL" clId="{AF584DDF-8270-447E-A0F6-A13C67F47E34}" dt="2022-10-01T19:34:22.171" v="766" actId="478"/>
          <ac:spMkLst>
            <pc:docMk/>
            <pc:sldMk cId="467817443" sldId="419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4:23.137" v="767" actId="478"/>
          <ac:spMkLst>
            <pc:docMk/>
            <pc:sldMk cId="467817443" sldId="419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F584DDF-8270-447E-A0F6-A13C67F47E34}" dt="2022-10-01T19:34:32.760" v="772" actId="14100"/>
          <ac:spMkLst>
            <pc:docMk/>
            <pc:sldMk cId="467817443" sldId="419"/>
            <ac:spMk id="5" creationId="{1AFF32B4-AFFE-A963-3D3A-EC644F86A9EF}"/>
          </ac:spMkLst>
        </pc:spChg>
        <pc:spChg chg="add mod">
          <ac:chgData name="Tegischer Lukas" userId="f78daebb-0565-485c-bd0e-1cd035e796ff" providerId="ADAL" clId="{AF584DDF-8270-447E-A0F6-A13C67F47E34}" dt="2022-10-01T19:34:47.199" v="777" actId="1076"/>
          <ac:spMkLst>
            <pc:docMk/>
            <pc:sldMk cId="467817443" sldId="419"/>
            <ac:spMk id="7" creationId="{46670544-B527-F8BE-73C8-78CB1619532E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modSld">
      <pc:chgData name="Tegischer Lukas" userId="f78daebb-0565-485c-bd0e-1cd035e796ff" providerId="ADAL" clId="{23F5F884-5119-4DE8-B736-F1D7E7BD9E26}" dt="2022-04-10T18:22:54.034" v="3" actId="6549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69F9E457-8F71-4878-A322-B12595988639}"/>
    <pc:docChg chg="custSel addSld modSld">
      <pc:chgData name="Tegischer Lukas" userId="f78daebb-0565-485c-bd0e-1cd035e796ff" providerId="ADAL" clId="{69F9E457-8F71-4878-A322-B12595988639}" dt="2022-10-02T06:33:01.934" v="33" actId="1076"/>
      <pc:docMkLst>
        <pc:docMk/>
      </pc:docMkLst>
      <pc:sldChg chg="delSp modSp mod delAnim">
        <pc:chgData name="Tegischer Lukas" userId="f78daebb-0565-485c-bd0e-1cd035e796ff" providerId="ADAL" clId="{69F9E457-8F71-4878-A322-B12595988639}" dt="2022-10-02T06:31:26.552" v="8" actId="1076"/>
        <pc:sldMkLst>
          <pc:docMk/>
          <pc:sldMk cId="3867422063" sldId="411"/>
        </pc:sldMkLst>
        <pc:spChg chg="mod">
          <ac:chgData name="Tegischer Lukas" userId="f78daebb-0565-485c-bd0e-1cd035e796ff" providerId="ADAL" clId="{69F9E457-8F71-4878-A322-B12595988639}" dt="2022-10-02T06:31:18.512" v="5" actId="1076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26.552" v="8" actId="1076"/>
          <ac:spMkLst>
            <pc:docMk/>
            <pc:sldMk cId="3867422063" sldId="411"/>
            <ac:spMk id="4" creationId="{23994922-00A3-43FE-A1D2-DC3C43171571}"/>
          </ac:spMkLst>
        </pc:spChg>
        <pc:spChg chg="del">
          <ac:chgData name="Tegischer Lukas" userId="f78daebb-0565-485c-bd0e-1cd035e796ff" providerId="ADAL" clId="{69F9E457-8F71-4878-A322-B12595988639}" dt="2022-10-02T06:31:16.820" v="4" actId="478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69F9E457-8F71-4878-A322-B12595988639}" dt="2022-10-02T06:31:24.376" v="7" actId="1076"/>
          <ac:spMkLst>
            <pc:docMk/>
            <pc:sldMk cId="3867422063" sldId="411"/>
            <ac:spMk id="8" creationId="{2A1E8CCF-560E-C7B4-D4A5-974BEC34A49A}"/>
          </ac:spMkLst>
        </pc:spChg>
        <pc:spChg chg="mod">
          <ac:chgData name="Tegischer Lukas" userId="f78daebb-0565-485c-bd0e-1cd035e796ff" providerId="ADAL" clId="{69F9E457-8F71-4878-A322-B12595988639}" dt="2022-10-02T06:31:20.818" v="6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modSp mod">
        <pc:chgData name="Tegischer Lukas" userId="f78daebb-0565-485c-bd0e-1cd035e796ff" providerId="ADAL" clId="{69F9E457-8F71-4878-A322-B12595988639}" dt="2022-10-02T06:33:01.934" v="33" actId="1076"/>
        <pc:sldMkLst>
          <pc:docMk/>
          <pc:sldMk cId="467817443" sldId="419"/>
        </pc:sldMkLst>
        <pc:spChg chg="mod">
          <ac:chgData name="Tegischer Lukas" userId="f78daebb-0565-485c-bd0e-1cd035e796ff" providerId="ADAL" clId="{69F9E457-8F71-4878-A322-B12595988639}" dt="2022-10-02T06:33:01.934" v="33" actId="1076"/>
          <ac:spMkLst>
            <pc:docMk/>
            <pc:sldMk cId="467817443" sldId="419"/>
            <ac:spMk id="7" creationId="{46670544-B527-F8BE-73C8-78CB1619532E}"/>
          </ac:spMkLst>
        </pc:spChg>
      </pc:sldChg>
      <pc:sldChg chg="delSp modSp add mod delAnim modAnim">
        <pc:chgData name="Tegischer Lukas" userId="f78daebb-0565-485c-bd0e-1cd035e796ff" providerId="ADAL" clId="{69F9E457-8F71-4878-A322-B12595988639}" dt="2022-10-02T06:32:06.414" v="17" actId="6549"/>
        <pc:sldMkLst>
          <pc:docMk/>
          <pc:sldMk cId="3894701210" sldId="420"/>
        </pc:sldMkLst>
        <pc:spChg chg="mod">
          <ac:chgData name="Tegischer Lukas" userId="f78daebb-0565-485c-bd0e-1cd035e796ff" providerId="ADAL" clId="{69F9E457-8F71-4878-A322-B12595988639}" dt="2022-10-02T06:32:06.414" v="17" actId="6549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30.557" v="9" actId="1076"/>
          <ac:spMkLst>
            <pc:docMk/>
            <pc:sldMk cId="3894701210" sldId="420"/>
            <ac:spMk id="7" creationId="{2FE883BB-5A5A-038C-104C-4DDC4BE716B6}"/>
          </ac:spMkLst>
        </pc:spChg>
        <pc:spChg chg="del">
          <ac:chgData name="Tegischer Lukas" userId="f78daebb-0565-485c-bd0e-1cd035e796ff" providerId="ADAL" clId="{69F9E457-8F71-4878-A322-B12595988639}" dt="2022-10-02T06:31:10.927" v="2" actId="478"/>
          <ac:spMkLst>
            <pc:docMk/>
            <pc:sldMk cId="3894701210" sldId="420"/>
            <ac:spMk id="8" creationId="{2A1E8CCF-560E-C7B4-D4A5-974BEC34A49A}"/>
          </ac:spMkLst>
        </pc:spChg>
        <pc:spChg chg="del">
          <ac:chgData name="Tegischer Lukas" userId="f78daebb-0565-485c-bd0e-1cd035e796ff" providerId="ADAL" clId="{69F9E457-8F71-4878-A322-B12595988639}" dt="2022-10-02T06:31:10.076" v="1" actId="478"/>
          <ac:spMkLst>
            <pc:docMk/>
            <pc:sldMk cId="3894701210" sldId="420"/>
            <ac:spMk id="10" creationId="{2A406795-5046-5D1D-B54E-990CEDFB4EB6}"/>
          </ac:spMkLst>
        </pc:spChg>
      </pc:sldChg>
    </pc:docChg>
  </pc:docChgLst>
  <pc:docChgLst>
    <pc:chgData name="Tegischer Lukas" userId="f78daebb-0565-485c-bd0e-1cd035e796ff" providerId="ADAL" clId="{074078BD-06B2-41E2-897B-4A933F852930}"/>
    <pc:docChg chg="undo custSel addSld delSld modSld sldOrd">
      <pc:chgData name="Tegischer Lukas" userId="f78daebb-0565-485c-bd0e-1cd035e796ff" providerId="ADAL" clId="{074078BD-06B2-41E2-897B-4A933F852930}" dt="2022-10-12T18:32:09.554" v="390" actId="20577"/>
      <pc:docMkLst>
        <pc:docMk/>
      </pc:docMkLst>
      <pc:sldChg chg="modSp mod">
        <pc:chgData name="Tegischer Lukas" userId="f78daebb-0565-485c-bd0e-1cd035e796ff" providerId="ADAL" clId="{074078BD-06B2-41E2-897B-4A933F852930}" dt="2022-10-12T18:32:09.554" v="39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074078BD-06B2-41E2-897B-4A933F852930}" dt="2022-10-12T18:32:09.554" v="39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del mod">
        <pc:chgData name="Tegischer Lukas" userId="f78daebb-0565-485c-bd0e-1cd035e796ff" providerId="ADAL" clId="{074078BD-06B2-41E2-897B-4A933F852930}" dt="2022-10-12T18:19:21.798" v="41" actId="47"/>
        <pc:sldMkLst>
          <pc:docMk/>
          <pc:sldMk cId="1318793251" sldId="410"/>
        </pc:sldMkLst>
        <pc:spChg chg="mod">
          <ac:chgData name="Tegischer Lukas" userId="f78daebb-0565-485c-bd0e-1cd035e796ff" providerId="ADAL" clId="{074078BD-06B2-41E2-897B-4A933F852930}" dt="2022-10-12T18:19:20.280" v="40" actId="21"/>
          <ac:spMkLst>
            <pc:docMk/>
            <pc:sldMk cId="1318793251" sldId="410"/>
            <ac:spMk id="3" creationId="{4A7719F8-3FF8-BCBD-2278-7984C2813EB9}"/>
          </ac:spMkLst>
        </pc:spChg>
      </pc:sldChg>
      <pc:sldChg chg="del">
        <pc:chgData name="Tegischer Lukas" userId="f78daebb-0565-485c-bd0e-1cd035e796ff" providerId="ADAL" clId="{074078BD-06B2-41E2-897B-4A933F852930}" dt="2022-10-12T18:19:53.468" v="69" actId="47"/>
        <pc:sldMkLst>
          <pc:docMk/>
          <pc:sldMk cId="3867422063" sldId="411"/>
        </pc:sldMkLst>
      </pc:sldChg>
      <pc:sldChg chg="modSp add del mod">
        <pc:chgData name="Tegischer Lukas" userId="f78daebb-0565-485c-bd0e-1cd035e796ff" providerId="ADAL" clId="{074078BD-06B2-41E2-897B-4A933F852930}" dt="2022-10-12T18:21:14.696" v="106" actId="1076"/>
        <pc:sldMkLst>
          <pc:docMk/>
          <pc:sldMk cId="3894701210" sldId="420"/>
        </pc:sldMkLst>
        <pc:spChg chg="mod">
          <ac:chgData name="Tegischer Lukas" userId="f78daebb-0565-485c-bd0e-1cd035e796ff" providerId="ADAL" clId="{074078BD-06B2-41E2-897B-4A933F852930}" dt="2022-10-12T18:21:14.696" v="106" actId="1076"/>
          <ac:spMkLst>
            <pc:docMk/>
            <pc:sldMk cId="3894701210" sldId="420"/>
            <ac:spMk id="4" creationId="{23994922-00A3-43FE-A1D2-DC3C43171571}"/>
          </ac:spMkLst>
        </pc:spChg>
        <pc:spChg chg="mod">
          <ac:chgData name="Tegischer Lukas" userId="f78daebb-0565-485c-bd0e-1cd035e796ff" providerId="ADAL" clId="{074078BD-06B2-41E2-897B-4A933F852930}" dt="2022-10-12T18:21:12.443" v="105" actId="1076"/>
          <ac:spMkLst>
            <pc:docMk/>
            <pc:sldMk cId="3894701210" sldId="420"/>
            <ac:spMk id="5" creationId="{A5061D15-17CE-8348-8E4A-E75E6683DE81}"/>
          </ac:spMkLst>
        </pc:spChg>
      </pc:sldChg>
      <pc:sldChg chg="addSp delSp modSp mod delAnim">
        <pc:chgData name="Tegischer Lukas" userId="f78daebb-0565-485c-bd0e-1cd035e796ff" providerId="ADAL" clId="{074078BD-06B2-41E2-897B-4A933F852930}" dt="2022-10-12T18:19:42.551" v="66" actId="1076"/>
        <pc:sldMkLst>
          <pc:docMk/>
          <pc:sldMk cId="797636677" sldId="421"/>
        </pc:sldMkLst>
        <pc:spChg chg="add mod">
          <ac:chgData name="Tegischer Lukas" userId="f78daebb-0565-485c-bd0e-1cd035e796ff" providerId="ADAL" clId="{074078BD-06B2-41E2-897B-4A933F852930}" dt="2022-10-12T18:19:39.284" v="64" actId="1076"/>
          <ac:spMkLst>
            <pc:docMk/>
            <pc:sldMk cId="797636677" sldId="421"/>
            <ac:spMk id="3" creationId="{01C0AFB9-A467-8A1A-1F4F-64A8F92F62B0}"/>
          </ac:spMkLst>
        </pc:spChg>
        <pc:spChg chg="mod">
          <ac:chgData name="Tegischer Lukas" userId="f78daebb-0565-485c-bd0e-1cd035e796ff" providerId="ADAL" clId="{074078BD-06B2-41E2-897B-4A933F852930}" dt="2022-10-12T18:19:31.314" v="60" actId="20577"/>
          <ac:spMkLst>
            <pc:docMk/>
            <pc:sldMk cId="797636677" sldId="421"/>
            <ac:spMk id="4" creationId="{23994922-00A3-43FE-A1D2-DC3C43171571}"/>
          </ac:spMkLst>
        </pc:spChg>
        <pc:spChg chg="del">
          <ac:chgData name="Tegischer Lukas" userId="f78daebb-0565-485c-bd0e-1cd035e796ff" providerId="ADAL" clId="{074078BD-06B2-41E2-897B-4A933F852930}" dt="2022-10-12T18:19:24.904" v="42" actId="478"/>
          <ac:spMkLst>
            <pc:docMk/>
            <pc:sldMk cId="797636677" sldId="421"/>
            <ac:spMk id="5" creationId="{84C1F833-3A45-4BA1-9855-B1F8553ED1F9}"/>
          </ac:spMkLst>
        </pc:spChg>
        <pc:spChg chg="del">
          <ac:chgData name="Tegischer Lukas" userId="f78daebb-0565-485c-bd0e-1cd035e796ff" providerId="ADAL" clId="{074078BD-06B2-41E2-897B-4A933F852930}" dt="2022-10-12T18:19:27.155" v="43" actId="478"/>
          <ac:spMkLst>
            <pc:docMk/>
            <pc:sldMk cId="797636677" sldId="421"/>
            <ac:spMk id="8" creationId="{CFDBA9A7-18B1-4F53-B68C-1FDEF593AF94}"/>
          </ac:spMkLst>
        </pc:spChg>
        <pc:picChg chg="mod">
          <ac:chgData name="Tegischer Lukas" userId="f78daebb-0565-485c-bd0e-1cd035e796ff" providerId="ADAL" clId="{074078BD-06B2-41E2-897B-4A933F852930}" dt="2022-10-12T18:19:42.551" v="66" actId="1076"/>
          <ac:picMkLst>
            <pc:docMk/>
            <pc:sldMk cId="797636677" sldId="421"/>
            <ac:picMk id="6" creationId="{B97AA0C0-3DD2-1906-4DE9-F0A7FCE3872E}"/>
          </ac:picMkLst>
        </pc:picChg>
      </pc:sldChg>
      <pc:sldChg chg="del">
        <pc:chgData name="Tegischer Lukas" userId="f78daebb-0565-485c-bd0e-1cd035e796ff" providerId="ADAL" clId="{074078BD-06B2-41E2-897B-4A933F852930}" dt="2022-10-12T18:19:44.750" v="67" actId="47"/>
        <pc:sldMkLst>
          <pc:docMk/>
          <pc:sldMk cId="3368119960" sldId="422"/>
        </pc:sldMkLst>
      </pc:sldChg>
      <pc:sldChg chg="del">
        <pc:chgData name="Tegischer Lukas" userId="f78daebb-0565-485c-bd0e-1cd035e796ff" providerId="ADAL" clId="{074078BD-06B2-41E2-897B-4A933F852930}" dt="2022-10-12T18:19:52.864" v="68" actId="47"/>
        <pc:sldMkLst>
          <pc:docMk/>
          <pc:sldMk cId="486208613" sldId="424"/>
        </pc:sldMkLst>
      </pc:sldChg>
      <pc:sldChg chg="addSp modSp add mod ord modAnim">
        <pc:chgData name="Tegischer Lukas" userId="f78daebb-0565-485c-bd0e-1cd035e796ff" providerId="ADAL" clId="{074078BD-06B2-41E2-897B-4A933F852930}" dt="2022-10-12T18:21:05.352" v="100"/>
        <pc:sldMkLst>
          <pc:docMk/>
          <pc:sldMk cId="1673085815" sldId="424"/>
        </pc:sldMkLst>
        <pc:spChg chg="mod">
          <ac:chgData name="Tegischer Lukas" userId="f78daebb-0565-485c-bd0e-1cd035e796ff" providerId="ADAL" clId="{074078BD-06B2-41E2-897B-4A933F852930}" dt="2022-10-12T18:20:53.932" v="92" actId="6549"/>
          <ac:spMkLst>
            <pc:docMk/>
            <pc:sldMk cId="1673085815" sldId="424"/>
            <ac:spMk id="5" creationId="{A5061D15-17CE-8348-8E4A-E75E6683DE81}"/>
          </ac:spMkLst>
        </pc:spChg>
        <pc:picChg chg="add mod">
          <ac:chgData name="Tegischer Lukas" userId="f78daebb-0565-485c-bd0e-1cd035e796ff" providerId="ADAL" clId="{074078BD-06B2-41E2-897B-4A933F852930}" dt="2022-10-12T18:21:03.100" v="98" actId="1076"/>
          <ac:picMkLst>
            <pc:docMk/>
            <pc:sldMk cId="1673085815" sldId="424"/>
            <ac:picMk id="2" creationId="{04739A83-3973-3544-1A8E-4DB55A5B22AD}"/>
          </ac:picMkLst>
        </pc:picChg>
      </pc:sldChg>
      <pc:sldChg chg="add del">
        <pc:chgData name="Tegischer Lukas" userId="f78daebb-0565-485c-bd0e-1cd035e796ff" providerId="ADAL" clId="{074078BD-06B2-41E2-897B-4A933F852930}" dt="2022-10-12T18:20:25.379" v="86" actId="47"/>
        <pc:sldMkLst>
          <pc:docMk/>
          <pc:sldMk cId="556725617" sldId="425"/>
        </pc:sldMkLst>
      </pc:sldChg>
      <pc:sldChg chg="addSp delSp modSp add mod delAnim modAnim">
        <pc:chgData name="Tegischer Lukas" userId="f78daebb-0565-485c-bd0e-1cd035e796ff" providerId="ADAL" clId="{074078BD-06B2-41E2-897B-4A933F852930}" dt="2022-10-12T18:23:27.942" v="178"/>
        <pc:sldMkLst>
          <pc:docMk/>
          <pc:sldMk cId="3285634816" sldId="425"/>
        </pc:sldMkLst>
        <pc:spChg chg="mod">
          <ac:chgData name="Tegischer Lukas" userId="f78daebb-0565-485c-bd0e-1cd035e796ff" providerId="ADAL" clId="{074078BD-06B2-41E2-897B-4A933F852930}" dt="2022-10-12T18:21:41.347" v="136" actId="1076"/>
          <ac:spMkLst>
            <pc:docMk/>
            <pc:sldMk cId="3285634816" sldId="425"/>
            <ac:spMk id="4" creationId="{23994922-00A3-43FE-A1D2-DC3C43171571}"/>
          </ac:spMkLst>
        </pc:spChg>
        <pc:spChg chg="del">
          <ac:chgData name="Tegischer Lukas" userId="f78daebb-0565-485c-bd0e-1cd035e796ff" providerId="ADAL" clId="{074078BD-06B2-41E2-897B-4A933F852930}" dt="2022-10-12T18:21:39.754" v="135" actId="478"/>
          <ac:spMkLst>
            <pc:docMk/>
            <pc:sldMk cId="3285634816" sldId="425"/>
            <ac:spMk id="5" creationId="{A5061D15-17CE-8348-8E4A-E75E6683DE81}"/>
          </ac:spMkLst>
        </pc:spChg>
        <pc:spChg chg="add mod">
          <ac:chgData name="Tegischer Lukas" userId="f78daebb-0565-485c-bd0e-1cd035e796ff" providerId="ADAL" clId="{074078BD-06B2-41E2-897B-4A933F852930}" dt="2022-10-12T18:23:24.061" v="176" actId="1076"/>
          <ac:spMkLst>
            <pc:docMk/>
            <pc:sldMk cId="3285634816" sldId="425"/>
            <ac:spMk id="7" creationId="{AE78577A-CB66-C1D3-48DC-E1BA51131ED6}"/>
          </ac:spMkLst>
        </pc:spChg>
        <pc:spChg chg="add mod">
          <ac:chgData name="Tegischer Lukas" userId="f78daebb-0565-485c-bd0e-1cd035e796ff" providerId="ADAL" clId="{074078BD-06B2-41E2-897B-4A933F852930}" dt="2022-10-12T18:22:53.578" v="166" actId="1076"/>
          <ac:spMkLst>
            <pc:docMk/>
            <pc:sldMk cId="3285634816" sldId="425"/>
            <ac:spMk id="9" creationId="{DE7EDB84-4033-E2DF-1E8A-56E372A48EF4}"/>
          </ac:spMkLst>
        </pc:spChg>
        <pc:spChg chg="add mod">
          <ac:chgData name="Tegischer Lukas" userId="f78daebb-0565-485c-bd0e-1cd035e796ff" providerId="ADAL" clId="{074078BD-06B2-41E2-897B-4A933F852930}" dt="2022-10-12T18:23:21.041" v="175" actId="1076"/>
          <ac:spMkLst>
            <pc:docMk/>
            <pc:sldMk cId="3285634816" sldId="425"/>
            <ac:spMk id="11" creationId="{68C601C9-0208-7090-71E9-28497DB5BE59}"/>
          </ac:spMkLst>
        </pc:spChg>
        <pc:picChg chg="add mod">
          <ac:chgData name="Tegischer Lukas" userId="f78daebb-0565-485c-bd0e-1cd035e796ff" providerId="ADAL" clId="{074078BD-06B2-41E2-897B-4A933F852930}" dt="2022-10-12T18:22:19.406" v="153" actId="14100"/>
          <ac:picMkLst>
            <pc:docMk/>
            <pc:sldMk cId="3285634816" sldId="425"/>
            <ac:picMk id="2" creationId="{1CD7A79D-E8E2-2CDF-C726-B8D5FA034E04}"/>
          </ac:picMkLst>
        </pc:picChg>
        <pc:picChg chg="add mod">
          <ac:chgData name="Tegischer Lukas" userId="f78daebb-0565-485c-bd0e-1cd035e796ff" providerId="ADAL" clId="{074078BD-06B2-41E2-897B-4A933F852930}" dt="2022-10-12T18:22:25.838" v="155" actId="1076"/>
          <ac:picMkLst>
            <pc:docMk/>
            <pc:sldMk cId="3285634816" sldId="425"/>
            <ac:picMk id="3" creationId="{A1283F49-0AF6-DF7E-F9D6-A05E35045822}"/>
          </ac:picMkLst>
        </pc:picChg>
      </pc:sldChg>
      <pc:sldChg chg="add del">
        <pc:chgData name="Tegischer Lukas" userId="f78daebb-0565-485c-bd0e-1cd035e796ff" providerId="ADAL" clId="{074078BD-06B2-41E2-897B-4A933F852930}" dt="2022-10-12T18:20:27.738" v="87" actId="47"/>
        <pc:sldMkLst>
          <pc:docMk/>
          <pc:sldMk cId="1417188254" sldId="426"/>
        </pc:sldMkLst>
      </pc:sldChg>
      <pc:sldChg chg="addSp delSp modSp add mod modAnim">
        <pc:chgData name="Tegischer Lukas" userId="f78daebb-0565-485c-bd0e-1cd035e796ff" providerId="ADAL" clId="{074078BD-06B2-41E2-897B-4A933F852930}" dt="2022-10-12T18:24:45.866" v="193"/>
        <pc:sldMkLst>
          <pc:docMk/>
          <pc:sldMk cId="3341269780" sldId="426"/>
        </pc:sldMkLst>
        <pc:spChg chg="add mod">
          <ac:chgData name="Tegischer Lukas" userId="f78daebb-0565-485c-bd0e-1cd035e796ff" providerId="ADAL" clId="{074078BD-06B2-41E2-897B-4A933F852930}" dt="2022-10-12T18:23:51.792" v="188" actId="1076"/>
          <ac:spMkLst>
            <pc:docMk/>
            <pc:sldMk cId="3341269780" sldId="426"/>
            <ac:spMk id="6" creationId="{5144A863-64AD-996C-17D0-3C7585D8DAC5}"/>
          </ac:spMkLst>
        </pc:spChg>
        <pc:spChg chg="mod">
          <ac:chgData name="Tegischer Lukas" userId="f78daebb-0565-485c-bd0e-1cd035e796ff" providerId="ADAL" clId="{074078BD-06B2-41E2-897B-4A933F852930}" dt="2022-10-12T18:23:46.990" v="187" actId="1076"/>
          <ac:spMkLst>
            <pc:docMk/>
            <pc:sldMk cId="3341269780" sldId="426"/>
            <ac:spMk id="7" creationId="{AE78577A-CB66-C1D3-48DC-E1BA51131ED6}"/>
          </ac:spMkLst>
        </pc:spChg>
        <pc:spChg chg="del mod">
          <ac:chgData name="Tegischer Lukas" userId="f78daebb-0565-485c-bd0e-1cd035e796ff" providerId="ADAL" clId="{074078BD-06B2-41E2-897B-4A933F852930}" dt="2022-10-12T18:23:40.670" v="182" actId="478"/>
          <ac:spMkLst>
            <pc:docMk/>
            <pc:sldMk cId="3341269780" sldId="426"/>
            <ac:spMk id="9" creationId="{DE7EDB84-4033-E2DF-1E8A-56E372A48EF4}"/>
          </ac:spMkLst>
        </pc:spChg>
        <pc:spChg chg="add mod">
          <ac:chgData name="Tegischer Lukas" userId="f78daebb-0565-485c-bd0e-1cd035e796ff" providerId="ADAL" clId="{074078BD-06B2-41E2-897B-4A933F852930}" dt="2022-10-12T18:24:01.187" v="192" actId="207"/>
          <ac:spMkLst>
            <pc:docMk/>
            <pc:sldMk cId="3341269780" sldId="426"/>
            <ac:spMk id="10" creationId="{E2168D3E-9369-6B8F-84AE-62DCB4F71DCE}"/>
          </ac:spMkLst>
        </pc:spChg>
      </pc:sldChg>
      <pc:sldChg chg="addSp delSp del mod addAnim delAnim">
        <pc:chgData name="Tegischer Lukas" userId="f78daebb-0565-485c-bd0e-1cd035e796ff" providerId="ADAL" clId="{074078BD-06B2-41E2-897B-4A933F852930}" dt="2022-10-12T18:20:28.392" v="88" actId="47"/>
        <pc:sldMkLst>
          <pc:docMk/>
          <pc:sldMk cId="289630694" sldId="427"/>
        </pc:sldMkLst>
        <pc:spChg chg="add del">
          <ac:chgData name="Tegischer Lukas" userId="f78daebb-0565-485c-bd0e-1cd035e796ff" providerId="ADAL" clId="{074078BD-06B2-41E2-897B-4A933F852930}" dt="2022-10-12T18:20:22.004" v="81" actId="478"/>
          <ac:spMkLst>
            <pc:docMk/>
            <pc:sldMk cId="289630694" sldId="427"/>
            <ac:spMk id="3" creationId="{85121B3B-B68B-D40A-DBF7-AC34BB3A4607}"/>
          </ac:spMkLst>
        </pc:spChg>
        <pc:picChg chg="add del">
          <ac:chgData name="Tegischer Lukas" userId="f78daebb-0565-485c-bd0e-1cd035e796ff" providerId="ADAL" clId="{074078BD-06B2-41E2-897B-4A933F852930}" dt="2022-10-12T18:20:22.270" v="82" actId="478"/>
          <ac:picMkLst>
            <pc:docMk/>
            <pc:sldMk cId="289630694" sldId="427"/>
            <ac:picMk id="4" creationId="{7F4AA71A-A021-2B38-6347-36BABE08AA62}"/>
          </ac:picMkLst>
        </pc:picChg>
        <pc:cxnChg chg="add del">
          <ac:chgData name="Tegischer Lukas" userId="f78daebb-0565-485c-bd0e-1cd035e796ff" providerId="ADAL" clId="{074078BD-06B2-41E2-897B-4A933F852930}" dt="2022-10-12T18:20:20.951" v="78" actId="478"/>
          <ac:cxnSpMkLst>
            <pc:docMk/>
            <pc:sldMk cId="289630694" sldId="427"/>
            <ac:cxnSpMk id="5" creationId="{48702409-BCC5-863D-B7A5-1EF96D5586E4}"/>
          </ac:cxnSpMkLst>
        </pc:cxnChg>
        <pc:cxnChg chg="add del">
          <ac:chgData name="Tegischer Lukas" userId="f78daebb-0565-485c-bd0e-1cd035e796ff" providerId="ADAL" clId="{074078BD-06B2-41E2-897B-4A933F852930}" dt="2022-10-12T18:20:21.520" v="79" actId="478"/>
          <ac:cxnSpMkLst>
            <pc:docMk/>
            <pc:sldMk cId="289630694" sldId="427"/>
            <ac:cxnSpMk id="7" creationId="{7497FACA-F0AA-C075-008D-826862F37832}"/>
          </ac:cxnSpMkLst>
        </pc:cxnChg>
        <pc:cxnChg chg="add del">
          <ac:chgData name="Tegischer Lukas" userId="f78daebb-0565-485c-bd0e-1cd035e796ff" providerId="ADAL" clId="{074078BD-06B2-41E2-897B-4A933F852930}" dt="2022-10-12T18:20:21.785" v="80" actId="478"/>
          <ac:cxnSpMkLst>
            <pc:docMk/>
            <pc:sldMk cId="289630694" sldId="427"/>
            <ac:cxnSpMk id="10" creationId="{C57530BE-D7D2-EC2A-4B3B-D20824F62F10}"/>
          </ac:cxnSpMkLst>
        </pc:cxnChg>
      </pc:sldChg>
      <pc:sldChg chg="addSp delSp modSp add mod delAnim">
        <pc:chgData name="Tegischer Lukas" userId="f78daebb-0565-485c-bd0e-1cd035e796ff" providerId="ADAL" clId="{074078BD-06B2-41E2-897B-4A933F852930}" dt="2022-10-12T18:25:49.388" v="223" actId="1076"/>
        <pc:sldMkLst>
          <pc:docMk/>
          <pc:sldMk cId="417410784" sldId="427"/>
        </pc:sldMkLst>
        <pc:spChg chg="del mod">
          <ac:chgData name="Tegischer Lukas" userId="f78daebb-0565-485c-bd0e-1cd035e796ff" providerId="ADAL" clId="{074078BD-06B2-41E2-897B-4A933F852930}" dt="2022-10-12T18:24:52.218" v="197" actId="478"/>
          <ac:spMkLst>
            <pc:docMk/>
            <pc:sldMk cId="417410784" sldId="427"/>
            <ac:spMk id="6" creationId="{5144A863-64AD-996C-17D0-3C7585D8DAC5}"/>
          </ac:spMkLst>
        </pc:spChg>
        <pc:spChg chg="del">
          <ac:chgData name="Tegischer Lukas" userId="f78daebb-0565-485c-bd0e-1cd035e796ff" providerId="ADAL" clId="{074078BD-06B2-41E2-897B-4A933F852930}" dt="2022-10-12T18:24:50.872" v="195" actId="478"/>
          <ac:spMkLst>
            <pc:docMk/>
            <pc:sldMk cId="417410784" sldId="427"/>
            <ac:spMk id="7" creationId="{AE78577A-CB66-C1D3-48DC-E1BA51131ED6}"/>
          </ac:spMkLst>
        </pc:spChg>
        <pc:spChg chg="add mod">
          <ac:chgData name="Tegischer Lukas" userId="f78daebb-0565-485c-bd0e-1cd035e796ff" providerId="ADAL" clId="{074078BD-06B2-41E2-897B-4A933F852930}" dt="2022-10-12T18:25:49.388" v="223" actId="1076"/>
          <ac:spMkLst>
            <pc:docMk/>
            <pc:sldMk cId="417410784" sldId="427"/>
            <ac:spMk id="9" creationId="{9CE0ED48-BAB8-29E1-2030-248EC8DDDAEB}"/>
          </ac:spMkLst>
        </pc:spChg>
        <pc:spChg chg="del">
          <ac:chgData name="Tegischer Lukas" userId="f78daebb-0565-485c-bd0e-1cd035e796ff" providerId="ADAL" clId="{074078BD-06B2-41E2-897B-4A933F852930}" dt="2022-10-12T18:24:53.738" v="198" actId="478"/>
          <ac:spMkLst>
            <pc:docMk/>
            <pc:sldMk cId="417410784" sldId="427"/>
            <ac:spMk id="10" creationId="{E2168D3E-9369-6B8F-84AE-62DCB4F71DCE}"/>
          </ac:spMkLst>
        </pc:spChg>
        <pc:spChg chg="del">
          <ac:chgData name="Tegischer Lukas" userId="f78daebb-0565-485c-bd0e-1cd035e796ff" providerId="ADAL" clId="{074078BD-06B2-41E2-897B-4A933F852930}" dt="2022-10-12T18:24:54.587" v="199" actId="478"/>
          <ac:spMkLst>
            <pc:docMk/>
            <pc:sldMk cId="417410784" sldId="427"/>
            <ac:spMk id="11" creationId="{68C601C9-0208-7090-71E9-28497DB5BE59}"/>
          </ac:spMkLst>
        </pc:spChg>
        <pc:picChg chg="del">
          <ac:chgData name="Tegischer Lukas" userId="f78daebb-0565-485c-bd0e-1cd035e796ff" providerId="ADAL" clId="{074078BD-06B2-41E2-897B-4A933F852930}" dt="2022-10-12T18:24:55.544" v="201" actId="478"/>
          <ac:picMkLst>
            <pc:docMk/>
            <pc:sldMk cId="417410784" sldId="427"/>
            <ac:picMk id="2" creationId="{1CD7A79D-E8E2-2CDF-C726-B8D5FA034E04}"/>
          </ac:picMkLst>
        </pc:picChg>
        <pc:picChg chg="del">
          <ac:chgData name="Tegischer Lukas" userId="f78daebb-0565-485c-bd0e-1cd035e796ff" providerId="ADAL" clId="{074078BD-06B2-41E2-897B-4A933F852930}" dt="2022-10-12T18:24:55.037" v="200" actId="478"/>
          <ac:picMkLst>
            <pc:docMk/>
            <pc:sldMk cId="417410784" sldId="427"/>
            <ac:picMk id="3" creationId="{A1283F49-0AF6-DF7E-F9D6-A05E35045822}"/>
          </ac:picMkLst>
        </pc:picChg>
        <pc:picChg chg="add mod">
          <ac:chgData name="Tegischer Lukas" userId="f78daebb-0565-485c-bd0e-1cd035e796ff" providerId="ADAL" clId="{074078BD-06B2-41E2-897B-4A933F852930}" dt="2022-10-12T18:25:27.046" v="219" actId="1076"/>
          <ac:picMkLst>
            <pc:docMk/>
            <pc:sldMk cId="417410784" sldId="427"/>
            <ac:picMk id="5" creationId="{AE0779BF-8D39-D713-2CD1-1934E17EBCD5}"/>
          </ac:picMkLst>
        </pc:picChg>
      </pc:sldChg>
      <pc:sldChg chg="addSp delSp modSp add mod modAnim">
        <pc:chgData name="Tegischer Lukas" userId="f78daebb-0565-485c-bd0e-1cd035e796ff" providerId="ADAL" clId="{074078BD-06B2-41E2-897B-4A933F852930}" dt="2022-10-12T18:26:48.574" v="250" actId="404"/>
        <pc:sldMkLst>
          <pc:docMk/>
          <pc:sldMk cId="2540770398" sldId="428"/>
        </pc:sldMkLst>
        <pc:spChg chg="add mod">
          <ac:chgData name="Tegischer Lukas" userId="f78daebb-0565-485c-bd0e-1cd035e796ff" providerId="ADAL" clId="{074078BD-06B2-41E2-897B-4A933F852930}" dt="2022-10-12T18:26:48.574" v="250" actId="404"/>
          <ac:spMkLst>
            <pc:docMk/>
            <pc:sldMk cId="2540770398" sldId="428"/>
            <ac:spMk id="7" creationId="{4941E24B-6C5C-A1D7-4B6F-2A4F300A9BC1}"/>
          </ac:spMkLst>
        </pc:spChg>
        <pc:spChg chg="del">
          <ac:chgData name="Tegischer Lukas" userId="f78daebb-0565-485c-bd0e-1cd035e796ff" providerId="ADAL" clId="{074078BD-06B2-41E2-897B-4A933F852930}" dt="2022-10-12T18:25:59.739" v="226" actId="478"/>
          <ac:spMkLst>
            <pc:docMk/>
            <pc:sldMk cId="2540770398" sldId="428"/>
            <ac:spMk id="9" creationId="{9CE0ED48-BAB8-29E1-2030-248EC8DDDAEB}"/>
          </ac:spMkLst>
        </pc:spChg>
        <pc:picChg chg="add mod">
          <ac:chgData name="Tegischer Lukas" userId="f78daebb-0565-485c-bd0e-1cd035e796ff" providerId="ADAL" clId="{074078BD-06B2-41E2-897B-4A933F852930}" dt="2022-10-12T18:26:20.174" v="238" actId="1076"/>
          <ac:picMkLst>
            <pc:docMk/>
            <pc:sldMk cId="2540770398" sldId="428"/>
            <ac:picMk id="2" creationId="{BB0C35D5-3D88-13A9-E01D-493807498E07}"/>
          </ac:picMkLst>
        </pc:picChg>
        <pc:picChg chg="add mod">
          <ac:chgData name="Tegischer Lukas" userId="f78daebb-0565-485c-bd0e-1cd035e796ff" providerId="ADAL" clId="{074078BD-06B2-41E2-897B-4A933F852930}" dt="2022-10-12T18:26:17.646" v="237" actId="1076"/>
          <ac:picMkLst>
            <pc:docMk/>
            <pc:sldMk cId="2540770398" sldId="428"/>
            <ac:picMk id="3" creationId="{4AD05862-B0FF-762A-B216-0F596800A50C}"/>
          </ac:picMkLst>
        </pc:picChg>
        <pc:picChg chg="del">
          <ac:chgData name="Tegischer Lukas" userId="f78daebb-0565-485c-bd0e-1cd035e796ff" providerId="ADAL" clId="{074078BD-06B2-41E2-897B-4A933F852930}" dt="2022-10-12T18:25:58.242" v="225" actId="478"/>
          <ac:picMkLst>
            <pc:docMk/>
            <pc:sldMk cId="2540770398" sldId="428"/>
            <ac:picMk id="5" creationId="{AE0779BF-8D39-D713-2CD1-1934E17EBCD5}"/>
          </ac:picMkLst>
        </pc:picChg>
      </pc:sldChg>
      <pc:sldChg chg="addSp delSp modSp add mod delAnim">
        <pc:chgData name="Tegischer Lukas" userId="f78daebb-0565-485c-bd0e-1cd035e796ff" providerId="ADAL" clId="{074078BD-06B2-41E2-897B-4A933F852930}" dt="2022-10-12T18:27:14.796" v="262" actId="1076"/>
        <pc:sldMkLst>
          <pc:docMk/>
          <pc:sldMk cId="3442534384" sldId="429"/>
        </pc:sldMkLst>
        <pc:spChg chg="del">
          <ac:chgData name="Tegischer Lukas" userId="f78daebb-0565-485c-bd0e-1cd035e796ff" providerId="ADAL" clId="{074078BD-06B2-41E2-897B-4A933F852930}" dt="2022-10-12T18:26:58.858" v="252" actId="478"/>
          <ac:spMkLst>
            <pc:docMk/>
            <pc:sldMk cId="3442534384" sldId="429"/>
            <ac:spMk id="7" creationId="{4941E24B-6C5C-A1D7-4B6F-2A4F300A9BC1}"/>
          </ac:spMkLst>
        </pc:spChg>
        <pc:spChg chg="add mod">
          <ac:chgData name="Tegischer Lukas" userId="f78daebb-0565-485c-bd0e-1cd035e796ff" providerId="ADAL" clId="{074078BD-06B2-41E2-897B-4A933F852930}" dt="2022-10-12T18:27:14.796" v="262" actId="1076"/>
          <ac:spMkLst>
            <pc:docMk/>
            <pc:sldMk cId="3442534384" sldId="429"/>
            <ac:spMk id="8" creationId="{F6E15C40-744E-7492-D360-FDD74EAE0825}"/>
          </ac:spMkLst>
        </pc:spChg>
        <pc:picChg chg="del">
          <ac:chgData name="Tegischer Lukas" userId="f78daebb-0565-485c-bd0e-1cd035e796ff" providerId="ADAL" clId="{074078BD-06B2-41E2-897B-4A933F852930}" dt="2022-10-12T18:26:58.858" v="252" actId="478"/>
          <ac:picMkLst>
            <pc:docMk/>
            <pc:sldMk cId="3442534384" sldId="429"/>
            <ac:picMk id="2" creationId="{BB0C35D5-3D88-13A9-E01D-493807498E07}"/>
          </ac:picMkLst>
        </pc:picChg>
        <pc:picChg chg="del">
          <ac:chgData name="Tegischer Lukas" userId="f78daebb-0565-485c-bd0e-1cd035e796ff" providerId="ADAL" clId="{074078BD-06B2-41E2-897B-4A933F852930}" dt="2022-10-12T18:26:58.858" v="252" actId="478"/>
          <ac:picMkLst>
            <pc:docMk/>
            <pc:sldMk cId="3442534384" sldId="429"/>
            <ac:picMk id="3" creationId="{4AD05862-B0FF-762A-B216-0F596800A50C}"/>
          </ac:picMkLst>
        </pc:picChg>
        <pc:picChg chg="add mod">
          <ac:chgData name="Tegischer Lukas" userId="f78daebb-0565-485c-bd0e-1cd035e796ff" providerId="ADAL" clId="{074078BD-06B2-41E2-897B-4A933F852930}" dt="2022-10-12T18:27:03.928" v="256" actId="1076"/>
          <ac:picMkLst>
            <pc:docMk/>
            <pc:sldMk cId="3442534384" sldId="429"/>
            <ac:picMk id="5" creationId="{80826D70-E43A-D347-BBE8-96639DACF0DD}"/>
          </ac:picMkLst>
        </pc:picChg>
      </pc:sldChg>
      <pc:sldChg chg="addSp delSp modSp add mod">
        <pc:chgData name="Tegischer Lukas" userId="f78daebb-0565-485c-bd0e-1cd035e796ff" providerId="ADAL" clId="{074078BD-06B2-41E2-897B-4A933F852930}" dt="2022-10-12T18:27:46.815" v="312" actId="1076"/>
        <pc:sldMkLst>
          <pc:docMk/>
          <pc:sldMk cId="1097502290" sldId="430"/>
        </pc:sldMkLst>
        <pc:spChg chg="add mod">
          <ac:chgData name="Tegischer Lukas" userId="f78daebb-0565-485c-bd0e-1cd035e796ff" providerId="ADAL" clId="{074078BD-06B2-41E2-897B-4A933F852930}" dt="2022-10-12T18:27:46.815" v="312" actId="1076"/>
          <ac:spMkLst>
            <pc:docMk/>
            <pc:sldMk cId="1097502290" sldId="430"/>
            <ac:spMk id="2" creationId="{D57820FD-F1C7-9132-34C7-95EC017CD533}"/>
          </ac:spMkLst>
        </pc:spChg>
        <pc:spChg chg="mod">
          <ac:chgData name="Tegischer Lukas" userId="f78daebb-0565-485c-bd0e-1cd035e796ff" providerId="ADAL" clId="{074078BD-06B2-41E2-897B-4A933F852930}" dt="2022-10-12T18:27:31.832" v="299" actId="20577"/>
          <ac:spMkLst>
            <pc:docMk/>
            <pc:sldMk cId="1097502290" sldId="430"/>
            <ac:spMk id="4" creationId="{23994922-00A3-43FE-A1D2-DC3C43171571}"/>
          </ac:spMkLst>
        </pc:spChg>
        <pc:spChg chg="del">
          <ac:chgData name="Tegischer Lukas" userId="f78daebb-0565-485c-bd0e-1cd035e796ff" providerId="ADAL" clId="{074078BD-06B2-41E2-897B-4A933F852930}" dt="2022-10-12T18:27:34.166" v="301" actId="478"/>
          <ac:spMkLst>
            <pc:docMk/>
            <pc:sldMk cId="1097502290" sldId="430"/>
            <ac:spMk id="8" creationId="{F6E15C40-744E-7492-D360-FDD74EAE0825}"/>
          </ac:spMkLst>
        </pc:spChg>
        <pc:picChg chg="del">
          <ac:chgData name="Tegischer Lukas" userId="f78daebb-0565-485c-bd0e-1cd035e796ff" providerId="ADAL" clId="{074078BD-06B2-41E2-897B-4A933F852930}" dt="2022-10-12T18:27:33.428" v="300" actId="478"/>
          <ac:picMkLst>
            <pc:docMk/>
            <pc:sldMk cId="1097502290" sldId="430"/>
            <ac:picMk id="5" creationId="{80826D70-E43A-D347-BBE8-96639DACF0DD}"/>
          </ac:picMkLst>
        </pc:picChg>
      </pc:sldChg>
      <pc:sldChg chg="addSp delSp modSp add mod modAnim">
        <pc:chgData name="Tegischer Lukas" userId="f78daebb-0565-485c-bd0e-1cd035e796ff" providerId="ADAL" clId="{074078BD-06B2-41E2-897B-4A933F852930}" dt="2022-10-12T18:31:04.609" v="363" actId="208"/>
        <pc:sldMkLst>
          <pc:docMk/>
          <pc:sldMk cId="1702067076" sldId="431"/>
        </pc:sldMkLst>
        <pc:spChg chg="del">
          <ac:chgData name="Tegischer Lukas" userId="f78daebb-0565-485c-bd0e-1cd035e796ff" providerId="ADAL" clId="{074078BD-06B2-41E2-897B-4A933F852930}" dt="2022-10-12T18:28:10.828" v="314" actId="478"/>
          <ac:spMkLst>
            <pc:docMk/>
            <pc:sldMk cId="1702067076" sldId="431"/>
            <ac:spMk id="2" creationId="{D57820FD-F1C7-9132-34C7-95EC017CD533}"/>
          </ac:spMkLst>
        </pc:spChg>
        <pc:spChg chg="del">
          <ac:chgData name="Tegischer Lukas" userId="f78daebb-0565-485c-bd0e-1cd035e796ff" providerId="ADAL" clId="{074078BD-06B2-41E2-897B-4A933F852930}" dt="2022-10-12T18:28:13.618" v="315" actId="478"/>
          <ac:spMkLst>
            <pc:docMk/>
            <pc:sldMk cId="1702067076" sldId="43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074078BD-06B2-41E2-897B-4A933F852930}" dt="2022-10-12T18:29:05.878" v="335" actId="20577"/>
          <ac:spMkLst>
            <pc:docMk/>
            <pc:sldMk cId="1702067076" sldId="431"/>
            <ac:spMk id="5" creationId="{83A5A048-2F6F-AC23-AABF-440E16ADBF7A}"/>
          </ac:spMkLst>
        </pc:spChg>
        <pc:spChg chg="add mod">
          <ac:chgData name="Tegischer Lukas" userId="f78daebb-0565-485c-bd0e-1cd035e796ff" providerId="ADAL" clId="{074078BD-06B2-41E2-897B-4A933F852930}" dt="2022-10-12T18:29:02.138" v="334" actId="403"/>
          <ac:spMkLst>
            <pc:docMk/>
            <pc:sldMk cId="1702067076" sldId="431"/>
            <ac:spMk id="10" creationId="{B23BC761-5692-7C38-8DC5-D3D0FC8BC455}"/>
          </ac:spMkLst>
        </pc:spChg>
        <pc:spChg chg="add del">
          <ac:chgData name="Tegischer Lukas" userId="f78daebb-0565-485c-bd0e-1cd035e796ff" providerId="ADAL" clId="{074078BD-06B2-41E2-897B-4A933F852930}" dt="2022-10-12T18:30:28.704" v="358" actId="22"/>
          <ac:spMkLst>
            <pc:docMk/>
            <pc:sldMk cId="1702067076" sldId="431"/>
            <ac:spMk id="16" creationId="{FB51D5DB-F8B8-2C3C-D6E8-77AD9AA8E313}"/>
          </ac:spMkLst>
        </pc:spChg>
        <pc:graphicFrameChg chg="add del mod">
          <ac:chgData name="Tegischer Lukas" userId="f78daebb-0565-485c-bd0e-1cd035e796ff" providerId="ADAL" clId="{074078BD-06B2-41E2-897B-4A933F852930}" dt="2022-10-12T18:28:35.646" v="326"/>
          <ac:graphicFrameMkLst>
            <pc:docMk/>
            <pc:sldMk cId="1702067076" sldId="431"/>
            <ac:graphicFrameMk id="7" creationId="{3D6E3FA5-0581-538F-EC2A-CF87EB590F31}"/>
          </ac:graphicFrameMkLst>
        </pc:graphicFrameChg>
        <pc:graphicFrameChg chg="add del mod">
          <ac:chgData name="Tegischer Lukas" userId="f78daebb-0565-485c-bd0e-1cd035e796ff" providerId="ADAL" clId="{074078BD-06B2-41E2-897B-4A933F852930}" dt="2022-10-12T18:28:44.015" v="328"/>
          <ac:graphicFrameMkLst>
            <pc:docMk/>
            <pc:sldMk cId="1702067076" sldId="431"/>
            <ac:graphicFrameMk id="8" creationId="{7EE96D8E-35C9-1371-2935-CA3819E57EF8}"/>
          </ac:graphicFrameMkLst>
        </pc:graphicFrameChg>
        <pc:picChg chg="add mod">
          <ac:chgData name="Tegischer Lukas" userId="f78daebb-0565-485c-bd0e-1cd035e796ff" providerId="ADAL" clId="{074078BD-06B2-41E2-897B-4A933F852930}" dt="2022-10-12T18:28:29.677" v="324" actId="1076"/>
          <ac:picMkLst>
            <pc:docMk/>
            <pc:sldMk cId="1702067076" sldId="431"/>
            <ac:picMk id="6" creationId="{D3E80398-2219-9AEE-7C0B-BB2870A4266E}"/>
          </ac:picMkLst>
        </pc:picChg>
        <pc:cxnChg chg="add mod">
          <ac:chgData name="Tegischer Lukas" userId="f78daebb-0565-485c-bd0e-1cd035e796ff" providerId="ADAL" clId="{074078BD-06B2-41E2-897B-4A933F852930}" dt="2022-10-12T18:30:22.315" v="355" actId="1582"/>
          <ac:cxnSpMkLst>
            <pc:docMk/>
            <pc:sldMk cId="1702067076" sldId="431"/>
            <ac:cxnSpMk id="12" creationId="{E9805CA3-455F-18B0-5F97-E3C790E53883}"/>
          </ac:cxnSpMkLst>
        </pc:cxnChg>
        <pc:cxnChg chg="add mod">
          <ac:chgData name="Tegischer Lukas" userId="f78daebb-0565-485c-bd0e-1cd035e796ff" providerId="ADAL" clId="{074078BD-06B2-41E2-897B-4A933F852930}" dt="2022-10-12T18:31:04.609" v="363" actId="208"/>
          <ac:cxnSpMkLst>
            <pc:docMk/>
            <pc:sldMk cId="1702067076" sldId="431"/>
            <ac:cxnSpMk id="17" creationId="{8EA9A5FD-39B3-9B4D-225B-999FEC745581}"/>
          </ac:cxnSpMkLst>
        </pc:cxnChg>
      </pc:sldChg>
      <pc:sldChg chg="addSp delSp modSp add mod modAnim">
        <pc:chgData name="Tegischer Lukas" userId="f78daebb-0565-485c-bd0e-1cd035e796ff" providerId="ADAL" clId="{074078BD-06B2-41E2-897B-4A933F852930}" dt="2022-10-12T18:31:42.432" v="375" actId="14100"/>
        <pc:sldMkLst>
          <pc:docMk/>
          <pc:sldMk cId="4069496212" sldId="432"/>
        </pc:sldMkLst>
        <pc:spChg chg="add mod">
          <ac:chgData name="Tegischer Lukas" userId="f78daebb-0565-485c-bd0e-1cd035e796ff" providerId="ADAL" clId="{074078BD-06B2-41E2-897B-4A933F852930}" dt="2022-10-12T18:29:40.948" v="349" actId="1076"/>
          <ac:spMkLst>
            <pc:docMk/>
            <pc:sldMk cId="4069496212" sldId="432"/>
            <ac:spMk id="4" creationId="{7D48C1DE-569C-2E4D-A3DD-7AB4C7562F29}"/>
          </ac:spMkLst>
        </pc:spChg>
        <pc:spChg chg="mod">
          <ac:chgData name="Tegischer Lukas" userId="f78daebb-0565-485c-bd0e-1cd035e796ff" providerId="ADAL" clId="{074078BD-06B2-41E2-897B-4A933F852930}" dt="2022-10-12T18:29:43.582" v="350" actId="20577"/>
          <ac:spMkLst>
            <pc:docMk/>
            <pc:sldMk cId="4069496212" sldId="432"/>
            <ac:spMk id="5" creationId="{83A5A048-2F6F-AC23-AABF-440E16ADBF7A}"/>
          </ac:spMkLst>
        </pc:spChg>
        <pc:spChg chg="del">
          <ac:chgData name="Tegischer Lukas" userId="f78daebb-0565-485c-bd0e-1cd035e796ff" providerId="ADAL" clId="{074078BD-06B2-41E2-897B-4A933F852930}" dt="2022-10-12T18:29:21.506" v="341" actId="478"/>
          <ac:spMkLst>
            <pc:docMk/>
            <pc:sldMk cId="4069496212" sldId="432"/>
            <ac:spMk id="10" creationId="{B23BC761-5692-7C38-8DC5-D3D0FC8BC455}"/>
          </ac:spMkLst>
        </pc:spChg>
        <pc:picChg chg="add mod">
          <ac:chgData name="Tegischer Lukas" userId="f78daebb-0565-485c-bd0e-1cd035e796ff" providerId="ADAL" clId="{074078BD-06B2-41E2-897B-4A933F852930}" dt="2022-10-12T18:29:35.245" v="345" actId="1076"/>
          <ac:picMkLst>
            <pc:docMk/>
            <pc:sldMk cId="4069496212" sldId="432"/>
            <ac:picMk id="2" creationId="{02E1E538-54CB-7391-DC2B-4D28AFFB38C3}"/>
          </ac:picMkLst>
        </pc:picChg>
        <pc:picChg chg="del">
          <ac:chgData name="Tegischer Lukas" userId="f78daebb-0565-485c-bd0e-1cd035e796ff" providerId="ADAL" clId="{074078BD-06B2-41E2-897B-4A933F852930}" dt="2022-10-12T18:29:15.916" v="337" actId="478"/>
          <ac:picMkLst>
            <pc:docMk/>
            <pc:sldMk cId="4069496212" sldId="432"/>
            <ac:picMk id="6" creationId="{D3E80398-2219-9AEE-7C0B-BB2870A4266E}"/>
          </ac:picMkLst>
        </pc:picChg>
        <pc:cxnChg chg="add mod">
          <ac:chgData name="Tegischer Lukas" userId="f78daebb-0565-485c-bd0e-1cd035e796ff" providerId="ADAL" clId="{074078BD-06B2-41E2-897B-4A933F852930}" dt="2022-10-12T18:31:42.432" v="375" actId="14100"/>
          <ac:cxnSpMkLst>
            <pc:docMk/>
            <pc:sldMk cId="4069496212" sldId="432"/>
            <ac:cxnSpMk id="7" creationId="{0BA2AB35-9978-7215-6774-68FFCE23E0B1}"/>
          </ac:cxnSpMkLst>
        </pc:cxnChg>
        <pc:cxnChg chg="add mod">
          <ac:chgData name="Tegischer Lukas" userId="f78daebb-0565-485c-bd0e-1cd035e796ff" providerId="ADAL" clId="{074078BD-06B2-41E2-897B-4A933F852930}" dt="2022-10-12T18:31:30.983" v="372" actId="14100"/>
          <ac:cxnSpMkLst>
            <pc:docMk/>
            <pc:sldMk cId="4069496212" sldId="432"/>
            <ac:cxnSpMk id="8" creationId="{B3FDBDF1-78FA-F5AD-CD1B-9537C7B30E6E}"/>
          </ac:cxnSpMkLst>
        </pc:cxnChg>
        <pc:cxnChg chg="add mod">
          <ac:chgData name="Tegischer Lukas" userId="f78daebb-0565-485c-bd0e-1cd035e796ff" providerId="ADAL" clId="{074078BD-06B2-41E2-897B-4A933F852930}" dt="2022-10-12T18:31:40.550" v="374" actId="14100"/>
          <ac:cxnSpMkLst>
            <pc:docMk/>
            <pc:sldMk cId="4069496212" sldId="432"/>
            <ac:cxnSpMk id="12" creationId="{C89CACC6-C86A-98D0-EE69-B23EA0B3B8E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Normalverteilung</a:t>
            </a:r>
            <a:b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Berechnungen von WSK - Basics</a:t>
            </a:r>
            <a:endParaRPr lang="de-AT" sz="24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Wichtige Überlegungen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26D70-E43A-D347-BBE8-96639DACF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5" b="30372"/>
          <a:stretch/>
        </p:blipFill>
        <p:spPr bwMode="auto">
          <a:xfrm>
            <a:off x="2892836" y="1239202"/>
            <a:ext cx="6406328" cy="2370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6E15C40-744E-7492-D360-FDD74EAE0825}"/>
                  </a:ext>
                </a:extLst>
              </p:cNvPr>
              <p:cNvSpPr txBox="1"/>
              <p:nvPr/>
            </p:nvSpPr>
            <p:spPr>
              <a:xfrm>
                <a:off x="3048000" y="4026479"/>
                <a:ext cx="6096000" cy="1457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AT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6E15C40-744E-7492-D360-FDD74EAE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26479"/>
                <a:ext cx="6096000" cy="1457194"/>
              </a:xfrm>
              <a:prstGeom prst="rect">
                <a:avLst/>
              </a:prstGeom>
              <a:blipFill>
                <a:blip r:embed="rId3"/>
                <a:stretch>
                  <a:fillRect b="-543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53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GeoGebra: Wahrscheinlichkeitsrechner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57820FD-F1C7-9132-34C7-95EC017CD533}"/>
              </a:ext>
            </a:extLst>
          </p:cNvPr>
          <p:cNvSpPr txBox="1"/>
          <p:nvPr/>
        </p:nvSpPr>
        <p:spPr>
          <a:xfrm>
            <a:off x="1259075" y="3429000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herzeigen</a:t>
            </a:r>
          </a:p>
        </p:txBody>
      </p:sp>
    </p:spTree>
    <p:extLst>
      <p:ext uri="{BB962C8B-B14F-4D97-AF65-F5344CB8AC3E}">
        <p14:creationId xmlns:p14="http://schemas.microsoft.com/office/powerpoint/2010/main" val="10975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A5A048-2F6F-AC23-AABF-440E16ADBF7A}"/>
                  </a:ext>
                </a:extLst>
              </p:cNvPr>
              <p:cNvSpPr txBox="1"/>
              <p:nvPr/>
            </p:nvSpPr>
            <p:spPr>
              <a:xfrm>
                <a:off x="361949" y="358279"/>
                <a:ext cx="10734675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1a)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jeweils eine Dichtefunktion einer normalverteilten Zufallsvariable X. Gib die Werte der Parameter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Markiere graphisch die gesuchte Wahrscheinlichkeit. Berechne die Wahrscheinlichkeit.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A5A048-2F6F-AC23-AABF-440E16AD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" y="358279"/>
                <a:ext cx="10734675" cy="671209"/>
              </a:xfrm>
              <a:prstGeom prst="rect">
                <a:avLst/>
              </a:prstGeom>
              <a:blipFill>
                <a:blip r:embed="rId2"/>
                <a:stretch>
                  <a:fillRect l="-454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D3E80398-2219-9AEE-7C0B-BB2870A42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10" b="38129"/>
          <a:stretch/>
        </p:blipFill>
        <p:spPr bwMode="auto">
          <a:xfrm>
            <a:off x="3219132" y="2079943"/>
            <a:ext cx="5753735" cy="310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23BC761-5692-7C38-8DC5-D3D0FC8BC455}"/>
                  </a:ext>
                </a:extLst>
              </p:cNvPr>
              <p:cNvSpPr txBox="1"/>
              <p:nvPr/>
            </p:nvSpPr>
            <p:spPr>
              <a:xfrm>
                <a:off x="3047999" y="130003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"/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≤3</m:t>
                          </m:r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2)</m:t>
                          </m:r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23BC761-5692-7C38-8DC5-D3D0FC8BC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300038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t="-127632" b="-19736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805CA3-455F-18B0-5F97-E3C790E53883}"/>
              </a:ext>
            </a:extLst>
          </p:cNvPr>
          <p:cNvCxnSpPr>
            <a:cxnSpLocks/>
          </p:cNvCxnSpPr>
          <p:nvPr/>
        </p:nvCxnSpPr>
        <p:spPr>
          <a:xfrm>
            <a:off x="6219825" y="2638425"/>
            <a:ext cx="0" cy="204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EA9A5FD-39B3-9B4D-225B-999FEC745581}"/>
              </a:ext>
            </a:extLst>
          </p:cNvPr>
          <p:cNvCxnSpPr>
            <a:cxnSpLocks/>
          </p:cNvCxnSpPr>
          <p:nvPr/>
        </p:nvCxnSpPr>
        <p:spPr>
          <a:xfrm>
            <a:off x="7258050" y="3484033"/>
            <a:ext cx="0" cy="1202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A5A048-2F6F-AC23-AABF-440E16ADBF7A}"/>
                  </a:ext>
                </a:extLst>
              </p:cNvPr>
              <p:cNvSpPr txBox="1"/>
              <p:nvPr/>
            </p:nvSpPr>
            <p:spPr>
              <a:xfrm>
                <a:off x="361949" y="358279"/>
                <a:ext cx="10734675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1b)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jeweils eine Dichtefunktion einer normalverteilten Zufallsvariable X. Gib die Werte der Parameter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Markiere graphisch die gesuchte Wahrscheinlichkeit. Berechne die Wahrscheinlichkeit.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3A5A048-2F6F-AC23-AABF-440E16AD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" y="358279"/>
                <a:ext cx="10734675" cy="671209"/>
              </a:xfrm>
              <a:prstGeom prst="rect">
                <a:avLst/>
              </a:prstGeom>
              <a:blipFill>
                <a:blip r:embed="rId2"/>
                <a:stretch>
                  <a:fillRect l="-454" t="-4545" b="-136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02E1E538-54CB-7391-DC2B-4D28AFFB3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0" b="33112"/>
          <a:stretch/>
        </p:blipFill>
        <p:spPr bwMode="auto">
          <a:xfrm>
            <a:off x="3204845" y="2427287"/>
            <a:ext cx="5782310" cy="2963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D48C1DE-569C-2E4D-A3DD-7AB4C7562F29}"/>
                  </a:ext>
                </a:extLst>
              </p:cNvPr>
              <p:cNvSpPr txBox="1"/>
              <p:nvPr/>
            </p:nvSpPr>
            <p:spPr>
              <a:xfrm>
                <a:off x="3048000" y="146702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"/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80≤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latin typeface="Cambria Math" panose="02040503050406030204" pitchFamily="18" charset="0"/>
                            </a:rPr>
                            <m:t>≤110</m:t>
                          </m:r>
                          <m: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D48C1DE-569C-2E4D-A3DD-7AB4C7562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467024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t="-129333" b="-201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BA2AB35-9978-7215-6774-68FFCE23E0B1}"/>
              </a:ext>
            </a:extLst>
          </p:cNvPr>
          <p:cNvCxnSpPr>
            <a:cxnSpLocks/>
          </p:cNvCxnSpPr>
          <p:nvPr/>
        </p:nvCxnSpPr>
        <p:spPr>
          <a:xfrm>
            <a:off x="6143625" y="3289300"/>
            <a:ext cx="0" cy="1654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FDBDF1-78FA-F5AD-CD1B-9537C7B30E6E}"/>
              </a:ext>
            </a:extLst>
          </p:cNvPr>
          <p:cNvCxnSpPr>
            <a:cxnSpLocks/>
          </p:cNvCxnSpPr>
          <p:nvPr/>
        </p:nvCxnSpPr>
        <p:spPr>
          <a:xfrm>
            <a:off x="4514850" y="4711700"/>
            <a:ext cx="0" cy="2317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89CACC6-C86A-98D0-EE69-B23EA0B3B8EB}"/>
              </a:ext>
            </a:extLst>
          </p:cNvPr>
          <p:cNvCxnSpPr>
            <a:cxnSpLocks/>
          </p:cNvCxnSpPr>
          <p:nvPr/>
        </p:nvCxnSpPr>
        <p:spPr>
          <a:xfrm>
            <a:off x="6953250" y="3915833"/>
            <a:ext cx="0" cy="9990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2" y="243360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Dichtefunktion f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7AA0C0-3DD2-1906-4DE9-F0A7FCE3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9"/>
          <a:stretch/>
        </p:blipFill>
        <p:spPr bwMode="auto">
          <a:xfrm>
            <a:off x="2526011" y="2197974"/>
            <a:ext cx="7139972" cy="3679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1C0AFB9-A467-8A1A-1F4F-64A8F92F62B0}"/>
                  </a:ext>
                </a:extLst>
              </p:cNvPr>
              <p:cNvSpPr txBox="1"/>
              <p:nvPr/>
            </p:nvSpPr>
            <p:spPr>
              <a:xfrm>
                <a:off x="3046706" y="980141"/>
                <a:ext cx="6098582" cy="861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∙ </m:t>
                          </m:r>
                          <m:sSup>
                            <m:sSup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AT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AT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AT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de-AT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1C0AFB9-A467-8A1A-1F4F-64A8F92F6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06" y="980141"/>
                <a:ext cx="6098582" cy="861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63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/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05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Die Funktion f erfüllt alle wichtigen Eigenschaften einer Dichtefunktion: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und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(d.h. die Fläche unterhalb der Dichtefunktion ist stets 1).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blipFill>
                <a:blip r:embed="rId2"/>
                <a:stretch>
                  <a:fillRect l="-604" b="-546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63F9858-6D92-0867-0936-24BEA5A2D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66"/>
          <a:stretch/>
        </p:blipFill>
        <p:spPr bwMode="auto">
          <a:xfrm>
            <a:off x="2070109" y="2615892"/>
            <a:ext cx="8051781" cy="252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54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3" y="843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Berechnung von Wahrscheinlichkeiten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061D15-17CE-8348-8E4A-E75E6683DE81}"/>
              </a:ext>
            </a:extLst>
          </p:cNvPr>
          <p:cNvSpPr txBox="1"/>
          <p:nvPr/>
        </p:nvSpPr>
        <p:spPr>
          <a:xfrm>
            <a:off x="1005774" y="1610761"/>
            <a:ext cx="10180449" cy="1658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Flächeninhalt unter der Dichtefunktion entspricht der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Wahrscheinlichkeit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Intervall.</a:t>
            </a:r>
          </a:p>
          <a:p>
            <a:pPr lvl="0">
              <a:lnSpc>
                <a:spcPct val="115000"/>
              </a:lnSpc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4739A83-3973-3544-1A8E-4DB55A5B2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5" b="30372"/>
          <a:stretch/>
        </p:blipFill>
        <p:spPr bwMode="auto">
          <a:xfrm>
            <a:off x="2324033" y="2455475"/>
            <a:ext cx="7543934" cy="2791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08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2" y="11101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Berechnung von Wahrscheinlichkeiten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5061D15-17CE-8348-8E4A-E75E6683DE81}"/>
                  </a:ext>
                </a:extLst>
              </p:cNvPr>
              <p:cNvSpPr txBox="1"/>
              <p:nvPr/>
            </p:nvSpPr>
            <p:spPr>
              <a:xfrm>
                <a:off x="1005773" y="2102130"/>
                <a:ext cx="10180449" cy="2653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Berechnung erfolgt über das bestimmte Integral bzw. über die Verteilungsfunktion. Für die Verteilungsfunktion gilt: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Berechnung dieses Integrals erfolgt mithilfe eines elektronischen Hilfsmittels.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5061D15-17CE-8348-8E4A-E75E6683D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73" y="2102130"/>
                <a:ext cx="10180449" cy="2653740"/>
              </a:xfrm>
              <a:prstGeom prst="rect">
                <a:avLst/>
              </a:prstGeom>
              <a:blipFill>
                <a:blip r:embed="rId2"/>
                <a:stretch>
                  <a:fillRect l="-419" t="-460" b="-32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Wichtige Überlegungen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D7A79D-E8E2-2CDF-C726-B8D5FA034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" t="5725" b="36229"/>
          <a:stretch/>
        </p:blipFill>
        <p:spPr bwMode="auto">
          <a:xfrm>
            <a:off x="531670" y="1375613"/>
            <a:ext cx="5045116" cy="19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283F49-0AF6-DF7E-F9D6-A05E3504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8" t="6694" b="37353"/>
          <a:stretch/>
        </p:blipFill>
        <p:spPr bwMode="auto">
          <a:xfrm>
            <a:off x="6307282" y="1375613"/>
            <a:ext cx="5353048" cy="19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78577A-CB66-C1D3-48DC-E1BA51131ED6}"/>
                  </a:ext>
                </a:extLst>
              </p:cNvPr>
              <p:cNvSpPr txBox="1"/>
              <p:nvPr/>
            </p:nvSpPr>
            <p:spPr>
              <a:xfrm>
                <a:off x="531670" y="354212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78577A-CB66-C1D3-48DC-E1BA5113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0" y="3542123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DE7EDB84-4033-E2DF-1E8A-56E372A48EF4}"/>
              </a:ext>
            </a:extLst>
          </p:cNvPr>
          <p:cNvSpPr txBox="1"/>
          <p:nvPr/>
        </p:nvSpPr>
        <p:spPr>
          <a:xfrm>
            <a:off x="1630507" y="4591735"/>
            <a:ext cx="9353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die Dichtefunktion symmetrisch ist, befinden sich 50 % der Werte in einer Hälfte.</a:t>
            </a:r>
            <a:endParaRPr lang="de-A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8C601C9-0208-7090-71E9-28497DB5BE59}"/>
                  </a:ext>
                </a:extLst>
              </p:cNvPr>
              <p:cNvSpPr txBox="1"/>
              <p:nvPr/>
            </p:nvSpPr>
            <p:spPr>
              <a:xfrm>
                <a:off x="5935806" y="354212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8C601C9-0208-7090-71E9-28497DB5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06" y="3542124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6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Wichtige Überlegungen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D7A79D-E8E2-2CDF-C726-B8D5FA034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" t="5725" b="36229"/>
          <a:stretch/>
        </p:blipFill>
        <p:spPr bwMode="auto">
          <a:xfrm>
            <a:off x="531670" y="1375613"/>
            <a:ext cx="5045116" cy="19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283F49-0AF6-DF7E-F9D6-A05E3504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8" t="6694" b="37353"/>
          <a:stretch/>
        </p:blipFill>
        <p:spPr bwMode="auto">
          <a:xfrm>
            <a:off x="6307282" y="1375613"/>
            <a:ext cx="5353048" cy="190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78577A-CB66-C1D3-48DC-E1BA51131ED6}"/>
                  </a:ext>
                </a:extLst>
              </p:cNvPr>
              <p:cNvSpPr txBox="1"/>
              <p:nvPr/>
            </p:nvSpPr>
            <p:spPr>
              <a:xfrm>
                <a:off x="531670" y="354212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E78577A-CB66-C1D3-48DC-E1BA5113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0" y="3542123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8C601C9-0208-7090-71E9-28497DB5BE59}"/>
                  </a:ext>
                </a:extLst>
              </p:cNvPr>
              <p:cNvSpPr txBox="1"/>
              <p:nvPr/>
            </p:nvSpPr>
            <p:spPr>
              <a:xfrm>
                <a:off x="5935806" y="354212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8C601C9-0208-7090-71E9-28497DB5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06" y="3542124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5144A863-64AD-996C-17D0-3C7585D8DAC5}"/>
              </a:ext>
            </a:extLst>
          </p:cNvPr>
          <p:cNvSpPr txBox="1"/>
          <p:nvPr/>
        </p:nvSpPr>
        <p:spPr>
          <a:xfrm>
            <a:off x="3048000" y="4262298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Bemerkung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Eine stetige Zufallsvariable nimmt für 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einzelne Werte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keine Wahrscheinlichkeit an. Es gilt: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2168D3E-9369-6B8F-84AE-62DCB4F71DCE}"/>
                  </a:ext>
                </a:extLst>
              </p:cNvPr>
              <p:cNvSpPr txBox="1"/>
              <p:nvPr/>
            </p:nvSpPr>
            <p:spPr>
              <a:xfrm>
                <a:off x="3048000" y="548238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de-AT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2168D3E-9369-6B8F-84AE-62DCB4F7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82387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Wichtige Überlegungen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0779BF-8D39-D713-2CD1-1934E17EB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t="5843" b="39959"/>
          <a:stretch/>
        </p:blipFill>
        <p:spPr bwMode="auto">
          <a:xfrm>
            <a:off x="2642643" y="1392872"/>
            <a:ext cx="6906714" cy="2617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CE0ED48-BAB8-29E1-2030-248EC8DDDAEB}"/>
                  </a:ext>
                </a:extLst>
              </p:cNvPr>
              <p:cNvSpPr txBox="1"/>
              <p:nvPr/>
            </p:nvSpPr>
            <p:spPr>
              <a:xfrm>
                <a:off x="2552700" y="4470462"/>
                <a:ext cx="7086600" cy="1695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gilt: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CE0ED48-BAB8-29E1-2030-248EC8DDD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4470462"/>
                <a:ext cx="7086600" cy="1695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5" y="462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Wichtige Überlegungen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0C35D5-3D88-13A9-E01D-493807498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" t="15354" b="30553"/>
          <a:stretch/>
        </p:blipFill>
        <p:spPr bwMode="auto">
          <a:xfrm>
            <a:off x="782825" y="1568202"/>
            <a:ext cx="5040000" cy="1860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AD05862-B0FF-762A-B216-0F596800A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" b="41815"/>
          <a:stretch/>
        </p:blipFill>
        <p:spPr bwMode="auto">
          <a:xfrm>
            <a:off x="6626541" y="1692129"/>
            <a:ext cx="5040000" cy="1736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941E24B-6C5C-A1D7-4B6F-2A4F300A9BC1}"/>
                  </a:ext>
                </a:extLst>
              </p:cNvPr>
              <p:cNvSpPr txBox="1"/>
              <p:nvPr/>
            </p:nvSpPr>
            <p:spPr>
              <a:xfrm>
                <a:off x="2981325" y="4221331"/>
                <a:ext cx="6096000" cy="1230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Berechnung mit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Gegenwahrscheinlichkeit</a:t>
                </a:r>
                <a:endParaRPr lang="de-AT" sz="2000" b="1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941E24B-6C5C-A1D7-4B6F-2A4F300A9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5" y="4221331"/>
                <a:ext cx="6096000" cy="1230978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294</Words>
  <Application>Microsoft Office PowerPoint</Application>
  <PresentationFormat>Breitbild</PresentationFormat>
  <Paragraphs>44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Die Normalverteilung Berechnungen von WSK - Basics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2022-11-04T11:38:53Z</dcterms:modified>
</cp:coreProperties>
</file>