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56" r:id="rId2"/>
    <p:sldId id="348" r:id="rId3"/>
    <p:sldId id="382" r:id="rId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gischer Lukas" initials="TL" lastIdx="1" clrIdx="0">
    <p:extLst>
      <p:ext uri="{19B8F6BF-5375-455C-9EA6-DF929625EA0E}">
        <p15:presenceInfo xmlns:p15="http://schemas.microsoft.com/office/powerpoint/2012/main" userId="Tegischer Luk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0"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gischer Lukas" userId="f78daebb-0565-485c-bd0e-1cd035e796ff" providerId="ADAL" clId="{0CCE885D-85C8-4B6A-BE85-1FCE7729EB9B}"/>
    <pc:docChg chg="undo custSel addSld delSld modSld sldOrd">
      <pc:chgData name="Tegischer Lukas" userId="f78daebb-0565-485c-bd0e-1cd035e796ff" providerId="ADAL" clId="{0CCE885D-85C8-4B6A-BE85-1FCE7729EB9B}" dt="2022-04-10T18:02:22.974" v="985" actId="47"/>
      <pc:docMkLst>
        <pc:docMk/>
      </pc:docMkLst>
      <pc:sldChg chg="modSp mod">
        <pc:chgData name="Tegischer Lukas" userId="f78daebb-0565-485c-bd0e-1cd035e796ff" providerId="ADAL" clId="{0CCE885D-85C8-4B6A-BE85-1FCE7729EB9B}" dt="2022-04-10T17:17:51.346" v="200" actId="113"/>
        <pc:sldMkLst>
          <pc:docMk/>
          <pc:sldMk cId="336392357" sldId="256"/>
        </pc:sldMkLst>
        <pc:spChg chg="mod">
          <ac:chgData name="Tegischer Lukas" userId="f78daebb-0565-485c-bd0e-1cd035e796ff" providerId="ADAL" clId="{0CCE885D-85C8-4B6A-BE85-1FCE7729EB9B}" dt="2022-04-10T17:17:51.346" v="200" actId="113"/>
          <ac:spMkLst>
            <pc:docMk/>
            <pc:sldMk cId="336392357" sldId="256"/>
            <ac:spMk id="2" creationId="{00000000-0000-0000-0000-000000000000}"/>
          </ac:spMkLst>
        </pc:spChg>
      </pc:sldChg>
      <pc:sldChg chg="addSp delSp modSp mod delAnim modAnim">
        <pc:chgData name="Tegischer Lukas" userId="f78daebb-0565-485c-bd0e-1cd035e796ff" providerId="ADAL" clId="{0CCE885D-85C8-4B6A-BE85-1FCE7729EB9B}" dt="2022-04-10T17:21:41.056" v="299" actId="1076"/>
        <pc:sldMkLst>
          <pc:docMk/>
          <pc:sldMk cId="3785642135" sldId="348"/>
        </pc:sldMkLst>
        <pc:spChg chg="mod">
          <ac:chgData name="Tegischer Lukas" userId="f78daebb-0565-485c-bd0e-1cd035e796ff" providerId="ADAL" clId="{0CCE885D-85C8-4B6A-BE85-1FCE7729EB9B}" dt="2022-04-10T17:18:07.533" v="231" actId="1076"/>
          <ac:spMkLst>
            <pc:docMk/>
            <pc:sldMk cId="3785642135" sldId="348"/>
            <ac:spMk id="4" creationId="{C427B5BC-E2AB-4596-857C-DA06F86C68EB}"/>
          </ac:spMkLst>
        </pc:spChg>
        <pc:spChg chg="add mod">
          <ac:chgData name="Tegischer Lukas" userId="f78daebb-0565-485c-bd0e-1cd035e796ff" providerId="ADAL" clId="{0CCE885D-85C8-4B6A-BE85-1FCE7729EB9B}" dt="2022-04-10T17:21:41.056" v="299" actId="1076"/>
          <ac:spMkLst>
            <pc:docMk/>
            <pc:sldMk cId="3785642135" sldId="348"/>
            <ac:spMk id="8" creationId="{443168E3-9A22-41F4-AE59-4E47298EE416}"/>
          </ac:spMkLst>
        </pc:spChg>
        <pc:spChg chg="del">
          <ac:chgData name="Tegischer Lukas" userId="f78daebb-0565-485c-bd0e-1cd035e796ff" providerId="ADAL" clId="{0CCE885D-85C8-4B6A-BE85-1FCE7729EB9B}" dt="2022-04-10T17:18:08.609" v="232" actId="478"/>
          <ac:spMkLst>
            <pc:docMk/>
            <pc:sldMk cId="3785642135" sldId="348"/>
            <ac:spMk id="10" creationId="{13F33AF2-4B26-4A34-A7C0-B2A95C0AB7B6}"/>
          </ac:spMkLst>
        </pc:spChg>
        <pc:spChg chg="del">
          <ac:chgData name="Tegischer Lukas" userId="f78daebb-0565-485c-bd0e-1cd035e796ff" providerId="ADAL" clId="{0CCE885D-85C8-4B6A-BE85-1FCE7729EB9B}" dt="2022-04-10T17:18:09.317" v="233" actId="478"/>
          <ac:spMkLst>
            <pc:docMk/>
            <pc:sldMk cId="3785642135" sldId="348"/>
            <ac:spMk id="11" creationId="{60A68BB4-C622-4C67-90D8-64EA2E82F01B}"/>
          </ac:spMkLst>
        </pc:spChg>
        <pc:picChg chg="add mod">
          <ac:chgData name="Tegischer Lukas" userId="f78daebb-0565-485c-bd0e-1cd035e796ff" providerId="ADAL" clId="{0CCE885D-85C8-4B6A-BE85-1FCE7729EB9B}" dt="2022-04-10T17:20:28.040" v="262" actId="1076"/>
          <ac:picMkLst>
            <pc:docMk/>
            <pc:sldMk cId="3785642135" sldId="348"/>
            <ac:picMk id="6" creationId="{8E740769-201B-4793-9484-69F1A58E8CBE}"/>
          </ac:picMkLst>
        </pc:picChg>
      </pc:sldChg>
      <pc:sldChg chg="addSp delSp modSp mod delAnim modAnim">
        <pc:chgData name="Tegischer Lukas" userId="f78daebb-0565-485c-bd0e-1cd035e796ff" providerId="ADAL" clId="{0CCE885D-85C8-4B6A-BE85-1FCE7729EB9B}" dt="2022-04-10T17:24:23.294" v="323"/>
        <pc:sldMkLst>
          <pc:docMk/>
          <pc:sldMk cId="901146677" sldId="364"/>
        </pc:sldMkLst>
        <pc:spChg chg="del">
          <ac:chgData name="Tegischer Lukas" userId="f78daebb-0565-485c-bd0e-1cd035e796ff" providerId="ADAL" clId="{0CCE885D-85C8-4B6A-BE85-1FCE7729EB9B}" dt="2022-04-10T17:23:26.293" v="306" actId="478"/>
          <ac:spMkLst>
            <pc:docMk/>
            <pc:sldMk cId="901146677" sldId="364"/>
            <ac:spMk id="4" creationId="{C427B5BC-E2AB-4596-857C-DA06F86C68EB}"/>
          </ac:spMkLst>
        </pc:spChg>
        <pc:spChg chg="del">
          <ac:chgData name="Tegischer Lukas" userId="f78daebb-0565-485c-bd0e-1cd035e796ff" providerId="ADAL" clId="{0CCE885D-85C8-4B6A-BE85-1FCE7729EB9B}" dt="2022-04-10T17:23:25.808" v="305" actId="478"/>
          <ac:spMkLst>
            <pc:docMk/>
            <pc:sldMk cId="901146677" sldId="364"/>
            <ac:spMk id="9" creationId="{FD0EEC13-E1C9-4499-8CED-D9B6409C2681}"/>
          </ac:spMkLst>
        </pc:spChg>
        <pc:spChg chg="del">
          <ac:chgData name="Tegischer Lukas" userId="f78daebb-0565-485c-bd0e-1cd035e796ff" providerId="ADAL" clId="{0CCE885D-85C8-4B6A-BE85-1FCE7729EB9B}" dt="2022-04-10T17:23:24.770" v="304" actId="478"/>
          <ac:spMkLst>
            <pc:docMk/>
            <pc:sldMk cId="901146677" sldId="364"/>
            <ac:spMk id="11" creationId="{77E8B16B-57FA-4C8D-AD35-5CB2C4F4804E}"/>
          </ac:spMkLst>
        </pc:spChg>
        <pc:spChg chg="add mod">
          <ac:chgData name="Tegischer Lukas" userId="f78daebb-0565-485c-bd0e-1cd035e796ff" providerId="ADAL" clId="{0CCE885D-85C8-4B6A-BE85-1FCE7729EB9B}" dt="2022-04-10T17:23:32.087" v="310" actId="14100"/>
          <ac:spMkLst>
            <pc:docMk/>
            <pc:sldMk cId="901146677" sldId="364"/>
            <ac:spMk id="12" creationId="{3A89305F-C3C1-490D-B3DD-731355FC17AF}"/>
          </ac:spMkLst>
        </pc:spChg>
        <pc:spChg chg="add mod">
          <ac:chgData name="Tegischer Lukas" userId="f78daebb-0565-485c-bd0e-1cd035e796ff" providerId="ADAL" clId="{0CCE885D-85C8-4B6A-BE85-1FCE7729EB9B}" dt="2022-04-10T17:23:48.102" v="316" actId="1076"/>
          <ac:spMkLst>
            <pc:docMk/>
            <pc:sldMk cId="901146677" sldId="364"/>
            <ac:spMk id="15" creationId="{25461176-90A3-428C-86AC-3CC0F698563E}"/>
          </ac:spMkLst>
        </pc:spChg>
        <pc:spChg chg="del">
          <ac:chgData name="Tegischer Lukas" userId="f78daebb-0565-485c-bd0e-1cd035e796ff" providerId="ADAL" clId="{0CCE885D-85C8-4B6A-BE85-1FCE7729EB9B}" dt="2022-04-10T17:23:23.895" v="303" actId="478"/>
          <ac:spMkLst>
            <pc:docMk/>
            <pc:sldMk cId="901146677" sldId="364"/>
            <ac:spMk id="16" creationId="{E5DD3C88-8147-453A-85D3-4A3E7179E14B}"/>
          </ac:spMkLst>
        </pc:spChg>
        <pc:spChg chg="del">
          <ac:chgData name="Tegischer Lukas" userId="f78daebb-0565-485c-bd0e-1cd035e796ff" providerId="ADAL" clId="{0CCE885D-85C8-4B6A-BE85-1FCE7729EB9B}" dt="2022-04-10T17:23:22.614" v="301" actId="478"/>
          <ac:spMkLst>
            <pc:docMk/>
            <pc:sldMk cId="901146677" sldId="364"/>
            <ac:spMk id="17" creationId="{A2724A6E-6418-4756-9B0C-74F914F77CD1}"/>
          </ac:spMkLst>
        </pc:spChg>
        <pc:spChg chg="del">
          <ac:chgData name="Tegischer Lukas" userId="f78daebb-0565-485c-bd0e-1cd035e796ff" providerId="ADAL" clId="{0CCE885D-85C8-4B6A-BE85-1FCE7729EB9B}" dt="2022-04-10T17:23:23.161" v="302" actId="478"/>
          <ac:spMkLst>
            <pc:docMk/>
            <pc:sldMk cId="901146677" sldId="364"/>
            <ac:spMk id="19" creationId="{65A0447B-4EE9-4ACD-9075-7F63E768D9C8}"/>
          </ac:spMkLst>
        </pc:spChg>
        <pc:picChg chg="add mod">
          <ac:chgData name="Tegischer Lukas" userId="f78daebb-0565-485c-bd0e-1cd035e796ff" providerId="ADAL" clId="{0CCE885D-85C8-4B6A-BE85-1FCE7729EB9B}" dt="2022-04-10T17:23:38.342" v="313" actId="14100"/>
          <ac:picMkLst>
            <pc:docMk/>
            <pc:sldMk cId="901146677" sldId="364"/>
            <ac:picMk id="13" creationId="{3DC90CA5-FF0F-4991-B0E1-5C819FCAA3B2}"/>
          </ac:picMkLst>
        </pc:picChg>
        <pc:picChg chg="del">
          <ac:chgData name="Tegischer Lukas" userId="f78daebb-0565-485c-bd0e-1cd035e796ff" providerId="ADAL" clId="{0CCE885D-85C8-4B6A-BE85-1FCE7729EB9B}" dt="2022-04-10T17:23:21.896" v="300" actId="478"/>
          <ac:picMkLst>
            <pc:docMk/>
            <pc:sldMk cId="901146677" sldId="364"/>
            <ac:picMk id="18" creationId="{42B97624-6F8F-49FC-9113-113E4559B4F5}"/>
          </ac:picMkLst>
        </pc:picChg>
        <pc:cxnChg chg="add mod">
          <ac:chgData name="Tegischer Lukas" userId="f78daebb-0565-485c-bd0e-1cd035e796ff" providerId="ADAL" clId="{0CCE885D-85C8-4B6A-BE85-1FCE7729EB9B}" dt="2022-04-10T17:24:06.735" v="318" actId="1582"/>
          <ac:cxnSpMkLst>
            <pc:docMk/>
            <pc:sldMk cId="901146677" sldId="364"/>
            <ac:cxnSpMk id="6" creationId="{C1EF3006-A8C3-4266-8470-31DF0A391735}"/>
          </ac:cxnSpMkLst>
        </pc:cxnChg>
        <pc:cxnChg chg="add del mod">
          <ac:chgData name="Tegischer Lukas" userId="f78daebb-0565-485c-bd0e-1cd035e796ff" providerId="ADAL" clId="{0CCE885D-85C8-4B6A-BE85-1FCE7729EB9B}" dt="2022-04-10T17:24:19.252" v="322" actId="478"/>
          <ac:cxnSpMkLst>
            <pc:docMk/>
            <pc:sldMk cId="901146677" sldId="364"/>
            <ac:cxnSpMk id="20" creationId="{5D826D05-79A0-479E-8888-9341FD302D4F}"/>
          </ac:cxnSpMkLst>
        </pc:cxnChg>
      </pc:sldChg>
      <pc:sldChg chg="del">
        <pc:chgData name="Tegischer Lukas" userId="f78daebb-0565-485c-bd0e-1cd035e796ff" providerId="ADAL" clId="{0CCE885D-85C8-4B6A-BE85-1FCE7729EB9B}" dt="2022-04-10T18:02:22.974" v="985" actId="47"/>
        <pc:sldMkLst>
          <pc:docMk/>
          <pc:sldMk cId="980546885" sldId="365"/>
        </pc:sldMkLst>
      </pc:sldChg>
      <pc:sldChg chg="del">
        <pc:chgData name="Tegischer Lukas" userId="f78daebb-0565-485c-bd0e-1cd035e796ff" providerId="ADAL" clId="{0CCE885D-85C8-4B6A-BE85-1FCE7729EB9B}" dt="2022-04-10T18:02:04.714" v="984" actId="47"/>
        <pc:sldMkLst>
          <pc:docMk/>
          <pc:sldMk cId="3004769921" sldId="366"/>
        </pc:sldMkLst>
      </pc:sldChg>
      <pc:sldChg chg="del">
        <pc:chgData name="Tegischer Lukas" userId="f78daebb-0565-485c-bd0e-1cd035e796ff" providerId="ADAL" clId="{0CCE885D-85C8-4B6A-BE85-1FCE7729EB9B}" dt="2022-04-10T18:02:22.974" v="985" actId="47"/>
        <pc:sldMkLst>
          <pc:docMk/>
          <pc:sldMk cId="1063115240" sldId="367"/>
        </pc:sldMkLst>
      </pc:sldChg>
      <pc:sldChg chg="del">
        <pc:chgData name="Tegischer Lukas" userId="f78daebb-0565-485c-bd0e-1cd035e796ff" providerId="ADAL" clId="{0CCE885D-85C8-4B6A-BE85-1FCE7729EB9B}" dt="2022-04-10T18:02:22.974" v="985" actId="47"/>
        <pc:sldMkLst>
          <pc:docMk/>
          <pc:sldMk cId="3392780201" sldId="368"/>
        </pc:sldMkLst>
      </pc:sldChg>
      <pc:sldChg chg="del">
        <pc:chgData name="Tegischer Lukas" userId="f78daebb-0565-485c-bd0e-1cd035e796ff" providerId="ADAL" clId="{0CCE885D-85C8-4B6A-BE85-1FCE7729EB9B}" dt="2022-04-10T18:02:22.974" v="985" actId="47"/>
        <pc:sldMkLst>
          <pc:docMk/>
          <pc:sldMk cId="3208669039" sldId="369"/>
        </pc:sldMkLst>
      </pc:sldChg>
      <pc:sldChg chg="addSp delSp modSp add mod delAnim modAnim">
        <pc:chgData name="Tegischer Lukas" userId="f78daebb-0565-485c-bd0e-1cd035e796ff" providerId="ADAL" clId="{0CCE885D-85C8-4B6A-BE85-1FCE7729EB9B}" dt="2022-04-10T17:52:08.116" v="800" actId="1582"/>
        <pc:sldMkLst>
          <pc:docMk/>
          <pc:sldMk cId="2761461438" sldId="370"/>
        </pc:sldMkLst>
        <pc:spChg chg="add mod">
          <ac:chgData name="Tegischer Lukas" userId="f78daebb-0565-485c-bd0e-1cd035e796ff" providerId="ADAL" clId="{0CCE885D-85C8-4B6A-BE85-1FCE7729EB9B}" dt="2022-04-10T17:29:03.593" v="448" actId="14100"/>
          <ac:spMkLst>
            <pc:docMk/>
            <pc:sldMk cId="2761461438" sldId="370"/>
            <ac:spMk id="8" creationId="{78638154-7C27-48C4-8E43-D5B02364AE40}"/>
          </ac:spMkLst>
        </pc:spChg>
        <pc:spChg chg="add mod">
          <ac:chgData name="Tegischer Lukas" userId="f78daebb-0565-485c-bd0e-1cd035e796ff" providerId="ADAL" clId="{0CCE885D-85C8-4B6A-BE85-1FCE7729EB9B}" dt="2022-04-10T17:37:22.731" v="465" actId="21"/>
          <ac:spMkLst>
            <pc:docMk/>
            <pc:sldMk cId="2761461438" sldId="370"/>
            <ac:spMk id="10" creationId="{BAE83DA3-BBAF-474F-B6FA-DAE379CFD600}"/>
          </ac:spMkLst>
        </pc:spChg>
        <pc:spChg chg="del">
          <ac:chgData name="Tegischer Lukas" userId="f78daebb-0565-485c-bd0e-1cd035e796ff" providerId="ADAL" clId="{0CCE885D-85C8-4B6A-BE85-1FCE7729EB9B}" dt="2022-04-10T17:24:38.110" v="328" actId="478"/>
          <ac:spMkLst>
            <pc:docMk/>
            <pc:sldMk cId="2761461438" sldId="370"/>
            <ac:spMk id="12" creationId="{3A89305F-C3C1-490D-B3DD-731355FC17AF}"/>
          </ac:spMkLst>
        </pc:spChg>
        <pc:spChg chg="del">
          <ac:chgData name="Tegischer Lukas" userId="f78daebb-0565-485c-bd0e-1cd035e796ff" providerId="ADAL" clId="{0CCE885D-85C8-4B6A-BE85-1FCE7729EB9B}" dt="2022-04-10T17:24:37.150" v="327" actId="478"/>
          <ac:spMkLst>
            <pc:docMk/>
            <pc:sldMk cId="2761461438" sldId="370"/>
            <ac:spMk id="15" creationId="{25461176-90A3-428C-86AC-3CC0F698563E}"/>
          </ac:spMkLst>
        </pc:spChg>
        <pc:spChg chg="add mod">
          <ac:chgData name="Tegischer Lukas" userId="f78daebb-0565-485c-bd0e-1cd035e796ff" providerId="ADAL" clId="{0CCE885D-85C8-4B6A-BE85-1FCE7729EB9B}" dt="2022-04-10T17:37:35.349" v="473" actId="20577"/>
          <ac:spMkLst>
            <pc:docMk/>
            <pc:sldMk cId="2761461438" sldId="370"/>
            <ac:spMk id="17" creationId="{7CB5C179-A812-4E65-9C01-B58F87D0AE5E}"/>
          </ac:spMkLst>
        </pc:spChg>
        <pc:spChg chg="add mod">
          <ac:chgData name="Tegischer Lukas" userId="f78daebb-0565-485c-bd0e-1cd035e796ff" providerId="ADAL" clId="{0CCE885D-85C8-4B6A-BE85-1FCE7729EB9B}" dt="2022-04-10T17:38:00.417" v="480" actId="1076"/>
          <ac:spMkLst>
            <pc:docMk/>
            <pc:sldMk cId="2761461438" sldId="370"/>
            <ac:spMk id="18" creationId="{06CC98B7-9CED-4CA8-9162-7477B6D9B0CA}"/>
          </ac:spMkLst>
        </pc:spChg>
        <pc:picChg chg="add del mod">
          <ac:chgData name="Tegischer Lukas" userId="f78daebb-0565-485c-bd0e-1cd035e796ff" providerId="ADAL" clId="{0CCE885D-85C8-4B6A-BE85-1FCE7729EB9B}" dt="2022-04-10T17:36:49.300" v="458" actId="478"/>
          <ac:picMkLst>
            <pc:docMk/>
            <pc:sldMk cId="2761461438" sldId="370"/>
            <ac:picMk id="11" creationId="{976B637E-F3B2-464B-BA4B-53BB337A838A}"/>
          </ac:picMkLst>
        </pc:picChg>
        <pc:picChg chg="del">
          <ac:chgData name="Tegischer Lukas" userId="f78daebb-0565-485c-bd0e-1cd035e796ff" providerId="ADAL" clId="{0CCE885D-85C8-4B6A-BE85-1FCE7729EB9B}" dt="2022-04-10T17:24:35.400" v="325" actId="478"/>
          <ac:picMkLst>
            <pc:docMk/>
            <pc:sldMk cId="2761461438" sldId="370"/>
            <ac:picMk id="13" creationId="{3DC90CA5-FF0F-4991-B0E1-5C819FCAA3B2}"/>
          </ac:picMkLst>
        </pc:picChg>
        <pc:picChg chg="add mod">
          <ac:chgData name="Tegischer Lukas" userId="f78daebb-0565-485c-bd0e-1cd035e796ff" providerId="ADAL" clId="{0CCE885D-85C8-4B6A-BE85-1FCE7729EB9B}" dt="2022-04-10T17:37:24.400" v="466" actId="1076"/>
          <ac:picMkLst>
            <pc:docMk/>
            <pc:sldMk cId="2761461438" sldId="370"/>
            <ac:picMk id="16" creationId="{B553D4DC-58C1-47EA-9BE8-97A6AD07E2CB}"/>
          </ac:picMkLst>
        </pc:picChg>
        <pc:cxnChg chg="add mod">
          <ac:chgData name="Tegischer Lukas" userId="f78daebb-0565-485c-bd0e-1cd035e796ff" providerId="ADAL" clId="{0CCE885D-85C8-4B6A-BE85-1FCE7729EB9B}" dt="2022-04-10T17:52:02.395" v="799" actId="1582"/>
          <ac:cxnSpMkLst>
            <pc:docMk/>
            <pc:sldMk cId="2761461438" sldId="370"/>
            <ac:cxnSpMk id="5" creationId="{E6A3A824-A694-46EF-BC4F-169C1396262C}"/>
          </ac:cxnSpMkLst>
        </pc:cxnChg>
        <pc:cxnChg chg="del">
          <ac:chgData name="Tegischer Lukas" userId="f78daebb-0565-485c-bd0e-1cd035e796ff" providerId="ADAL" clId="{0CCE885D-85C8-4B6A-BE85-1FCE7729EB9B}" dt="2022-04-10T17:24:36.066" v="326" actId="478"/>
          <ac:cxnSpMkLst>
            <pc:docMk/>
            <pc:sldMk cId="2761461438" sldId="370"/>
            <ac:cxnSpMk id="6" creationId="{C1EF3006-A8C3-4266-8470-31DF0A391735}"/>
          </ac:cxnSpMkLst>
        </pc:cxnChg>
        <pc:cxnChg chg="add mod">
          <ac:chgData name="Tegischer Lukas" userId="f78daebb-0565-485c-bd0e-1cd035e796ff" providerId="ADAL" clId="{0CCE885D-85C8-4B6A-BE85-1FCE7729EB9B}" dt="2022-04-10T17:52:08.116" v="800" actId="1582"/>
          <ac:cxnSpMkLst>
            <pc:docMk/>
            <pc:sldMk cId="2761461438" sldId="370"/>
            <ac:cxnSpMk id="22" creationId="{AC255C8C-1D47-4867-BE01-7B04FD89EB3B}"/>
          </ac:cxnSpMkLst>
        </pc:cxnChg>
        <pc:cxnChg chg="add mod">
          <ac:chgData name="Tegischer Lukas" userId="f78daebb-0565-485c-bd0e-1cd035e796ff" providerId="ADAL" clId="{0CCE885D-85C8-4B6A-BE85-1FCE7729EB9B}" dt="2022-04-10T17:52:08.116" v="800" actId="1582"/>
          <ac:cxnSpMkLst>
            <pc:docMk/>
            <pc:sldMk cId="2761461438" sldId="370"/>
            <ac:cxnSpMk id="24" creationId="{1693EE13-0691-42E7-86EE-84B21E50DB8A}"/>
          </ac:cxnSpMkLst>
        </pc:cxnChg>
      </pc:sldChg>
      <pc:sldChg chg="addSp delSp modSp add mod ord delAnim modAnim">
        <pc:chgData name="Tegischer Lukas" userId="f78daebb-0565-485c-bd0e-1cd035e796ff" providerId="ADAL" clId="{0CCE885D-85C8-4B6A-BE85-1FCE7729EB9B}" dt="2022-04-10T17:27:25.115" v="421" actId="1076"/>
        <pc:sldMkLst>
          <pc:docMk/>
          <pc:sldMk cId="3237998433" sldId="371"/>
        </pc:sldMkLst>
        <pc:spChg chg="mod">
          <ac:chgData name="Tegischer Lukas" userId="f78daebb-0565-485c-bd0e-1cd035e796ff" providerId="ADAL" clId="{0CCE885D-85C8-4B6A-BE85-1FCE7729EB9B}" dt="2022-04-10T17:25:05.782" v="388" actId="20577"/>
          <ac:spMkLst>
            <pc:docMk/>
            <pc:sldMk cId="3237998433" sldId="371"/>
            <ac:spMk id="4" creationId="{C427B5BC-E2AB-4596-857C-DA06F86C68EB}"/>
          </ac:spMkLst>
        </pc:spChg>
        <pc:spChg chg="add mod">
          <ac:chgData name="Tegischer Lukas" userId="f78daebb-0565-485c-bd0e-1cd035e796ff" providerId="ADAL" clId="{0CCE885D-85C8-4B6A-BE85-1FCE7729EB9B}" dt="2022-04-10T17:25:38.064" v="400" actId="1076"/>
          <ac:spMkLst>
            <pc:docMk/>
            <pc:sldMk cId="3237998433" sldId="371"/>
            <ac:spMk id="7" creationId="{885EDF47-F0C5-444D-A492-B86284922DCF}"/>
          </ac:spMkLst>
        </pc:spChg>
        <pc:spChg chg="del">
          <ac:chgData name="Tegischer Lukas" userId="f78daebb-0565-485c-bd0e-1cd035e796ff" providerId="ADAL" clId="{0CCE885D-85C8-4B6A-BE85-1FCE7729EB9B}" dt="2022-04-10T17:25:08.845" v="390" actId="478"/>
          <ac:spMkLst>
            <pc:docMk/>
            <pc:sldMk cId="3237998433" sldId="371"/>
            <ac:spMk id="8" creationId="{443168E3-9A22-41F4-AE59-4E47298EE416}"/>
          </ac:spMkLst>
        </pc:spChg>
        <pc:spChg chg="add mod">
          <ac:chgData name="Tegischer Lukas" userId="f78daebb-0565-485c-bd0e-1cd035e796ff" providerId="ADAL" clId="{0CCE885D-85C8-4B6A-BE85-1FCE7729EB9B}" dt="2022-04-10T17:27:25.115" v="421" actId="1076"/>
          <ac:spMkLst>
            <pc:docMk/>
            <pc:sldMk cId="3237998433" sldId="371"/>
            <ac:spMk id="11" creationId="{6832DB6D-252D-44DB-BC01-830C3795D47D}"/>
          </ac:spMkLst>
        </pc:spChg>
        <pc:picChg chg="del">
          <ac:chgData name="Tegischer Lukas" userId="f78daebb-0565-485c-bd0e-1cd035e796ff" providerId="ADAL" clId="{0CCE885D-85C8-4B6A-BE85-1FCE7729EB9B}" dt="2022-04-10T17:25:07.428" v="389" actId="478"/>
          <ac:picMkLst>
            <pc:docMk/>
            <pc:sldMk cId="3237998433" sldId="371"/>
            <ac:picMk id="6" creationId="{8E740769-201B-4793-9484-69F1A58E8CBE}"/>
          </ac:picMkLst>
        </pc:picChg>
        <pc:cxnChg chg="add mod">
          <ac:chgData name="Tegischer Lukas" userId="f78daebb-0565-485c-bd0e-1cd035e796ff" providerId="ADAL" clId="{0CCE885D-85C8-4B6A-BE85-1FCE7729EB9B}" dt="2022-04-10T17:26:08.620" v="406" actId="1076"/>
          <ac:cxnSpMkLst>
            <pc:docMk/>
            <pc:sldMk cId="3237998433" sldId="371"/>
            <ac:cxnSpMk id="5" creationId="{B99E28B7-7D45-408F-B13F-F9E501348E13}"/>
          </ac:cxnSpMkLst>
        </pc:cxnChg>
      </pc:sldChg>
      <pc:sldChg chg="addSp delSp modSp add mod delAnim modAnim">
        <pc:chgData name="Tegischer Lukas" userId="f78daebb-0565-485c-bd0e-1cd035e796ff" providerId="ADAL" clId="{0CCE885D-85C8-4B6A-BE85-1FCE7729EB9B}" dt="2022-04-10T17:28:24.025" v="445"/>
        <pc:sldMkLst>
          <pc:docMk/>
          <pc:sldMk cId="3882963503" sldId="372"/>
        </pc:sldMkLst>
        <pc:spChg chg="add mod">
          <ac:chgData name="Tegischer Lukas" userId="f78daebb-0565-485c-bd0e-1cd035e796ff" providerId="ADAL" clId="{0CCE885D-85C8-4B6A-BE85-1FCE7729EB9B}" dt="2022-04-10T17:28:01.001" v="441" actId="20577"/>
          <ac:spMkLst>
            <pc:docMk/>
            <pc:sldMk cId="3882963503" sldId="372"/>
            <ac:spMk id="8" creationId="{B7268F55-91B8-47CB-A3CF-57E3D7EED503}"/>
          </ac:spMkLst>
        </pc:spChg>
        <pc:spChg chg="del">
          <ac:chgData name="Tegischer Lukas" userId="f78daebb-0565-485c-bd0e-1cd035e796ff" providerId="ADAL" clId="{0CCE885D-85C8-4B6A-BE85-1FCE7729EB9B}" dt="2022-04-10T17:27:29.654" v="423" actId="478"/>
          <ac:spMkLst>
            <pc:docMk/>
            <pc:sldMk cId="3882963503" sldId="372"/>
            <ac:spMk id="11" creationId="{6832DB6D-252D-44DB-BC01-830C3795D47D}"/>
          </ac:spMkLst>
        </pc:spChg>
      </pc:sldChg>
      <pc:sldChg chg="addSp delSp modSp add mod delAnim modAnim">
        <pc:chgData name="Tegischer Lukas" userId="f78daebb-0565-485c-bd0e-1cd035e796ff" providerId="ADAL" clId="{0CCE885D-85C8-4B6A-BE85-1FCE7729EB9B}" dt="2022-04-10T17:45:12.813" v="649"/>
        <pc:sldMkLst>
          <pc:docMk/>
          <pc:sldMk cId="675051535" sldId="373"/>
        </pc:sldMkLst>
        <pc:spChg chg="mod">
          <ac:chgData name="Tegischer Lukas" userId="f78daebb-0565-485c-bd0e-1cd035e796ff" providerId="ADAL" clId="{0CCE885D-85C8-4B6A-BE85-1FCE7729EB9B}" dt="2022-04-10T17:40:23.406" v="524" actId="20577"/>
          <ac:spMkLst>
            <pc:docMk/>
            <pc:sldMk cId="675051535" sldId="373"/>
            <ac:spMk id="8" creationId="{78638154-7C27-48C4-8E43-D5B02364AE40}"/>
          </ac:spMkLst>
        </pc:spChg>
        <pc:spChg chg="del mod">
          <ac:chgData name="Tegischer Lukas" userId="f78daebb-0565-485c-bd0e-1cd035e796ff" providerId="ADAL" clId="{0CCE885D-85C8-4B6A-BE85-1FCE7729EB9B}" dt="2022-04-10T17:40:35.844" v="526" actId="478"/>
          <ac:spMkLst>
            <pc:docMk/>
            <pc:sldMk cId="675051535" sldId="373"/>
            <ac:spMk id="10" creationId="{BAE83DA3-BBAF-474F-B6FA-DAE379CFD600}"/>
          </ac:spMkLst>
        </pc:spChg>
        <pc:spChg chg="add mod">
          <ac:chgData name="Tegischer Lukas" userId="f78daebb-0565-485c-bd0e-1cd035e796ff" providerId="ADAL" clId="{0CCE885D-85C8-4B6A-BE85-1FCE7729EB9B}" dt="2022-04-10T17:41:49.462" v="621" actId="20577"/>
          <ac:spMkLst>
            <pc:docMk/>
            <pc:sldMk cId="675051535" sldId="373"/>
            <ac:spMk id="12" creationId="{50A37693-C773-4224-AFE4-C2CE1B900338}"/>
          </ac:spMkLst>
        </pc:spChg>
        <pc:spChg chg="del">
          <ac:chgData name="Tegischer Lukas" userId="f78daebb-0565-485c-bd0e-1cd035e796ff" providerId="ADAL" clId="{0CCE885D-85C8-4B6A-BE85-1FCE7729EB9B}" dt="2022-04-10T17:44:20.794" v="635" actId="478"/>
          <ac:spMkLst>
            <pc:docMk/>
            <pc:sldMk cId="675051535" sldId="373"/>
            <ac:spMk id="17" creationId="{7CB5C179-A812-4E65-9C01-B58F87D0AE5E}"/>
          </ac:spMkLst>
        </pc:spChg>
        <pc:spChg chg="del">
          <ac:chgData name="Tegischer Lukas" userId="f78daebb-0565-485c-bd0e-1cd035e796ff" providerId="ADAL" clId="{0CCE885D-85C8-4B6A-BE85-1FCE7729EB9B}" dt="2022-04-10T17:44:23.240" v="636" actId="478"/>
          <ac:spMkLst>
            <pc:docMk/>
            <pc:sldMk cId="675051535" sldId="373"/>
            <ac:spMk id="18" creationId="{06CC98B7-9CED-4CA8-9162-7477B6D9B0CA}"/>
          </ac:spMkLst>
        </pc:spChg>
        <pc:spChg chg="add mod">
          <ac:chgData name="Tegischer Lukas" userId="f78daebb-0565-485c-bd0e-1cd035e796ff" providerId="ADAL" clId="{0CCE885D-85C8-4B6A-BE85-1FCE7729EB9B}" dt="2022-04-10T17:45:00.767" v="647" actId="20577"/>
          <ac:spMkLst>
            <pc:docMk/>
            <pc:sldMk cId="675051535" sldId="373"/>
            <ac:spMk id="19" creationId="{C60A6D85-0850-4B47-ADD6-747C963BA127}"/>
          </ac:spMkLst>
        </pc:spChg>
        <pc:picChg chg="add mod ord">
          <ac:chgData name="Tegischer Lukas" userId="f78daebb-0565-485c-bd0e-1cd035e796ff" providerId="ADAL" clId="{0CCE885D-85C8-4B6A-BE85-1FCE7729EB9B}" dt="2022-04-10T17:42:52.041" v="626" actId="167"/>
          <ac:picMkLst>
            <pc:docMk/>
            <pc:sldMk cId="675051535" sldId="373"/>
            <ac:picMk id="13" creationId="{D65C2351-A21E-42A2-86FD-CA4B387F8977}"/>
          </ac:picMkLst>
        </pc:picChg>
        <pc:picChg chg="del">
          <ac:chgData name="Tegischer Lukas" userId="f78daebb-0565-485c-bd0e-1cd035e796ff" providerId="ADAL" clId="{0CCE885D-85C8-4B6A-BE85-1FCE7729EB9B}" dt="2022-04-10T17:41:55.767" v="622" actId="478"/>
          <ac:picMkLst>
            <pc:docMk/>
            <pc:sldMk cId="675051535" sldId="373"/>
            <ac:picMk id="16" creationId="{B553D4DC-58C1-47EA-9BE8-97A6AD07E2CB}"/>
          </ac:picMkLst>
        </pc:picChg>
        <pc:cxnChg chg="del">
          <ac:chgData name="Tegischer Lukas" userId="f78daebb-0565-485c-bd0e-1cd035e796ff" providerId="ADAL" clId="{0CCE885D-85C8-4B6A-BE85-1FCE7729EB9B}" dt="2022-04-10T17:44:12.127" v="634" actId="478"/>
          <ac:cxnSpMkLst>
            <pc:docMk/>
            <pc:sldMk cId="675051535" sldId="373"/>
            <ac:cxnSpMk id="5" creationId="{E6A3A824-A694-46EF-BC4F-169C1396262C}"/>
          </ac:cxnSpMkLst>
        </pc:cxnChg>
        <pc:cxnChg chg="mod">
          <ac:chgData name="Tegischer Lukas" userId="f78daebb-0565-485c-bd0e-1cd035e796ff" providerId="ADAL" clId="{0CCE885D-85C8-4B6A-BE85-1FCE7729EB9B}" dt="2022-04-10T17:44:43.236" v="639" actId="1582"/>
          <ac:cxnSpMkLst>
            <pc:docMk/>
            <pc:sldMk cId="675051535" sldId="373"/>
            <ac:cxnSpMk id="22" creationId="{AC255C8C-1D47-4867-BE01-7B04FD89EB3B}"/>
          </ac:cxnSpMkLst>
        </pc:cxnChg>
        <pc:cxnChg chg="mod">
          <ac:chgData name="Tegischer Lukas" userId="f78daebb-0565-485c-bd0e-1cd035e796ff" providerId="ADAL" clId="{0CCE885D-85C8-4B6A-BE85-1FCE7729EB9B}" dt="2022-04-10T17:44:47.080" v="640" actId="1582"/>
          <ac:cxnSpMkLst>
            <pc:docMk/>
            <pc:sldMk cId="675051535" sldId="373"/>
            <ac:cxnSpMk id="24" creationId="{1693EE13-0691-42E7-86EE-84B21E50DB8A}"/>
          </ac:cxnSpMkLst>
        </pc:cxnChg>
      </pc:sldChg>
      <pc:sldChg chg="addSp delSp modSp add mod delAnim modAnim">
        <pc:chgData name="Tegischer Lukas" userId="f78daebb-0565-485c-bd0e-1cd035e796ff" providerId="ADAL" clId="{0CCE885D-85C8-4B6A-BE85-1FCE7729EB9B}" dt="2022-04-10T17:47:10.397" v="688" actId="20577"/>
        <pc:sldMkLst>
          <pc:docMk/>
          <pc:sldMk cId="1928010630" sldId="374"/>
        </pc:sldMkLst>
        <pc:spChg chg="mod">
          <ac:chgData name="Tegischer Lukas" userId="f78daebb-0565-485c-bd0e-1cd035e796ff" providerId="ADAL" clId="{0CCE885D-85C8-4B6A-BE85-1FCE7729EB9B}" dt="2022-04-10T17:45:30.149" v="662" actId="20577"/>
          <ac:spMkLst>
            <pc:docMk/>
            <pc:sldMk cId="1928010630" sldId="374"/>
            <ac:spMk id="8" creationId="{78638154-7C27-48C4-8E43-D5B02364AE40}"/>
          </ac:spMkLst>
        </pc:spChg>
        <pc:spChg chg="add mod">
          <ac:chgData name="Tegischer Lukas" userId="f78daebb-0565-485c-bd0e-1cd035e796ff" providerId="ADAL" clId="{0CCE885D-85C8-4B6A-BE85-1FCE7729EB9B}" dt="2022-04-10T17:47:10.397" v="688" actId="20577"/>
          <ac:spMkLst>
            <pc:docMk/>
            <pc:sldMk cId="1928010630" sldId="374"/>
            <ac:spMk id="10" creationId="{FD7C8559-F04E-487D-8F0A-6C76183C5C69}"/>
          </ac:spMkLst>
        </pc:spChg>
        <pc:spChg chg="del">
          <ac:chgData name="Tegischer Lukas" userId="f78daebb-0565-485c-bd0e-1cd035e796ff" providerId="ADAL" clId="{0CCE885D-85C8-4B6A-BE85-1FCE7729EB9B}" dt="2022-04-10T17:45:33.619" v="663" actId="478"/>
          <ac:spMkLst>
            <pc:docMk/>
            <pc:sldMk cId="1928010630" sldId="374"/>
            <ac:spMk id="12" creationId="{50A37693-C773-4224-AFE4-C2CE1B900338}"/>
          </ac:spMkLst>
        </pc:spChg>
        <pc:spChg chg="add mod">
          <ac:chgData name="Tegischer Lukas" userId="f78daebb-0565-485c-bd0e-1cd035e796ff" providerId="ADAL" clId="{0CCE885D-85C8-4B6A-BE85-1FCE7729EB9B}" dt="2022-04-10T17:46:30.322" v="675" actId="403"/>
          <ac:spMkLst>
            <pc:docMk/>
            <pc:sldMk cId="1928010630" sldId="374"/>
            <ac:spMk id="15" creationId="{582EE6E6-4049-429A-BCFD-543D9147065C}"/>
          </ac:spMkLst>
        </pc:spChg>
        <pc:spChg chg="del">
          <ac:chgData name="Tegischer Lukas" userId="f78daebb-0565-485c-bd0e-1cd035e796ff" providerId="ADAL" clId="{0CCE885D-85C8-4B6A-BE85-1FCE7729EB9B}" dt="2022-04-10T17:45:38.302" v="667" actId="478"/>
          <ac:spMkLst>
            <pc:docMk/>
            <pc:sldMk cId="1928010630" sldId="374"/>
            <ac:spMk id="19" creationId="{C60A6D85-0850-4B47-ADD6-747C963BA127}"/>
          </ac:spMkLst>
        </pc:spChg>
        <pc:picChg chg="del">
          <ac:chgData name="Tegischer Lukas" userId="f78daebb-0565-485c-bd0e-1cd035e796ff" providerId="ADAL" clId="{0CCE885D-85C8-4B6A-BE85-1FCE7729EB9B}" dt="2022-04-10T17:45:34.423" v="664" actId="478"/>
          <ac:picMkLst>
            <pc:docMk/>
            <pc:sldMk cId="1928010630" sldId="374"/>
            <ac:picMk id="13" creationId="{D65C2351-A21E-42A2-86FD-CA4B387F8977}"/>
          </ac:picMkLst>
        </pc:picChg>
        <pc:cxnChg chg="del">
          <ac:chgData name="Tegischer Lukas" userId="f78daebb-0565-485c-bd0e-1cd035e796ff" providerId="ADAL" clId="{0CCE885D-85C8-4B6A-BE85-1FCE7729EB9B}" dt="2022-04-10T17:45:35.876" v="666" actId="478"/>
          <ac:cxnSpMkLst>
            <pc:docMk/>
            <pc:sldMk cId="1928010630" sldId="374"/>
            <ac:cxnSpMk id="22" creationId="{AC255C8C-1D47-4867-BE01-7B04FD89EB3B}"/>
          </ac:cxnSpMkLst>
        </pc:cxnChg>
        <pc:cxnChg chg="del">
          <ac:chgData name="Tegischer Lukas" userId="f78daebb-0565-485c-bd0e-1cd035e796ff" providerId="ADAL" clId="{0CCE885D-85C8-4B6A-BE85-1FCE7729EB9B}" dt="2022-04-10T17:45:35.167" v="665" actId="478"/>
          <ac:cxnSpMkLst>
            <pc:docMk/>
            <pc:sldMk cId="1928010630" sldId="374"/>
            <ac:cxnSpMk id="24" creationId="{1693EE13-0691-42E7-86EE-84B21E50DB8A}"/>
          </ac:cxnSpMkLst>
        </pc:cxnChg>
      </pc:sldChg>
      <pc:sldChg chg="modSp add del mod">
        <pc:chgData name="Tegischer Lukas" userId="f78daebb-0565-485c-bd0e-1cd035e796ff" providerId="ADAL" clId="{0CCE885D-85C8-4B6A-BE85-1FCE7729EB9B}" dt="2022-04-10T17:49:57.587" v="752" actId="47"/>
        <pc:sldMkLst>
          <pc:docMk/>
          <pc:sldMk cId="16406350" sldId="375"/>
        </pc:sldMkLst>
        <pc:spChg chg="mod">
          <ac:chgData name="Tegischer Lukas" userId="f78daebb-0565-485c-bd0e-1cd035e796ff" providerId="ADAL" clId="{0CCE885D-85C8-4B6A-BE85-1FCE7729EB9B}" dt="2022-04-10T17:47:27.632" v="696" actId="20577"/>
          <ac:spMkLst>
            <pc:docMk/>
            <pc:sldMk cId="16406350" sldId="375"/>
            <ac:spMk id="4" creationId="{C427B5BC-E2AB-4596-857C-DA06F86C68EB}"/>
          </ac:spMkLst>
        </pc:spChg>
      </pc:sldChg>
      <pc:sldChg chg="addSp delSp modSp add mod delAnim modAnim">
        <pc:chgData name="Tegischer Lukas" userId="f78daebb-0565-485c-bd0e-1cd035e796ff" providerId="ADAL" clId="{0CCE885D-85C8-4B6A-BE85-1FCE7729EB9B}" dt="2022-04-10T17:52:28.686" v="804"/>
        <pc:sldMkLst>
          <pc:docMk/>
          <pc:sldMk cId="2846920373" sldId="376"/>
        </pc:sldMkLst>
        <pc:spChg chg="del">
          <ac:chgData name="Tegischer Lukas" userId="f78daebb-0565-485c-bd0e-1cd035e796ff" providerId="ADAL" clId="{0CCE885D-85C8-4B6A-BE85-1FCE7729EB9B}" dt="2022-04-10T17:50:57.174" v="773" actId="478"/>
          <ac:spMkLst>
            <pc:docMk/>
            <pc:sldMk cId="2846920373" sldId="376"/>
            <ac:spMk id="10" creationId="{BAE83DA3-BBAF-474F-B6FA-DAE379CFD600}"/>
          </ac:spMkLst>
        </pc:spChg>
        <pc:spChg chg="add mod">
          <ac:chgData name="Tegischer Lukas" userId="f78daebb-0565-485c-bd0e-1cd035e796ff" providerId="ADAL" clId="{0CCE885D-85C8-4B6A-BE85-1FCE7729EB9B}" dt="2022-04-10T17:51:13.623" v="781" actId="1076"/>
          <ac:spMkLst>
            <pc:docMk/>
            <pc:sldMk cId="2846920373" sldId="376"/>
            <ac:spMk id="12" creationId="{E30E142A-135E-445B-8885-672B59F8CCE4}"/>
          </ac:spMkLst>
        </pc:spChg>
        <pc:spChg chg="add mod">
          <ac:chgData name="Tegischer Lukas" userId="f78daebb-0565-485c-bd0e-1cd035e796ff" providerId="ADAL" clId="{0CCE885D-85C8-4B6A-BE85-1FCE7729EB9B}" dt="2022-04-10T17:51:23.083" v="791" actId="404"/>
          <ac:spMkLst>
            <pc:docMk/>
            <pc:sldMk cId="2846920373" sldId="376"/>
            <ac:spMk id="15" creationId="{4310B6BC-DC87-4F31-A8E4-1A2270DB3542}"/>
          </ac:spMkLst>
        </pc:spChg>
        <pc:spChg chg="del">
          <ac:chgData name="Tegischer Lukas" userId="f78daebb-0565-485c-bd0e-1cd035e796ff" providerId="ADAL" clId="{0CCE885D-85C8-4B6A-BE85-1FCE7729EB9B}" dt="2022-04-10T17:50:54.402" v="772" actId="478"/>
          <ac:spMkLst>
            <pc:docMk/>
            <pc:sldMk cId="2846920373" sldId="376"/>
            <ac:spMk id="17" creationId="{7CB5C179-A812-4E65-9C01-B58F87D0AE5E}"/>
          </ac:spMkLst>
        </pc:spChg>
        <pc:spChg chg="del">
          <ac:chgData name="Tegischer Lukas" userId="f78daebb-0565-485c-bd0e-1cd035e796ff" providerId="ADAL" clId="{0CCE885D-85C8-4B6A-BE85-1FCE7729EB9B}" dt="2022-04-10T17:50:53.782" v="771" actId="478"/>
          <ac:spMkLst>
            <pc:docMk/>
            <pc:sldMk cId="2846920373" sldId="376"/>
            <ac:spMk id="18" creationId="{06CC98B7-9CED-4CA8-9162-7477B6D9B0CA}"/>
          </ac:spMkLst>
        </pc:spChg>
        <pc:cxnChg chg="mod">
          <ac:chgData name="Tegischer Lukas" userId="f78daebb-0565-485c-bd0e-1cd035e796ff" providerId="ADAL" clId="{0CCE885D-85C8-4B6A-BE85-1FCE7729EB9B}" dt="2022-04-10T17:52:18.216" v="801" actId="14100"/>
          <ac:cxnSpMkLst>
            <pc:docMk/>
            <pc:sldMk cId="2846920373" sldId="376"/>
            <ac:cxnSpMk id="5" creationId="{E6A3A824-A694-46EF-BC4F-169C1396262C}"/>
          </ac:cxnSpMkLst>
        </pc:cxnChg>
        <pc:cxnChg chg="mod">
          <ac:chgData name="Tegischer Lukas" userId="f78daebb-0565-485c-bd0e-1cd035e796ff" providerId="ADAL" clId="{0CCE885D-85C8-4B6A-BE85-1FCE7729EB9B}" dt="2022-04-10T17:51:50.177" v="797" actId="1582"/>
          <ac:cxnSpMkLst>
            <pc:docMk/>
            <pc:sldMk cId="2846920373" sldId="376"/>
            <ac:cxnSpMk id="22" creationId="{AC255C8C-1D47-4867-BE01-7B04FD89EB3B}"/>
          </ac:cxnSpMkLst>
        </pc:cxnChg>
        <pc:cxnChg chg="del">
          <ac:chgData name="Tegischer Lukas" userId="f78daebb-0565-485c-bd0e-1cd035e796ff" providerId="ADAL" clId="{0CCE885D-85C8-4B6A-BE85-1FCE7729EB9B}" dt="2022-04-10T17:51:54.501" v="798" actId="478"/>
          <ac:cxnSpMkLst>
            <pc:docMk/>
            <pc:sldMk cId="2846920373" sldId="376"/>
            <ac:cxnSpMk id="24" creationId="{1693EE13-0691-42E7-86EE-84B21E50DB8A}"/>
          </ac:cxnSpMkLst>
        </pc:cxnChg>
      </pc:sldChg>
      <pc:sldChg chg="addSp delSp modSp add mod delAnim">
        <pc:chgData name="Tegischer Lukas" userId="f78daebb-0565-485c-bd0e-1cd035e796ff" providerId="ADAL" clId="{0CCE885D-85C8-4B6A-BE85-1FCE7729EB9B}" dt="2022-04-10T17:57:42.727" v="930" actId="20577"/>
        <pc:sldMkLst>
          <pc:docMk/>
          <pc:sldMk cId="3158833177" sldId="377"/>
        </pc:sldMkLst>
        <pc:spChg chg="mod">
          <ac:chgData name="Tegischer Lukas" userId="f78daebb-0565-485c-bd0e-1cd035e796ff" providerId="ADAL" clId="{0CCE885D-85C8-4B6A-BE85-1FCE7729EB9B}" dt="2022-04-10T17:56:05.632" v="873" actId="115"/>
          <ac:spMkLst>
            <pc:docMk/>
            <pc:sldMk cId="3158833177" sldId="377"/>
            <ac:spMk id="8" creationId="{78638154-7C27-48C4-8E43-D5B02364AE40}"/>
          </ac:spMkLst>
        </pc:spChg>
        <pc:spChg chg="add mod">
          <ac:chgData name="Tegischer Lukas" userId="f78daebb-0565-485c-bd0e-1cd035e796ff" providerId="ADAL" clId="{0CCE885D-85C8-4B6A-BE85-1FCE7729EB9B}" dt="2022-04-10T17:57:42.727" v="930" actId="20577"/>
          <ac:spMkLst>
            <pc:docMk/>
            <pc:sldMk cId="3158833177" sldId="377"/>
            <ac:spMk id="10" creationId="{AEDE0E1D-F69D-466C-B214-932F333AA2C2}"/>
          </ac:spMkLst>
        </pc:spChg>
        <pc:spChg chg="mod">
          <ac:chgData name="Tegischer Lukas" userId="f78daebb-0565-485c-bd0e-1cd035e796ff" providerId="ADAL" clId="{0CCE885D-85C8-4B6A-BE85-1FCE7729EB9B}" dt="2022-04-10T17:56:25.733" v="903" actId="14100"/>
          <ac:spMkLst>
            <pc:docMk/>
            <pc:sldMk cId="3158833177" sldId="377"/>
            <ac:spMk id="12" creationId="{50A37693-C773-4224-AFE4-C2CE1B900338}"/>
          </ac:spMkLst>
        </pc:spChg>
        <pc:spChg chg="del">
          <ac:chgData name="Tegischer Lukas" userId="f78daebb-0565-485c-bd0e-1cd035e796ff" providerId="ADAL" clId="{0CCE885D-85C8-4B6A-BE85-1FCE7729EB9B}" dt="2022-04-10T17:56:37.129" v="905" actId="478"/>
          <ac:spMkLst>
            <pc:docMk/>
            <pc:sldMk cId="3158833177" sldId="377"/>
            <ac:spMk id="19" creationId="{C60A6D85-0850-4B47-ADD6-747C963BA127}"/>
          </ac:spMkLst>
        </pc:spChg>
        <pc:picChg chg="add mod ord">
          <ac:chgData name="Tegischer Lukas" userId="f78daebb-0565-485c-bd0e-1cd035e796ff" providerId="ADAL" clId="{0CCE885D-85C8-4B6A-BE85-1FCE7729EB9B}" dt="2022-04-10T17:57:10.755" v="922" actId="171"/>
          <ac:picMkLst>
            <pc:docMk/>
            <pc:sldMk cId="3158833177" sldId="377"/>
            <ac:picMk id="11" creationId="{B48893A8-7B3C-4FAB-8EC3-58AE94A24D4F}"/>
          </ac:picMkLst>
        </pc:picChg>
        <pc:picChg chg="del">
          <ac:chgData name="Tegischer Lukas" userId="f78daebb-0565-485c-bd0e-1cd035e796ff" providerId="ADAL" clId="{0CCE885D-85C8-4B6A-BE85-1FCE7729EB9B}" dt="2022-04-10T17:56:29.880" v="904" actId="478"/>
          <ac:picMkLst>
            <pc:docMk/>
            <pc:sldMk cId="3158833177" sldId="377"/>
            <ac:picMk id="13" creationId="{D65C2351-A21E-42A2-86FD-CA4B387F8977}"/>
          </ac:picMkLst>
        </pc:picChg>
        <pc:cxnChg chg="mod">
          <ac:chgData name="Tegischer Lukas" userId="f78daebb-0565-485c-bd0e-1cd035e796ff" providerId="ADAL" clId="{0CCE885D-85C8-4B6A-BE85-1FCE7729EB9B}" dt="2022-04-10T17:57:21.450" v="926" actId="14100"/>
          <ac:cxnSpMkLst>
            <pc:docMk/>
            <pc:sldMk cId="3158833177" sldId="377"/>
            <ac:cxnSpMk id="22" creationId="{AC255C8C-1D47-4867-BE01-7B04FD89EB3B}"/>
          </ac:cxnSpMkLst>
        </pc:cxnChg>
        <pc:cxnChg chg="mod">
          <ac:chgData name="Tegischer Lukas" userId="f78daebb-0565-485c-bd0e-1cd035e796ff" providerId="ADAL" clId="{0CCE885D-85C8-4B6A-BE85-1FCE7729EB9B}" dt="2022-04-10T17:57:29.493" v="928" actId="14100"/>
          <ac:cxnSpMkLst>
            <pc:docMk/>
            <pc:sldMk cId="3158833177" sldId="377"/>
            <ac:cxnSpMk id="24" creationId="{1693EE13-0691-42E7-86EE-84B21E50DB8A}"/>
          </ac:cxnSpMkLst>
        </pc:cxnChg>
      </pc:sldChg>
      <pc:sldChg chg="addSp delSp modSp add mod delAnim modAnim">
        <pc:chgData name="Tegischer Lukas" userId="f78daebb-0565-485c-bd0e-1cd035e796ff" providerId="ADAL" clId="{0CCE885D-85C8-4B6A-BE85-1FCE7729EB9B}" dt="2022-04-10T18:01:50.419" v="983"/>
        <pc:sldMkLst>
          <pc:docMk/>
          <pc:sldMk cId="394353900" sldId="378"/>
        </pc:sldMkLst>
        <pc:spChg chg="add mod">
          <ac:chgData name="Tegischer Lukas" userId="f78daebb-0565-485c-bd0e-1cd035e796ff" providerId="ADAL" clId="{0CCE885D-85C8-4B6A-BE85-1FCE7729EB9B}" dt="2022-04-10T17:59:10.952" v="981" actId="20577"/>
          <ac:spMkLst>
            <pc:docMk/>
            <pc:sldMk cId="394353900" sldId="378"/>
            <ac:spMk id="7" creationId="{613C1862-2526-4AAE-85E8-F013BB7D53AD}"/>
          </ac:spMkLst>
        </pc:spChg>
        <pc:spChg chg="mod">
          <ac:chgData name="Tegischer Lukas" userId="f78daebb-0565-485c-bd0e-1cd035e796ff" providerId="ADAL" clId="{0CCE885D-85C8-4B6A-BE85-1FCE7729EB9B}" dt="2022-04-10T17:58:12.874" v="948" actId="115"/>
          <ac:spMkLst>
            <pc:docMk/>
            <pc:sldMk cId="394353900" sldId="378"/>
            <ac:spMk id="8" creationId="{78638154-7C27-48C4-8E43-D5B02364AE40}"/>
          </ac:spMkLst>
        </pc:spChg>
        <pc:spChg chg="del mod">
          <ac:chgData name="Tegischer Lukas" userId="f78daebb-0565-485c-bd0e-1cd035e796ff" providerId="ADAL" clId="{0CCE885D-85C8-4B6A-BE85-1FCE7729EB9B}" dt="2022-04-10T17:58:33.147" v="962" actId="478"/>
          <ac:spMkLst>
            <pc:docMk/>
            <pc:sldMk cId="394353900" sldId="378"/>
            <ac:spMk id="10" creationId="{FD7C8559-F04E-487D-8F0A-6C76183C5C69}"/>
          </ac:spMkLst>
        </pc:spChg>
        <pc:spChg chg="mod">
          <ac:chgData name="Tegischer Lukas" userId="f78daebb-0565-485c-bd0e-1cd035e796ff" providerId="ADAL" clId="{0CCE885D-85C8-4B6A-BE85-1FCE7729EB9B}" dt="2022-04-10T17:58:57.215" v="975" actId="1076"/>
          <ac:spMkLst>
            <pc:docMk/>
            <pc:sldMk cId="394353900" sldId="378"/>
            <ac:spMk id="15" creationId="{582EE6E6-4049-429A-BCFD-543D9147065C}"/>
          </ac:spMkLst>
        </pc:spChg>
      </pc:sldChg>
      <pc:sldChg chg="addSp delSp modSp add mod delAnim modAnim">
        <pc:chgData name="Tegischer Lukas" userId="f78daebb-0565-485c-bd0e-1cd035e796ff" providerId="ADAL" clId="{0CCE885D-85C8-4B6A-BE85-1FCE7729EB9B}" dt="2022-04-10T17:49:50.887" v="750" actId="1076"/>
        <pc:sldMkLst>
          <pc:docMk/>
          <pc:sldMk cId="3460738671" sldId="379"/>
        </pc:sldMkLst>
        <pc:spChg chg="mod">
          <ac:chgData name="Tegischer Lukas" userId="f78daebb-0565-485c-bd0e-1cd035e796ff" providerId="ADAL" clId="{0CCE885D-85C8-4B6A-BE85-1FCE7729EB9B}" dt="2022-04-10T17:47:42.524" v="716" actId="20577"/>
          <ac:spMkLst>
            <pc:docMk/>
            <pc:sldMk cId="3460738671" sldId="379"/>
            <ac:spMk id="4" creationId="{C427B5BC-E2AB-4596-857C-DA06F86C68EB}"/>
          </ac:spMkLst>
        </pc:spChg>
        <pc:spChg chg="del">
          <ac:chgData name="Tegischer Lukas" userId="f78daebb-0565-485c-bd0e-1cd035e796ff" providerId="ADAL" clId="{0CCE885D-85C8-4B6A-BE85-1FCE7729EB9B}" dt="2022-04-10T17:47:57.252" v="717" actId="478"/>
          <ac:spMkLst>
            <pc:docMk/>
            <pc:sldMk cId="3460738671" sldId="379"/>
            <ac:spMk id="7" creationId="{885EDF47-F0C5-444D-A492-B86284922DCF}"/>
          </ac:spMkLst>
        </pc:spChg>
        <pc:spChg chg="add mod">
          <ac:chgData name="Tegischer Lukas" userId="f78daebb-0565-485c-bd0e-1cd035e796ff" providerId="ADAL" clId="{0CCE885D-85C8-4B6A-BE85-1FCE7729EB9B}" dt="2022-04-10T17:48:43.254" v="732" actId="404"/>
          <ac:spMkLst>
            <pc:docMk/>
            <pc:sldMk cId="3460738671" sldId="379"/>
            <ac:spMk id="8" creationId="{6693FC1C-B789-4586-9ECC-34C4DD2DA077}"/>
          </ac:spMkLst>
        </pc:spChg>
        <pc:spChg chg="add mod">
          <ac:chgData name="Tegischer Lukas" userId="f78daebb-0565-485c-bd0e-1cd035e796ff" providerId="ADAL" clId="{0CCE885D-85C8-4B6A-BE85-1FCE7729EB9B}" dt="2022-04-10T17:49:47.979" v="749" actId="1076"/>
          <ac:spMkLst>
            <pc:docMk/>
            <pc:sldMk cId="3460738671" sldId="379"/>
            <ac:spMk id="10" creationId="{1CE48704-F086-4274-8A9C-3C987BFE1699}"/>
          </ac:spMkLst>
        </pc:spChg>
        <pc:spChg chg="del mod">
          <ac:chgData name="Tegischer Lukas" userId="f78daebb-0565-485c-bd0e-1cd035e796ff" providerId="ADAL" clId="{0CCE885D-85C8-4B6A-BE85-1FCE7729EB9B}" dt="2022-04-10T17:48:53.042" v="735" actId="478"/>
          <ac:spMkLst>
            <pc:docMk/>
            <pc:sldMk cId="3460738671" sldId="379"/>
            <ac:spMk id="11" creationId="{6832DB6D-252D-44DB-BC01-830C3795D47D}"/>
          </ac:spMkLst>
        </pc:spChg>
        <pc:cxnChg chg="mod">
          <ac:chgData name="Tegischer Lukas" userId="f78daebb-0565-485c-bd0e-1cd035e796ff" providerId="ADAL" clId="{0CCE885D-85C8-4B6A-BE85-1FCE7729EB9B}" dt="2022-04-10T17:49:50.887" v="750" actId="1076"/>
          <ac:cxnSpMkLst>
            <pc:docMk/>
            <pc:sldMk cId="3460738671" sldId="379"/>
            <ac:cxnSpMk id="5" creationId="{B99E28B7-7D45-408F-B13F-F9E501348E13}"/>
          </ac:cxnSpMkLst>
        </pc:cxnChg>
      </pc:sldChg>
      <pc:sldChg chg="addSp delSp modSp add mod delAnim modAnim">
        <pc:chgData name="Tegischer Lukas" userId="f78daebb-0565-485c-bd0e-1cd035e796ff" providerId="ADAL" clId="{0CCE885D-85C8-4B6A-BE85-1FCE7729EB9B}" dt="2022-04-10T17:50:27.163" v="770" actId="1076"/>
        <pc:sldMkLst>
          <pc:docMk/>
          <pc:sldMk cId="3986195943" sldId="380"/>
        </pc:sldMkLst>
        <pc:spChg chg="add mod">
          <ac:chgData name="Tegischer Lukas" userId="f78daebb-0565-485c-bd0e-1cd035e796ff" providerId="ADAL" clId="{0CCE885D-85C8-4B6A-BE85-1FCE7729EB9B}" dt="2022-04-10T17:50:27.163" v="770" actId="1076"/>
          <ac:spMkLst>
            <pc:docMk/>
            <pc:sldMk cId="3986195943" sldId="380"/>
            <ac:spMk id="9" creationId="{18A9A863-496A-43C4-99D6-5044350242E7}"/>
          </ac:spMkLst>
        </pc:spChg>
        <pc:spChg chg="del">
          <ac:chgData name="Tegischer Lukas" userId="f78daebb-0565-485c-bd0e-1cd035e796ff" providerId="ADAL" clId="{0CCE885D-85C8-4B6A-BE85-1FCE7729EB9B}" dt="2022-04-10T17:50:02.176" v="755" actId="478"/>
          <ac:spMkLst>
            <pc:docMk/>
            <pc:sldMk cId="3986195943" sldId="380"/>
            <ac:spMk id="10" creationId="{1CE48704-F086-4274-8A9C-3C987BFE1699}"/>
          </ac:spMkLst>
        </pc:spChg>
      </pc:sldChg>
      <pc:sldChg chg="addSp delSp modSp add mod delAnim modAnim">
        <pc:chgData name="Tegischer Lukas" userId="f78daebb-0565-485c-bd0e-1cd035e796ff" providerId="ADAL" clId="{0CCE885D-85C8-4B6A-BE85-1FCE7729EB9B}" dt="2022-04-10T17:55:37.765" v="858"/>
        <pc:sldMkLst>
          <pc:docMk/>
          <pc:sldMk cId="1877383582" sldId="381"/>
        </pc:sldMkLst>
        <pc:spChg chg="mod">
          <ac:chgData name="Tegischer Lukas" userId="f78daebb-0565-485c-bd0e-1cd035e796ff" providerId="ADAL" clId="{0CCE885D-85C8-4B6A-BE85-1FCE7729EB9B}" dt="2022-04-10T17:53:19.317" v="819" actId="115"/>
          <ac:spMkLst>
            <pc:docMk/>
            <pc:sldMk cId="1877383582" sldId="381"/>
            <ac:spMk id="8" creationId="{78638154-7C27-48C4-8E43-D5B02364AE40}"/>
          </ac:spMkLst>
        </pc:spChg>
        <pc:spChg chg="add mod">
          <ac:chgData name="Tegischer Lukas" userId="f78daebb-0565-485c-bd0e-1cd035e796ff" providerId="ADAL" clId="{0CCE885D-85C8-4B6A-BE85-1FCE7729EB9B}" dt="2022-04-10T17:54:07.803" v="831" actId="21"/>
          <ac:spMkLst>
            <pc:docMk/>
            <pc:sldMk cId="1877383582" sldId="381"/>
            <ac:spMk id="10" creationId="{491981EC-0399-45C0-BCC6-45A7C9C58EEF}"/>
          </ac:spMkLst>
        </pc:spChg>
        <pc:spChg chg="del">
          <ac:chgData name="Tegischer Lukas" userId="f78daebb-0565-485c-bd0e-1cd035e796ff" providerId="ADAL" clId="{0CCE885D-85C8-4B6A-BE85-1FCE7729EB9B}" dt="2022-04-10T17:53:35.830" v="822" actId="478"/>
          <ac:spMkLst>
            <pc:docMk/>
            <pc:sldMk cId="1877383582" sldId="381"/>
            <ac:spMk id="12" creationId="{E30E142A-135E-445B-8885-672B59F8CCE4}"/>
          </ac:spMkLst>
        </pc:spChg>
        <pc:spChg chg="add mod">
          <ac:chgData name="Tegischer Lukas" userId="f78daebb-0565-485c-bd0e-1cd035e796ff" providerId="ADAL" clId="{0CCE885D-85C8-4B6A-BE85-1FCE7729EB9B}" dt="2022-04-10T17:54:11.547" v="834" actId="14100"/>
          <ac:spMkLst>
            <pc:docMk/>
            <pc:sldMk cId="1877383582" sldId="381"/>
            <ac:spMk id="13" creationId="{28F69618-EEED-4186-821E-40D6C3DEE8B6}"/>
          </ac:spMkLst>
        </pc:spChg>
        <pc:spChg chg="del">
          <ac:chgData name="Tegischer Lukas" userId="f78daebb-0565-485c-bd0e-1cd035e796ff" providerId="ADAL" clId="{0CCE885D-85C8-4B6A-BE85-1FCE7729EB9B}" dt="2022-04-10T17:53:33.628" v="820" actId="478"/>
          <ac:spMkLst>
            <pc:docMk/>
            <pc:sldMk cId="1877383582" sldId="381"/>
            <ac:spMk id="15" creationId="{4310B6BC-DC87-4F31-A8E4-1A2270DB3542}"/>
          </ac:spMkLst>
        </pc:spChg>
        <pc:spChg chg="add mod">
          <ac:chgData name="Tegischer Lukas" userId="f78daebb-0565-485c-bd0e-1cd035e796ff" providerId="ADAL" clId="{0CCE885D-85C8-4B6A-BE85-1FCE7729EB9B}" dt="2022-04-10T17:55:25.395" v="856" actId="1076"/>
          <ac:spMkLst>
            <pc:docMk/>
            <pc:sldMk cId="1877383582" sldId="381"/>
            <ac:spMk id="19" creationId="{589522F1-E5FA-464B-BA11-05FD06CEEF8D}"/>
          </ac:spMkLst>
        </pc:spChg>
        <pc:picChg chg="del">
          <ac:chgData name="Tegischer Lukas" userId="f78daebb-0565-485c-bd0e-1cd035e796ff" providerId="ADAL" clId="{0CCE885D-85C8-4B6A-BE85-1FCE7729EB9B}" dt="2022-04-10T17:53:34.394" v="821" actId="478"/>
          <ac:picMkLst>
            <pc:docMk/>
            <pc:sldMk cId="1877383582" sldId="381"/>
            <ac:picMk id="16" creationId="{B553D4DC-58C1-47EA-9BE8-97A6AD07E2CB}"/>
          </ac:picMkLst>
        </pc:picChg>
        <pc:picChg chg="add mod ord">
          <ac:chgData name="Tegischer Lukas" userId="f78daebb-0565-485c-bd0e-1cd035e796ff" providerId="ADAL" clId="{0CCE885D-85C8-4B6A-BE85-1FCE7729EB9B}" dt="2022-04-10T17:54:29.202" v="845" actId="171"/>
          <ac:picMkLst>
            <pc:docMk/>
            <pc:sldMk cId="1877383582" sldId="381"/>
            <ac:picMk id="17" creationId="{0BA7E307-7667-49A2-A893-74FFCA20ACEE}"/>
          </ac:picMkLst>
        </pc:picChg>
        <pc:cxnChg chg="mod">
          <ac:chgData name="Tegischer Lukas" userId="f78daebb-0565-485c-bd0e-1cd035e796ff" providerId="ADAL" clId="{0CCE885D-85C8-4B6A-BE85-1FCE7729EB9B}" dt="2022-04-10T17:54:39.466" v="848" actId="14100"/>
          <ac:cxnSpMkLst>
            <pc:docMk/>
            <pc:sldMk cId="1877383582" sldId="381"/>
            <ac:cxnSpMk id="5" creationId="{E6A3A824-A694-46EF-BC4F-169C1396262C}"/>
          </ac:cxnSpMkLst>
        </pc:cxnChg>
        <pc:cxnChg chg="add mod">
          <ac:chgData name="Tegischer Lukas" userId="f78daebb-0565-485c-bd0e-1cd035e796ff" providerId="ADAL" clId="{0CCE885D-85C8-4B6A-BE85-1FCE7729EB9B}" dt="2022-04-10T17:54:51.940" v="852" actId="14100"/>
          <ac:cxnSpMkLst>
            <pc:docMk/>
            <pc:sldMk cId="1877383582" sldId="381"/>
            <ac:cxnSpMk id="18" creationId="{47EBA8C1-DF69-433F-ABDE-951204BFE29E}"/>
          </ac:cxnSpMkLst>
        </pc:cxnChg>
        <pc:cxnChg chg="mod">
          <ac:chgData name="Tegischer Lukas" userId="f78daebb-0565-485c-bd0e-1cd035e796ff" providerId="ADAL" clId="{0CCE885D-85C8-4B6A-BE85-1FCE7729EB9B}" dt="2022-04-10T17:54:44.641" v="849" actId="1076"/>
          <ac:cxnSpMkLst>
            <pc:docMk/>
            <pc:sldMk cId="1877383582" sldId="381"/>
            <ac:cxnSpMk id="22" creationId="{AC255C8C-1D47-4867-BE01-7B04FD89EB3B}"/>
          </ac:cxnSpMkLst>
        </pc:cxnChg>
      </pc:sldChg>
    </pc:docChg>
  </pc:docChgLst>
  <pc:docChgLst>
    <pc:chgData name="Tegischer Lukas" userId="f78daebb-0565-485c-bd0e-1cd035e796ff" providerId="ADAL" clId="{BAEDC589-DEA9-48A9-9E9C-DEED5267528B}"/>
    <pc:docChg chg="undo custSel addSld delSld modSld">
      <pc:chgData name="Tegischer Lukas" userId="f78daebb-0565-485c-bd0e-1cd035e796ff" providerId="ADAL" clId="{BAEDC589-DEA9-48A9-9E9C-DEED5267528B}" dt="2022-04-10T13:38:39.059" v="343" actId="20577"/>
      <pc:docMkLst>
        <pc:docMk/>
      </pc:docMkLst>
      <pc:sldChg chg="modSp mod">
        <pc:chgData name="Tegischer Lukas" userId="f78daebb-0565-485c-bd0e-1cd035e796ff" providerId="ADAL" clId="{BAEDC589-DEA9-48A9-9E9C-DEED5267528B}" dt="2022-04-10T13:26:12.794" v="17" actId="20577"/>
        <pc:sldMkLst>
          <pc:docMk/>
          <pc:sldMk cId="336392357" sldId="256"/>
        </pc:sldMkLst>
        <pc:spChg chg="mod">
          <ac:chgData name="Tegischer Lukas" userId="f78daebb-0565-485c-bd0e-1cd035e796ff" providerId="ADAL" clId="{BAEDC589-DEA9-48A9-9E9C-DEED5267528B}" dt="2022-04-10T13:26:12.794" v="17" actId="20577"/>
          <ac:spMkLst>
            <pc:docMk/>
            <pc:sldMk cId="336392357" sldId="256"/>
            <ac:spMk id="2" creationId="{00000000-0000-0000-0000-000000000000}"/>
          </ac:spMkLst>
        </pc:spChg>
      </pc:sldChg>
      <pc:sldChg chg="addSp delSp modSp mod delAnim modAnim">
        <pc:chgData name="Tegischer Lukas" userId="f78daebb-0565-485c-bd0e-1cd035e796ff" providerId="ADAL" clId="{BAEDC589-DEA9-48A9-9E9C-DEED5267528B}" dt="2022-04-10T13:30:10.254" v="212" actId="207"/>
        <pc:sldMkLst>
          <pc:docMk/>
          <pc:sldMk cId="2738696002" sldId="324"/>
        </pc:sldMkLst>
        <pc:spChg chg="mod">
          <ac:chgData name="Tegischer Lukas" userId="f78daebb-0565-485c-bd0e-1cd035e796ff" providerId="ADAL" clId="{BAEDC589-DEA9-48A9-9E9C-DEED5267528B}" dt="2022-04-10T13:26:43.659" v="65" actId="20577"/>
          <ac:spMkLst>
            <pc:docMk/>
            <pc:sldMk cId="2738696002" sldId="324"/>
            <ac:spMk id="4" creationId="{C427B5BC-E2AB-4596-857C-DA06F86C68EB}"/>
          </ac:spMkLst>
        </pc:spChg>
        <pc:spChg chg="add mod">
          <ac:chgData name="Tegischer Lukas" userId="f78daebb-0565-485c-bd0e-1cd035e796ff" providerId="ADAL" clId="{BAEDC589-DEA9-48A9-9E9C-DEED5267528B}" dt="2022-04-10T13:30:10.254" v="212" actId="207"/>
          <ac:spMkLst>
            <pc:docMk/>
            <pc:sldMk cId="2738696002" sldId="324"/>
            <ac:spMk id="6" creationId="{12B510E9-505E-4F79-B66D-81A6532DED3D}"/>
          </ac:spMkLst>
        </pc:spChg>
        <pc:spChg chg="add mod">
          <ac:chgData name="Tegischer Lukas" userId="f78daebb-0565-485c-bd0e-1cd035e796ff" providerId="ADAL" clId="{BAEDC589-DEA9-48A9-9E9C-DEED5267528B}" dt="2022-04-10T13:28:10.373" v="145" actId="1076"/>
          <ac:spMkLst>
            <pc:docMk/>
            <pc:sldMk cId="2738696002" sldId="324"/>
            <ac:spMk id="8" creationId="{3C8DE921-3EFF-4BC4-ACBD-B417BFCC0517}"/>
          </ac:spMkLst>
        </pc:spChg>
        <pc:spChg chg="add del mod">
          <ac:chgData name="Tegischer Lukas" userId="f78daebb-0565-485c-bd0e-1cd035e796ff" providerId="ADAL" clId="{BAEDC589-DEA9-48A9-9E9C-DEED5267528B}" dt="2022-04-10T13:27:56.324" v="143"/>
          <ac:spMkLst>
            <pc:docMk/>
            <pc:sldMk cId="2738696002" sldId="324"/>
            <ac:spMk id="10" creationId="{C083947C-0E19-492D-A2C0-188F3BA1B607}"/>
          </ac:spMkLst>
        </pc:spChg>
        <pc:spChg chg="del">
          <ac:chgData name="Tegischer Lukas" userId="f78daebb-0565-485c-bd0e-1cd035e796ff" providerId="ADAL" clId="{BAEDC589-DEA9-48A9-9E9C-DEED5267528B}" dt="2022-04-10T13:26:46.601" v="66" actId="478"/>
          <ac:spMkLst>
            <pc:docMk/>
            <pc:sldMk cId="2738696002" sldId="324"/>
            <ac:spMk id="13" creationId="{02F07EE2-5CA4-41C7-B0FA-5F719B73FEEB}"/>
          </ac:spMkLst>
        </pc:spChg>
      </pc:sldChg>
      <pc:sldChg chg="del">
        <pc:chgData name="Tegischer Lukas" userId="f78daebb-0565-485c-bd0e-1cd035e796ff" providerId="ADAL" clId="{BAEDC589-DEA9-48A9-9E9C-DEED5267528B}" dt="2022-04-10T13:33:46.803" v="290" actId="47"/>
        <pc:sldMkLst>
          <pc:docMk/>
          <pc:sldMk cId="986812351" sldId="337"/>
        </pc:sldMkLst>
      </pc:sldChg>
      <pc:sldChg chg="del">
        <pc:chgData name="Tegischer Lukas" userId="f78daebb-0565-485c-bd0e-1cd035e796ff" providerId="ADAL" clId="{BAEDC589-DEA9-48A9-9E9C-DEED5267528B}" dt="2022-04-10T13:33:46.803" v="290" actId="47"/>
        <pc:sldMkLst>
          <pc:docMk/>
          <pc:sldMk cId="1048903968" sldId="338"/>
        </pc:sldMkLst>
      </pc:sldChg>
      <pc:sldChg chg="addSp delSp modSp mod delAnim modAnim">
        <pc:chgData name="Tegischer Lukas" userId="f78daebb-0565-485c-bd0e-1cd035e796ff" providerId="ADAL" clId="{BAEDC589-DEA9-48A9-9E9C-DEED5267528B}" dt="2022-04-10T13:33:40.149" v="288"/>
        <pc:sldMkLst>
          <pc:docMk/>
          <pc:sldMk cId="1245368849" sldId="341"/>
        </pc:sldMkLst>
        <pc:spChg chg="del">
          <ac:chgData name="Tegischer Lukas" userId="f78daebb-0565-485c-bd0e-1cd035e796ff" providerId="ADAL" clId="{BAEDC589-DEA9-48A9-9E9C-DEED5267528B}" dt="2022-04-10T13:32:44.738" v="261" actId="478"/>
          <ac:spMkLst>
            <pc:docMk/>
            <pc:sldMk cId="1245368849" sldId="341"/>
            <ac:spMk id="4" creationId="{C427B5BC-E2AB-4596-857C-DA06F86C68EB}"/>
          </ac:spMkLst>
        </pc:spChg>
        <pc:spChg chg="del">
          <ac:chgData name="Tegischer Lukas" userId="f78daebb-0565-485c-bd0e-1cd035e796ff" providerId="ADAL" clId="{BAEDC589-DEA9-48A9-9E9C-DEED5267528B}" dt="2022-04-10T13:32:42.237" v="260" actId="478"/>
          <ac:spMkLst>
            <pc:docMk/>
            <pc:sldMk cId="1245368849" sldId="341"/>
            <ac:spMk id="6" creationId="{8B6C73EE-7740-4146-854B-B5F6983C89C9}"/>
          </ac:spMkLst>
        </pc:spChg>
        <pc:spChg chg="del">
          <ac:chgData name="Tegischer Lukas" userId="f78daebb-0565-485c-bd0e-1cd035e796ff" providerId="ADAL" clId="{BAEDC589-DEA9-48A9-9E9C-DEED5267528B}" dt="2022-04-10T13:32:44.738" v="261" actId="478"/>
          <ac:spMkLst>
            <pc:docMk/>
            <pc:sldMk cId="1245368849" sldId="341"/>
            <ac:spMk id="7" creationId="{B3901B15-0B24-444B-A341-8F18C113F714}"/>
          </ac:spMkLst>
        </pc:spChg>
        <pc:spChg chg="add mod">
          <ac:chgData name="Tegischer Lukas" userId="f78daebb-0565-485c-bd0e-1cd035e796ff" providerId="ADAL" clId="{BAEDC589-DEA9-48A9-9E9C-DEED5267528B}" dt="2022-04-10T13:32:49.324" v="264" actId="1076"/>
          <ac:spMkLst>
            <pc:docMk/>
            <pc:sldMk cId="1245368849" sldId="341"/>
            <ac:spMk id="8" creationId="{A2E8E4F8-C20D-43F1-A032-98CBF3779427}"/>
          </ac:spMkLst>
        </pc:spChg>
        <pc:spChg chg="del">
          <ac:chgData name="Tegischer Lukas" userId="f78daebb-0565-485c-bd0e-1cd035e796ff" providerId="ADAL" clId="{BAEDC589-DEA9-48A9-9E9C-DEED5267528B}" dt="2022-04-10T13:32:45.744" v="262" actId="478"/>
          <ac:spMkLst>
            <pc:docMk/>
            <pc:sldMk cId="1245368849" sldId="341"/>
            <ac:spMk id="9" creationId="{59D9F288-9CB8-4E56-814D-0EA3ABD79342}"/>
          </ac:spMkLst>
        </pc:spChg>
        <pc:spChg chg="add mod">
          <ac:chgData name="Tegischer Lukas" userId="f78daebb-0565-485c-bd0e-1cd035e796ff" providerId="ADAL" clId="{BAEDC589-DEA9-48A9-9E9C-DEED5267528B}" dt="2022-04-10T13:33:27.455" v="286" actId="20577"/>
          <ac:spMkLst>
            <pc:docMk/>
            <pc:sldMk cId="1245368849" sldId="341"/>
            <ac:spMk id="11" creationId="{9E04BA44-95E0-4577-8420-B318E71D6D1B}"/>
          </ac:spMkLst>
        </pc:spChg>
        <pc:graphicFrameChg chg="add del mod modGraphic">
          <ac:chgData name="Tegischer Lukas" userId="f78daebb-0565-485c-bd0e-1cd035e796ff" providerId="ADAL" clId="{BAEDC589-DEA9-48A9-9E9C-DEED5267528B}" dt="2022-04-10T13:33:22.154" v="279" actId="478"/>
          <ac:graphicFrameMkLst>
            <pc:docMk/>
            <pc:sldMk cId="1245368849" sldId="341"/>
            <ac:graphicFrameMk id="3" creationId="{73F24D42-7744-4970-8404-FA02A6900DCE}"/>
          </ac:graphicFrameMkLst>
        </pc:graphicFrameChg>
      </pc:sldChg>
      <pc:sldChg chg="del">
        <pc:chgData name="Tegischer Lukas" userId="f78daebb-0565-485c-bd0e-1cd035e796ff" providerId="ADAL" clId="{BAEDC589-DEA9-48A9-9E9C-DEED5267528B}" dt="2022-04-10T13:33:46.803" v="290" actId="47"/>
        <pc:sldMkLst>
          <pc:docMk/>
          <pc:sldMk cId="3198157009" sldId="342"/>
        </pc:sldMkLst>
      </pc:sldChg>
      <pc:sldChg chg="del">
        <pc:chgData name="Tegischer Lukas" userId="f78daebb-0565-485c-bd0e-1cd035e796ff" providerId="ADAL" clId="{BAEDC589-DEA9-48A9-9E9C-DEED5267528B}" dt="2022-04-10T13:33:46.803" v="290" actId="47"/>
        <pc:sldMkLst>
          <pc:docMk/>
          <pc:sldMk cId="3056743295" sldId="343"/>
        </pc:sldMkLst>
      </pc:sldChg>
      <pc:sldChg chg="del">
        <pc:chgData name="Tegischer Lukas" userId="f78daebb-0565-485c-bd0e-1cd035e796ff" providerId="ADAL" clId="{BAEDC589-DEA9-48A9-9E9C-DEED5267528B}" dt="2022-04-10T13:33:46.803" v="290" actId="47"/>
        <pc:sldMkLst>
          <pc:docMk/>
          <pc:sldMk cId="2760376477" sldId="344"/>
        </pc:sldMkLst>
      </pc:sldChg>
      <pc:sldChg chg="del">
        <pc:chgData name="Tegischer Lukas" userId="f78daebb-0565-485c-bd0e-1cd035e796ff" providerId="ADAL" clId="{BAEDC589-DEA9-48A9-9E9C-DEED5267528B}" dt="2022-04-10T13:33:46.803" v="290" actId="47"/>
        <pc:sldMkLst>
          <pc:docMk/>
          <pc:sldMk cId="2919697873" sldId="345"/>
        </pc:sldMkLst>
      </pc:sldChg>
      <pc:sldChg chg="del">
        <pc:chgData name="Tegischer Lukas" userId="f78daebb-0565-485c-bd0e-1cd035e796ff" providerId="ADAL" clId="{BAEDC589-DEA9-48A9-9E9C-DEED5267528B}" dt="2022-04-10T13:33:46.803" v="290" actId="47"/>
        <pc:sldMkLst>
          <pc:docMk/>
          <pc:sldMk cId="1165330524" sldId="346"/>
        </pc:sldMkLst>
      </pc:sldChg>
      <pc:sldChg chg="del">
        <pc:chgData name="Tegischer Lukas" userId="f78daebb-0565-485c-bd0e-1cd035e796ff" providerId="ADAL" clId="{BAEDC589-DEA9-48A9-9E9C-DEED5267528B}" dt="2022-04-10T13:33:46.803" v="290" actId="47"/>
        <pc:sldMkLst>
          <pc:docMk/>
          <pc:sldMk cId="3229890011" sldId="347"/>
        </pc:sldMkLst>
      </pc:sldChg>
      <pc:sldChg chg="addSp delSp modSp add mod modAnim">
        <pc:chgData name="Tegischer Lukas" userId="f78daebb-0565-485c-bd0e-1cd035e796ff" providerId="ADAL" clId="{BAEDC589-DEA9-48A9-9E9C-DEED5267528B}" dt="2022-04-10T13:29:42.321" v="201"/>
        <pc:sldMkLst>
          <pc:docMk/>
          <pc:sldMk cId="3785642135" sldId="348"/>
        </pc:sldMkLst>
        <pc:spChg chg="del mod">
          <ac:chgData name="Tegischer Lukas" userId="f78daebb-0565-485c-bd0e-1cd035e796ff" providerId="ADAL" clId="{BAEDC589-DEA9-48A9-9E9C-DEED5267528B}" dt="2022-04-10T13:28:16.316" v="148" actId="478"/>
          <ac:spMkLst>
            <pc:docMk/>
            <pc:sldMk cId="3785642135" sldId="348"/>
            <ac:spMk id="6" creationId="{12B510E9-505E-4F79-B66D-81A6532DED3D}"/>
          </ac:spMkLst>
        </pc:spChg>
        <pc:spChg chg="add mod">
          <ac:chgData name="Tegischer Lukas" userId="f78daebb-0565-485c-bd0e-1cd035e796ff" providerId="ADAL" clId="{BAEDC589-DEA9-48A9-9E9C-DEED5267528B}" dt="2022-04-10T13:29:09.463" v="189" actId="20577"/>
          <ac:spMkLst>
            <pc:docMk/>
            <pc:sldMk cId="3785642135" sldId="348"/>
            <ac:spMk id="7" creationId="{AD161D27-AD36-41CB-85A2-EA077D6424E7}"/>
          </ac:spMkLst>
        </pc:spChg>
        <pc:spChg chg="add mod">
          <ac:chgData name="Tegischer Lukas" userId="f78daebb-0565-485c-bd0e-1cd035e796ff" providerId="ADAL" clId="{BAEDC589-DEA9-48A9-9E9C-DEED5267528B}" dt="2022-04-10T13:29:39.424" v="200" actId="1076"/>
          <ac:spMkLst>
            <pc:docMk/>
            <pc:sldMk cId="3785642135" sldId="348"/>
            <ac:spMk id="9" creationId="{6C9A42D4-FC0E-48DD-B16C-C0A5F58062E7}"/>
          </ac:spMkLst>
        </pc:spChg>
      </pc:sldChg>
      <pc:sldChg chg="addSp delSp modSp add mod delAnim modAnim">
        <pc:chgData name="Tegischer Lukas" userId="f78daebb-0565-485c-bd0e-1cd035e796ff" providerId="ADAL" clId="{BAEDC589-DEA9-48A9-9E9C-DEED5267528B}" dt="2022-04-10T13:32:31.889" v="259"/>
        <pc:sldMkLst>
          <pc:docMk/>
          <pc:sldMk cId="3248617293" sldId="349"/>
        </pc:sldMkLst>
        <pc:spChg chg="del">
          <ac:chgData name="Tegischer Lukas" userId="f78daebb-0565-485c-bd0e-1cd035e796ff" providerId="ADAL" clId="{BAEDC589-DEA9-48A9-9E9C-DEED5267528B}" dt="2022-04-10T13:29:46.229" v="204" actId="478"/>
          <ac:spMkLst>
            <pc:docMk/>
            <pc:sldMk cId="3248617293" sldId="349"/>
            <ac:spMk id="7" creationId="{AD161D27-AD36-41CB-85A2-EA077D6424E7}"/>
          </ac:spMkLst>
        </pc:spChg>
        <pc:spChg chg="del">
          <ac:chgData name="Tegischer Lukas" userId="f78daebb-0565-485c-bd0e-1cd035e796ff" providerId="ADAL" clId="{BAEDC589-DEA9-48A9-9E9C-DEED5267528B}" dt="2022-04-10T13:29:53.509" v="206" actId="478"/>
          <ac:spMkLst>
            <pc:docMk/>
            <pc:sldMk cId="3248617293" sldId="349"/>
            <ac:spMk id="8" creationId="{3C8DE921-3EFF-4BC4-ACBD-B417BFCC0517}"/>
          </ac:spMkLst>
        </pc:spChg>
        <pc:spChg chg="del">
          <ac:chgData name="Tegischer Lukas" userId="f78daebb-0565-485c-bd0e-1cd035e796ff" providerId="ADAL" clId="{BAEDC589-DEA9-48A9-9E9C-DEED5267528B}" dt="2022-04-10T13:29:45.500" v="203" actId="478"/>
          <ac:spMkLst>
            <pc:docMk/>
            <pc:sldMk cId="3248617293" sldId="349"/>
            <ac:spMk id="9" creationId="{6C9A42D4-FC0E-48DD-B16C-C0A5F58062E7}"/>
          </ac:spMkLst>
        </pc:spChg>
        <pc:spChg chg="add mod">
          <ac:chgData name="Tegischer Lukas" userId="f78daebb-0565-485c-bd0e-1cd035e796ff" providerId="ADAL" clId="{BAEDC589-DEA9-48A9-9E9C-DEED5267528B}" dt="2022-04-10T13:30:18.025" v="214" actId="207"/>
          <ac:spMkLst>
            <pc:docMk/>
            <pc:sldMk cId="3248617293" sldId="349"/>
            <ac:spMk id="10" creationId="{8B90FBEA-4E30-4FEF-8101-93C35A2942DA}"/>
          </ac:spMkLst>
        </pc:spChg>
        <pc:spChg chg="add mod">
          <ac:chgData name="Tegischer Lukas" userId="f78daebb-0565-485c-bd0e-1cd035e796ff" providerId="ADAL" clId="{BAEDC589-DEA9-48A9-9E9C-DEED5267528B}" dt="2022-04-10T13:32:29.961" v="258" actId="207"/>
          <ac:spMkLst>
            <pc:docMk/>
            <pc:sldMk cId="3248617293" sldId="349"/>
            <ac:spMk id="11" creationId="{A8945FB0-B0BB-4115-978F-172FC6555F24}"/>
          </ac:spMkLst>
        </pc:spChg>
        <pc:graphicFrameChg chg="add mod modGraphic">
          <ac:chgData name="Tegischer Lukas" userId="f78daebb-0565-485c-bd0e-1cd035e796ff" providerId="ADAL" clId="{BAEDC589-DEA9-48A9-9E9C-DEED5267528B}" dt="2022-04-10T13:31:53.518" v="243" actId="14100"/>
          <ac:graphicFrameMkLst>
            <pc:docMk/>
            <pc:sldMk cId="3248617293" sldId="349"/>
            <ac:graphicFrameMk id="3" creationId="{430DF218-FE20-48C2-A1C3-1CC387ABFB8E}"/>
          </ac:graphicFrameMkLst>
        </pc:graphicFrameChg>
      </pc:sldChg>
      <pc:sldChg chg="addSp delSp modSp add mod delAnim">
        <pc:chgData name="Tegischer Lukas" userId="f78daebb-0565-485c-bd0e-1cd035e796ff" providerId="ADAL" clId="{BAEDC589-DEA9-48A9-9E9C-DEED5267528B}" dt="2022-04-10T13:34:41.728" v="312" actId="20577"/>
        <pc:sldMkLst>
          <pc:docMk/>
          <pc:sldMk cId="3807913917" sldId="350"/>
        </pc:sldMkLst>
        <pc:spChg chg="add mod">
          <ac:chgData name="Tegischer Lukas" userId="f78daebb-0565-485c-bd0e-1cd035e796ff" providerId="ADAL" clId="{BAEDC589-DEA9-48A9-9E9C-DEED5267528B}" dt="2022-04-10T13:34:05.719" v="295" actId="14100"/>
          <ac:spMkLst>
            <pc:docMk/>
            <pc:sldMk cId="3807913917" sldId="350"/>
            <ac:spMk id="6" creationId="{CDB9878E-9F25-4BCD-AC3D-3EB51994D15C}"/>
          </ac:spMkLst>
        </pc:spChg>
        <pc:spChg chg="del">
          <ac:chgData name="Tegischer Lukas" userId="f78daebb-0565-485c-bd0e-1cd035e796ff" providerId="ADAL" clId="{BAEDC589-DEA9-48A9-9E9C-DEED5267528B}" dt="2022-04-10T13:33:59.098" v="291" actId="478"/>
          <ac:spMkLst>
            <pc:docMk/>
            <pc:sldMk cId="3807913917" sldId="350"/>
            <ac:spMk id="8" creationId="{A2E8E4F8-C20D-43F1-A032-98CBF3779427}"/>
          </ac:spMkLst>
        </pc:spChg>
        <pc:spChg chg="add mod">
          <ac:chgData name="Tegischer Lukas" userId="f78daebb-0565-485c-bd0e-1cd035e796ff" providerId="ADAL" clId="{BAEDC589-DEA9-48A9-9E9C-DEED5267528B}" dt="2022-04-10T13:34:24.477" v="304" actId="20577"/>
          <ac:spMkLst>
            <pc:docMk/>
            <pc:sldMk cId="3807913917" sldId="350"/>
            <ac:spMk id="9" creationId="{AD6DB09A-345D-4833-97CC-D2B02885BF05}"/>
          </ac:spMkLst>
        </pc:spChg>
        <pc:spChg chg="add mod">
          <ac:chgData name="Tegischer Lukas" userId="f78daebb-0565-485c-bd0e-1cd035e796ff" providerId="ADAL" clId="{BAEDC589-DEA9-48A9-9E9C-DEED5267528B}" dt="2022-04-10T13:34:41.728" v="312" actId="20577"/>
          <ac:spMkLst>
            <pc:docMk/>
            <pc:sldMk cId="3807913917" sldId="350"/>
            <ac:spMk id="10" creationId="{D9A7C92E-FB61-4A99-B0E7-C731D2F04BB5}"/>
          </ac:spMkLst>
        </pc:spChg>
        <pc:spChg chg="del">
          <ac:chgData name="Tegischer Lukas" userId="f78daebb-0565-485c-bd0e-1cd035e796ff" providerId="ADAL" clId="{BAEDC589-DEA9-48A9-9E9C-DEED5267528B}" dt="2022-04-10T13:34:00.454" v="292" actId="478"/>
          <ac:spMkLst>
            <pc:docMk/>
            <pc:sldMk cId="3807913917" sldId="350"/>
            <ac:spMk id="11" creationId="{9E04BA44-95E0-4577-8420-B318E71D6D1B}"/>
          </ac:spMkLst>
        </pc:spChg>
      </pc:sldChg>
      <pc:sldChg chg="addSp delSp modSp add mod">
        <pc:chgData name="Tegischer Lukas" userId="f78daebb-0565-485c-bd0e-1cd035e796ff" providerId="ADAL" clId="{BAEDC589-DEA9-48A9-9E9C-DEED5267528B}" dt="2022-04-10T13:35:26.382" v="328" actId="20577"/>
        <pc:sldMkLst>
          <pc:docMk/>
          <pc:sldMk cId="2842384496" sldId="351"/>
        </pc:sldMkLst>
        <pc:spChg chg="del">
          <ac:chgData name="Tegischer Lukas" userId="f78daebb-0565-485c-bd0e-1cd035e796ff" providerId="ADAL" clId="{BAEDC589-DEA9-48A9-9E9C-DEED5267528B}" dt="2022-04-10T13:34:56.630" v="316" actId="478"/>
          <ac:spMkLst>
            <pc:docMk/>
            <pc:sldMk cId="2842384496" sldId="351"/>
            <ac:spMk id="6" creationId="{CDB9878E-9F25-4BCD-AC3D-3EB51994D15C}"/>
          </ac:spMkLst>
        </pc:spChg>
        <pc:spChg chg="add mod">
          <ac:chgData name="Tegischer Lukas" userId="f78daebb-0565-485c-bd0e-1cd035e796ff" providerId="ADAL" clId="{BAEDC589-DEA9-48A9-9E9C-DEED5267528B}" dt="2022-04-10T13:35:26.382" v="328" actId="20577"/>
          <ac:spMkLst>
            <pc:docMk/>
            <pc:sldMk cId="2842384496" sldId="351"/>
            <ac:spMk id="7" creationId="{902F7CBF-0AE5-4637-AFDE-DB9F8C617CE7}"/>
          </ac:spMkLst>
        </pc:spChg>
        <pc:spChg chg="del">
          <ac:chgData name="Tegischer Lukas" userId="f78daebb-0565-485c-bd0e-1cd035e796ff" providerId="ADAL" clId="{BAEDC589-DEA9-48A9-9E9C-DEED5267528B}" dt="2022-04-10T13:34:55.841" v="315" actId="478"/>
          <ac:spMkLst>
            <pc:docMk/>
            <pc:sldMk cId="2842384496" sldId="351"/>
            <ac:spMk id="9" creationId="{AD6DB09A-345D-4833-97CC-D2B02885BF05}"/>
          </ac:spMkLst>
        </pc:spChg>
        <pc:spChg chg="del">
          <ac:chgData name="Tegischer Lukas" userId="f78daebb-0565-485c-bd0e-1cd035e796ff" providerId="ADAL" clId="{BAEDC589-DEA9-48A9-9E9C-DEED5267528B}" dt="2022-04-10T13:34:55.133" v="314" actId="478"/>
          <ac:spMkLst>
            <pc:docMk/>
            <pc:sldMk cId="2842384496" sldId="351"/>
            <ac:spMk id="10" creationId="{D9A7C92E-FB61-4A99-B0E7-C731D2F04BB5}"/>
          </ac:spMkLst>
        </pc:spChg>
      </pc:sldChg>
      <pc:sldChg chg="addSp delSp modSp add mod modAnim">
        <pc:chgData name="Tegischer Lukas" userId="f78daebb-0565-485c-bd0e-1cd035e796ff" providerId="ADAL" clId="{BAEDC589-DEA9-48A9-9E9C-DEED5267528B}" dt="2022-04-10T13:38:39.059" v="343" actId="20577"/>
        <pc:sldMkLst>
          <pc:docMk/>
          <pc:sldMk cId="125280913" sldId="352"/>
        </pc:sldMkLst>
        <pc:spChg chg="add mod">
          <ac:chgData name="Tegischer Lukas" userId="f78daebb-0565-485c-bd0e-1cd035e796ff" providerId="ADAL" clId="{BAEDC589-DEA9-48A9-9E9C-DEED5267528B}" dt="2022-04-10T13:38:39.059" v="343" actId="20577"/>
          <ac:spMkLst>
            <pc:docMk/>
            <pc:sldMk cId="125280913" sldId="352"/>
            <ac:spMk id="5" creationId="{2BD77433-33E0-49F0-BBB8-04F323E725D3}"/>
          </ac:spMkLst>
        </pc:spChg>
        <pc:spChg chg="del">
          <ac:chgData name="Tegischer Lukas" userId="f78daebb-0565-485c-bd0e-1cd035e796ff" providerId="ADAL" clId="{BAEDC589-DEA9-48A9-9E9C-DEED5267528B}" dt="2022-04-10T13:35:31.989" v="329" actId="478"/>
          <ac:spMkLst>
            <pc:docMk/>
            <pc:sldMk cId="125280913" sldId="352"/>
            <ac:spMk id="7" creationId="{902F7CBF-0AE5-4637-AFDE-DB9F8C617CE7}"/>
          </ac:spMkLst>
        </pc:spChg>
      </pc:sldChg>
    </pc:docChg>
  </pc:docChgLst>
  <pc:docChgLst>
    <pc:chgData name="Tegischer Lukas" userId="f78daebb-0565-485c-bd0e-1cd035e796ff" providerId="ADAL" clId="{1678BBAB-3DFA-4C7E-A690-B2E2F59EBF66}"/>
    <pc:docChg chg="undo custSel addSld delSld modSld sldOrd">
      <pc:chgData name="Tegischer Lukas" userId="f78daebb-0565-485c-bd0e-1cd035e796ff" providerId="ADAL" clId="{1678BBAB-3DFA-4C7E-A690-B2E2F59EBF66}" dt="2022-04-10T16:45:53.847" v="930" actId="20577"/>
      <pc:docMkLst>
        <pc:docMk/>
      </pc:docMkLst>
      <pc:sldChg chg="modSp mod">
        <pc:chgData name="Tegischer Lukas" userId="f78daebb-0565-485c-bd0e-1cd035e796ff" providerId="ADAL" clId="{1678BBAB-3DFA-4C7E-A690-B2E2F59EBF66}" dt="2022-04-10T16:45:53.847" v="930" actId="20577"/>
        <pc:sldMkLst>
          <pc:docMk/>
          <pc:sldMk cId="336392357" sldId="256"/>
        </pc:sldMkLst>
        <pc:spChg chg="mod">
          <ac:chgData name="Tegischer Lukas" userId="f78daebb-0565-485c-bd0e-1cd035e796ff" providerId="ADAL" clId="{1678BBAB-3DFA-4C7E-A690-B2E2F59EBF66}" dt="2022-04-10T16:45:53.847" v="930" actId="20577"/>
          <ac:spMkLst>
            <pc:docMk/>
            <pc:sldMk cId="336392357" sldId="256"/>
            <ac:spMk id="2" creationId="{00000000-0000-0000-0000-000000000000}"/>
          </ac:spMkLst>
        </pc:spChg>
      </pc:sldChg>
      <pc:sldChg chg="addSp delSp modSp mod delAnim modAnim">
        <pc:chgData name="Tegischer Lukas" userId="f78daebb-0565-485c-bd0e-1cd035e796ff" providerId="ADAL" clId="{1678BBAB-3DFA-4C7E-A690-B2E2F59EBF66}" dt="2022-04-10T16:25:29.968" v="81"/>
        <pc:sldMkLst>
          <pc:docMk/>
          <pc:sldMk cId="2738696002" sldId="324"/>
        </pc:sldMkLst>
        <pc:spChg chg="mod">
          <ac:chgData name="Tegischer Lukas" userId="f78daebb-0565-485c-bd0e-1cd035e796ff" providerId="ADAL" clId="{1678BBAB-3DFA-4C7E-A690-B2E2F59EBF66}" dt="2022-04-10T16:25:00.161" v="69" actId="1076"/>
          <ac:spMkLst>
            <pc:docMk/>
            <pc:sldMk cId="2738696002" sldId="324"/>
            <ac:spMk id="4" creationId="{C427B5BC-E2AB-4596-857C-DA06F86C68EB}"/>
          </ac:spMkLst>
        </pc:spChg>
        <pc:spChg chg="del">
          <ac:chgData name="Tegischer Lukas" userId="f78daebb-0565-485c-bd0e-1cd035e796ff" providerId="ADAL" clId="{1678BBAB-3DFA-4C7E-A690-B2E2F59EBF66}" dt="2022-04-10T16:24:15.797" v="49" actId="478"/>
          <ac:spMkLst>
            <pc:docMk/>
            <pc:sldMk cId="2738696002" sldId="324"/>
            <ac:spMk id="6" creationId="{12B510E9-505E-4F79-B66D-81A6532DED3D}"/>
          </ac:spMkLst>
        </pc:spChg>
        <pc:spChg chg="add mod">
          <ac:chgData name="Tegischer Lukas" userId="f78daebb-0565-485c-bd0e-1cd035e796ff" providerId="ADAL" clId="{1678BBAB-3DFA-4C7E-A690-B2E2F59EBF66}" dt="2022-04-10T16:25:00.161" v="69" actId="1076"/>
          <ac:spMkLst>
            <pc:docMk/>
            <pc:sldMk cId="2738696002" sldId="324"/>
            <ac:spMk id="7" creationId="{213206CF-ACA4-41CF-B034-08EE4E885245}"/>
          </ac:spMkLst>
        </pc:spChg>
        <pc:spChg chg="del">
          <ac:chgData name="Tegischer Lukas" userId="f78daebb-0565-485c-bd0e-1cd035e796ff" providerId="ADAL" clId="{1678BBAB-3DFA-4C7E-A690-B2E2F59EBF66}" dt="2022-04-10T16:24:16.526" v="50" actId="478"/>
          <ac:spMkLst>
            <pc:docMk/>
            <pc:sldMk cId="2738696002" sldId="324"/>
            <ac:spMk id="8" creationId="{3C8DE921-3EFF-4BC4-ACBD-B417BFCC0517}"/>
          </ac:spMkLst>
        </pc:spChg>
        <pc:spChg chg="add mod">
          <ac:chgData name="Tegischer Lukas" userId="f78daebb-0565-485c-bd0e-1cd035e796ff" providerId="ADAL" clId="{1678BBAB-3DFA-4C7E-A690-B2E2F59EBF66}" dt="2022-04-10T16:25:00.161" v="69" actId="1076"/>
          <ac:spMkLst>
            <pc:docMk/>
            <pc:sldMk cId="2738696002" sldId="324"/>
            <ac:spMk id="9" creationId="{15A2063E-081E-4674-A610-69575AB1734F}"/>
          </ac:spMkLst>
        </pc:spChg>
        <pc:spChg chg="add mod">
          <ac:chgData name="Tegischer Lukas" userId="f78daebb-0565-485c-bd0e-1cd035e796ff" providerId="ADAL" clId="{1678BBAB-3DFA-4C7E-A690-B2E2F59EBF66}" dt="2022-04-10T16:25:28.009" v="80" actId="208"/>
          <ac:spMkLst>
            <pc:docMk/>
            <pc:sldMk cId="2738696002" sldId="324"/>
            <ac:spMk id="10" creationId="{5B60481B-F72B-4BE1-B8EF-9AF987B410CC}"/>
          </ac:spMkLst>
        </pc:spChg>
        <pc:spChg chg="add mod">
          <ac:chgData name="Tegischer Lukas" userId="f78daebb-0565-485c-bd0e-1cd035e796ff" providerId="ADAL" clId="{1678BBAB-3DFA-4C7E-A690-B2E2F59EBF66}" dt="2022-04-10T16:25:00.161" v="69" actId="1076"/>
          <ac:spMkLst>
            <pc:docMk/>
            <pc:sldMk cId="2738696002" sldId="324"/>
            <ac:spMk id="11" creationId="{B51195F4-149A-4C40-846B-4611E8ED6B0F}"/>
          </ac:spMkLst>
        </pc:spChg>
      </pc:sldChg>
      <pc:sldChg chg="del">
        <pc:chgData name="Tegischer Lukas" userId="f78daebb-0565-485c-bd0e-1cd035e796ff" providerId="ADAL" clId="{1678BBAB-3DFA-4C7E-A690-B2E2F59EBF66}" dt="2022-04-10T16:29:41.708" v="263" actId="47"/>
        <pc:sldMkLst>
          <pc:docMk/>
          <pc:sldMk cId="1245368849" sldId="341"/>
        </pc:sldMkLst>
      </pc:sldChg>
      <pc:sldChg chg="addSp delSp modSp mod delAnim modAnim">
        <pc:chgData name="Tegischer Lukas" userId="f78daebb-0565-485c-bd0e-1cd035e796ff" providerId="ADAL" clId="{1678BBAB-3DFA-4C7E-A690-B2E2F59EBF66}" dt="2022-04-10T16:36:31.171" v="621" actId="20577"/>
        <pc:sldMkLst>
          <pc:docMk/>
          <pc:sldMk cId="3785642135" sldId="348"/>
        </pc:sldMkLst>
        <pc:spChg chg="mod">
          <ac:chgData name="Tegischer Lukas" userId="f78daebb-0565-485c-bd0e-1cd035e796ff" providerId="ADAL" clId="{1678BBAB-3DFA-4C7E-A690-B2E2F59EBF66}" dt="2022-04-10T16:36:31.171" v="621" actId="20577"/>
          <ac:spMkLst>
            <pc:docMk/>
            <pc:sldMk cId="3785642135" sldId="348"/>
            <ac:spMk id="4" creationId="{C427B5BC-E2AB-4596-857C-DA06F86C68EB}"/>
          </ac:spMkLst>
        </pc:spChg>
        <pc:spChg chg="del">
          <ac:chgData name="Tegischer Lukas" userId="f78daebb-0565-485c-bd0e-1cd035e796ff" providerId="ADAL" clId="{1678BBAB-3DFA-4C7E-A690-B2E2F59EBF66}" dt="2022-04-10T16:25:40.853" v="99" actId="478"/>
          <ac:spMkLst>
            <pc:docMk/>
            <pc:sldMk cId="3785642135" sldId="348"/>
            <ac:spMk id="7" creationId="{AD161D27-AD36-41CB-85A2-EA077D6424E7}"/>
          </ac:spMkLst>
        </pc:spChg>
        <pc:spChg chg="del">
          <ac:chgData name="Tegischer Lukas" userId="f78daebb-0565-485c-bd0e-1cd035e796ff" providerId="ADAL" clId="{1678BBAB-3DFA-4C7E-A690-B2E2F59EBF66}" dt="2022-04-10T16:25:39.439" v="98" actId="478"/>
          <ac:spMkLst>
            <pc:docMk/>
            <pc:sldMk cId="3785642135" sldId="348"/>
            <ac:spMk id="8" creationId="{3C8DE921-3EFF-4BC4-ACBD-B417BFCC0517}"/>
          </ac:spMkLst>
        </pc:spChg>
        <pc:spChg chg="del">
          <ac:chgData name="Tegischer Lukas" userId="f78daebb-0565-485c-bd0e-1cd035e796ff" providerId="ADAL" clId="{1678BBAB-3DFA-4C7E-A690-B2E2F59EBF66}" dt="2022-04-10T16:25:40.853" v="99" actId="478"/>
          <ac:spMkLst>
            <pc:docMk/>
            <pc:sldMk cId="3785642135" sldId="348"/>
            <ac:spMk id="9" creationId="{6C9A42D4-FC0E-48DD-B16C-C0A5F58062E7}"/>
          </ac:spMkLst>
        </pc:spChg>
        <pc:spChg chg="add mod">
          <ac:chgData name="Tegischer Lukas" userId="f78daebb-0565-485c-bd0e-1cd035e796ff" providerId="ADAL" clId="{1678BBAB-3DFA-4C7E-A690-B2E2F59EBF66}" dt="2022-04-10T16:27:38.510" v="160" actId="1076"/>
          <ac:spMkLst>
            <pc:docMk/>
            <pc:sldMk cId="3785642135" sldId="348"/>
            <ac:spMk id="10" creationId="{13F33AF2-4B26-4A34-A7C0-B2A95C0AB7B6}"/>
          </ac:spMkLst>
        </pc:spChg>
        <pc:spChg chg="add mod">
          <ac:chgData name="Tegischer Lukas" userId="f78daebb-0565-485c-bd0e-1cd035e796ff" providerId="ADAL" clId="{1678BBAB-3DFA-4C7E-A690-B2E2F59EBF66}" dt="2022-04-10T16:27:38.510" v="160" actId="1076"/>
          <ac:spMkLst>
            <pc:docMk/>
            <pc:sldMk cId="3785642135" sldId="348"/>
            <ac:spMk id="11" creationId="{60A68BB4-C622-4C67-90D8-64EA2E82F01B}"/>
          </ac:spMkLst>
        </pc:spChg>
        <pc:picChg chg="add del mod">
          <ac:chgData name="Tegischer Lukas" userId="f78daebb-0565-485c-bd0e-1cd035e796ff" providerId="ADAL" clId="{1678BBAB-3DFA-4C7E-A690-B2E2F59EBF66}" dt="2022-04-10T16:27:35.339" v="159" actId="478"/>
          <ac:picMkLst>
            <pc:docMk/>
            <pc:sldMk cId="3785642135" sldId="348"/>
            <ac:picMk id="12" creationId="{561A8FB1-0484-4A8E-9658-A202F03541ED}"/>
          </ac:picMkLst>
        </pc:picChg>
      </pc:sldChg>
      <pc:sldChg chg="del">
        <pc:chgData name="Tegischer Lukas" userId="f78daebb-0565-485c-bd0e-1cd035e796ff" providerId="ADAL" clId="{1678BBAB-3DFA-4C7E-A690-B2E2F59EBF66}" dt="2022-04-10T16:29:41.708" v="263" actId="47"/>
        <pc:sldMkLst>
          <pc:docMk/>
          <pc:sldMk cId="3248617293" sldId="349"/>
        </pc:sldMkLst>
      </pc:sldChg>
      <pc:sldChg chg="del">
        <pc:chgData name="Tegischer Lukas" userId="f78daebb-0565-485c-bd0e-1cd035e796ff" providerId="ADAL" clId="{1678BBAB-3DFA-4C7E-A690-B2E2F59EBF66}" dt="2022-04-10T16:29:41.708" v="263" actId="47"/>
        <pc:sldMkLst>
          <pc:docMk/>
          <pc:sldMk cId="3807913917" sldId="350"/>
        </pc:sldMkLst>
      </pc:sldChg>
      <pc:sldChg chg="del">
        <pc:chgData name="Tegischer Lukas" userId="f78daebb-0565-485c-bd0e-1cd035e796ff" providerId="ADAL" clId="{1678BBAB-3DFA-4C7E-A690-B2E2F59EBF66}" dt="2022-04-10T16:29:41.708" v="263" actId="47"/>
        <pc:sldMkLst>
          <pc:docMk/>
          <pc:sldMk cId="2842384496" sldId="351"/>
        </pc:sldMkLst>
      </pc:sldChg>
      <pc:sldChg chg="del">
        <pc:chgData name="Tegischer Lukas" userId="f78daebb-0565-485c-bd0e-1cd035e796ff" providerId="ADAL" clId="{1678BBAB-3DFA-4C7E-A690-B2E2F59EBF66}" dt="2022-04-10T16:29:41.708" v="263" actId="47"/>
        <pc:sldMkLst>
          <pc:docMk/>
          <pc:sldMk cId="125280913" sldId="352"/>
        </pc:sldMkLst>
      </pc:sldChg>
      <pc:sldChg chg="addSp delSp modSp add mod delAnim modAnim">
        <pc:chgData name="Tegischer Lukas" userId="f78daebb-0565-485c-bd0e-1cd035e796ff" providerId="ADAL" clId="{1678BBAB-3DFA-4C7E-A690-B2E2F59EBF66}" dt="2022-04-10T16:28:39.440" v="222" actId="1076"/>
        <pc:sldMkLst>
          <pc:docMk/>
          <pc:sldMk cId="3924277000" sldId="353"/>
        </pc:sldMkLst>
        <pc:spChg chg="mod">
          <ac:chgData name="Tegischer Lukas" userId="f78daebb-0565-485c-bd0e-1cd035e796ff" providerId="ADAL" clId="{1678BBAB-3DFA-4C7E-A690-B2E2F59EBF66}" dt="2022-04-10T16:28:02.438" v="207" actId="20577"/>
          <ac:spMkLst>
            <pc:docMk/>
            <pc:sldMk cId="3924277000" sldId="353"/>
            <ac:spMk id="4" creationId="{C427B5BC-E2AB-4596-857C-DA06F86C68EB}"/>
          </ac:spMkLst>
        </pc:spChg>
        <pc:spChg chg="add mod">
          <ac:chgData name="Tegischer Lukas" userId="f78daebb-0565-485c-bd0e-1cd035e796ff" providerId="ADAL" clId="{1678BBAB-3DFA-4C7E-A690-B2E2F59EBF66}" dt="2022-04-10T16:28:39.440" v="222" actId="1076"/>
          <ac:spMkLst>
            <pc:docMk/>
            <pc:sldMk cId="3924277000" sldId="353"/>
            <ac:spMk id="8" creationId="{40C6ACB1-3402-47CA-905C-853C03A2643B}"/>
          </ac:spMkLst>
        </pc:spChg>
        <pc:spChg chg="del">
          <ac:chgData name="Tegischer Lukas" userId="f78daebb-0565-485c-bd0e-1cd035e796ff" providerId="ADAL" clId="{1678BBAB-3DFA-4C7E-A690-B2E2F59EBF66}" dt="2022-04-10T16:27:51.870" v="191" actId="478"/>
          <ac:spMkLst>
            <pc:docMk/>
            <pc:sldMk cId="3924277000" sldId="353"/>
            <ac:spMk id="10" creationId="{13F33AF2-4B26-4A34-A7C0-B2A95C0AB7B6}"/>
          </ac:spMkLst>
        </pc:spChg>
        <pc:spChg chg="del">
          <ac:chgData name="Tegischer Lukas" userId="f78daebb-0565-485c-bd0e-1cd035e796ff" providerId="ADAL" clId="{1678BBAB-3DFA-4C7E-A690-B2E2F59EBF66}" dt="2022-04-10T16:27:52.889" v="192" actId="478"/>
          <ac:spMkLst>
            <pc:docMk/>
            <pc:sldMk cId="3924277000" sldId="353"/>
            <ac:spMk id="11" creationId="{60A68BB4-C622-4C67-90D8-64EA2E82F01B}"/>
          </ac:spMkLst>
        </pc:spChg>
        <pc:picChg chg="add mod">
          <ac:chgData name="Tegischer Lukas" userId="f78daebb-0565-485c-bd0e-1cd035e796ff" providerId="ADAL" clId="{1678BBAB-3DFA-4C7E-A690-B2E2F59EBF66}" dt="2022-04-10T16:28:09.923" v="211" actId="1076"/>
          <ac:picMkLst>
            <pc:docMk/>
            <pc:sldMk cId="3924277000" sldId="353"/>
            <ac:picMk id="6" creationId="{6C13817F-9367-41ED-A351-9110C68708E9}"/>
          </ac:picMkLst>
        </pc:picChg>
      </pc:sldChg>
      <pc:sldChg chg="addSp delSp modSp add mod delAnim modAnim">
        <pc:chgData name="Tegischer Lukas" userId="f78daebb-0565-485c-bd0e-1cd035e796ff" providerId="ADAL" clId="{1678BBAB-3DFA-4C7E-A690-B2E2F59EBF66}" dt="2022-04-10T16:29:27.353" v="259"/>
        <pc:sldMkLst>
          <pc:docMk/>
          <pc:sldMk cId="1894577095" sldId="354"/>
        </pc:sldMkLst>
        <pc:spChg chg="mod">
          <ac:chgData name="Tegischer Lukas" userId="f78daebb-0565-485c-bd0e-1cd035e796ff" providerId="ADAL" clId="{1678BBAB-3DFA-4C7E-A690-B2E2F59EBF66}" dt="2022-04-10T16:28:52.371" v="242" actId="1076"/>
          <ac:spMkLst>
            <pc:docMk/>
            <pc:sldMk cId="1894577095" sldId="354"/>
            <ac:spMk id="4" creationId="{C427B5BC-E2AB-4596-857C-DA06F86C68EB}"/>
          </ac:spMkLst>
        </pc:spChg>
        <pc:spChg chg="del">
          <ac:chgData name="Tegischer Lukas" userId="f78daebb-0565-485c-bd0e-1cd035e796ff" providerId="ADAL" clId="{1678BBAB-3DFA-4C7E-A690-B2E2F59EBF66}" dt="2022-04-10T16:28:54.285" v="244" actId="478"/>
          <ac:spMkLst>
            <pc:docMk/>
            <pc:sldMk cId="1894577095" sldId="354"/>
            <ac:spMk id="8" creationId="{40C6ACB1-3402-47CA-905C-853C03A2643B}"/>
          </ac:spMkLst>
        </pc:spChg>
        <pc:spChg chg="add mod">
          <ac:chgData name="Tegischer Lukas" userId="f78daebb-0565-485c-bd0e-1cd035e796ff" providerId="ADAL" clId="{1678BBAB-3DFA-4C7E-A690-B2E2F59EBF66}" dt="2022-04-10T16:29:16.759" v="255" actId="20577"/>
          <ac:spMkLst>
            <pc:docMk/>
            <pc:sldMk cId="1894577095" sldId="354"/>
            <ac:spMk id="9" creationId="{51B17204-3F1C-4F61-933E-C6F8FCEB57E9}"/>
          </ac:spMkLst>
        </pc:spChg>
        <pc:picChg chg="del">
          <ac:chgData name="Tegischer Lukas" userId="f78daebb-0565-485c-bd0e-1cd035e796ff" providerId="ADAL" clId="{1678BBAB-3DFA-4C7E-A690-B2E2F59EBF66}" dt="2022-04-10T16:28:53.039" v="243" actId="478"/>
          <ac:picMkLst>
            <pc:docMk/>
            <pc:sldMk cId="1894577095" sldId="354"/>
            <ac:picMk id="6" creationId="{6C13817F-9367-41ED-A351-9110C68708E9}"/>
          </ac:picMkLst>
        </pc:picChg>
        <pc:picChg chg="add mod">
          <ac:chgData name="Tegischer Lukas" userId="f78daebb-0565-485c-bd0e-1cd035e796ff" providerId="ADAL" clId="{1678BBAB-3DFA-4C7E-A690-B2E2F59EBF66}" dt="2022-04-10T16:29:01.640" v="249" actId="1076"/>
          <ac:picMkLst>
            <pc:docMk/>
            <pc:sldMk cId="1894577095" sldId="354"/>
            <ac:picMk id="7" creationId="{80E62D3D-E5BC-40A7-BB69-23F8AC9FBB41}"/>
          </ac:picMkLst>
        </pc:picChg>
      </pc:sldChg>
      <pc:sldChg chg="addSp delSp modSp add mod delAnim modAnim">
        <pc:chgData name="Tegischer Lukas" userId="f78daebb-0565-485c-bd0e-1cd035e796ff" providerId="ADAL" clId="{1678BBAB-3DFA-4C7E-A690-B2E2F59EBF66}" dt="2022-04-10T16:30:24.804" v="282"/>
        <pc:sldMkLst>
          <pc:docMk/>
          <pc:sldMk cId="1310503968" sldId="355"/>
        </pc:sldMkLst>
        <pc:spChg chg="mod">
          <ac:chgData name="Tegischer Lukas" userId="f78daebb-0565-485c-bd0e-1cd035e796ff" providerId="ADAL" clId="{1678BBAB-3DFA-4C7E-A690-B2E2F59EBF66}" dt="2022-04-10T16:29:33.668" v="262" actId="20577"/>
          <ac:spMkLst>
            <pc:docMk/>
            <pc:sldMk cId="1310503968" sldId="355"/>
            <ac:spMk id="4" creationId="{C427B5BC-E2AB-4596-857C-DA06F86C68EB}"/>
          </ac:spMkLst>
        </pc:spChg>
        <pc:spChg chg="add mod">
          <ac:chgData name="Tegischer Lukas" userId="f78daebb-0565-485c-bd0e-1cd035e796ff" providerId="ADAL" clId="{1678BBAB-3DFA-4C7E-A690-B2E2F59EBF66}" dt="2022-04-10T16:30:15.235" v="278" actId="14100"/>
          <ac:spMkLst>
            <pc:docMk/>
            <pc:sldMk cId="1310503968" sldId="355"/>
            <ac:spMk id="8" creationId="{6BCD34C5-BC15-484A-85AC-8DFC5F59F688}"/>
          </ac:spMkLst>
        </pc:spChg>
        <pc:spChg chg="del">
          <ac:chgData name="Tegischer Lukas" userId="f78daebb-0565-485c-bd0e-1cd035e796ff" providerId="ADAL" clId="{1678BBAB-3DFA-4C7E-A690-B2E2F59EBF66}" dt="2022-04-10T16:29:47.379" v="267" actId="478"/>
          <ac:spMkLst>
            <pc:docMk/>
            <pc:sldMk cId="1310503968" sldId="355"/>
            <ac:spMk id="9" creationId="{51B17204-3F1C-4F61-933E-C6F8FCEB57E9}"/>
          </ac:spMkLst>
        </pc:spChg>
        <pc:picChg chg="add mod">
          <ac:chgData name="Tegischer Lukas" userId="f78daebb-0565-485c-bd0e-1cd035e796ff" providerId="ADAL" clId="{1678BBAB-3DFA-4C7E-A690-B2E2F59EBF66}" dt="2022-04-10T16:30:10.921" v="276" actId="14100"/>
          <ac:picMkLst>
            <pc:docMk/>
            <pc:sldMk cId="1310503968" sldId="355"/>
            <ac:picMk id="6" creationId="{1CF6997D-F91A-4CE9-AE36-8A72E64C2A70}"/>
          </ac:picMkLst>
        </pc:picChg>
        <pc:picChg chg="del">
          <ac:chgData name="Tegischer Lukas" userId="f78daebb-0565-485c-bd0e-1cd035e796ff" providerId="ADAL" clId="{1678BBAB-3DFA-4C7E-A690-B2E2F59EBF66}" dt="2022-04-10T16:29:44.063" v="264" actId="478"/>
          <ac:picMkLst>
            <pc:docMk/>
            <pc:sldMk cId="1310503968" sldId="355"/>
            <ac:picMk id="7" creationId="{80E62D3D-E5BC-40A7-BB69-23F8AC9FBB41}"/>
          </ac:picMkLst>
        </pc:picChg>
      </pc:sldChg>
      <pc:sldChg chg="addSp delSp modSp add mod delAnim modAnim">
        <pc:chgData name="Tegischer Lukas" userId="f78daebb-0565-485c-bd0e-1cd035e796ff" providerId="ADAL" clId="{1678BBAB-3DFA-4C7E-A690-B2E2F59EBF66}" dt="2022-04-10T16:33:38.065" v="495"/>
        <pc:sldMkLst>
          <pc:docMk/>
          <pc:sldMk cId="997602756" sldId="356"/>
        </pc:sldMkLst>
        <pc:spChg chg="mod">
          <ac:chgData name="Tegischer Lukas" userId="f78daebb-0565-485c-bd0e-1cd035e796ff" providerId="ADAL" clId="{1678BBAB-3DFA-4C7E-A690-B2E2F59EBF66}" dt="2022-04-10T16:30:44.691" v="330" actId="20577"/>
          <ac:spMkLst>
            <pc:docMk/>
            <pc:sldMk cId="997602756" sldId="356"/>
            <ac:spMk id="4" creationId="{C427B5BC-E2AB-4596-857C-DA06F86C68EB}"/>
          </ac:spMkLst>
        </pc:spChg>
        <pc:spChg chg="del">
          <ac:chgData name="Tegischer Lukas" userId="f78daebb-0565-485c-bd0e-1cd035e796ff" providerId="ADAL" clId="{1678BBAB-3DFA-4C7E-A690-B2E2F59EBF66}" dt="2022-04-10T16:30:54.364" v="336" actId="478"/>
          <ac:spMkLst>
            <pc:docMk/>
            <pc:sldMk cId="997602756" sldId="356"/>
            <ac:spMk id="8" creationId="{6BCD34C5-BC15-484A-85AC-8DFC5F59F688}"/>
          </ac:spMkLst>
        </pc:spChg>
        <pc:spChg chg="add mod">
          <ac:chgData name="Tegischer Lukas" userId="f78daebb-0565-485c-bd0e-1cd035e796ff" providerId="ADAL" clId="{1678BBAB-3DFA-4C7E-A690-B2E2F59EBF66}" dt="2022-04-10T16:33:29.873" v="494" actId="6549"/>
          <ac:spMkLst>
            <pc:docMk/>
            <pc:sldMk cId="997602756" sldId="356"/>
            <ac:spMk id="9" creationId="{82D8CAD4-6125-4D00-8D15-0A3D75D88CEE}"/>
          </ac:spMkLst>
        </pc:spChg>
        <pc:spChg chg="add mod">
          <ac:chgData name="Tegischer Lukas" userId="f78daebb-0565-485c-bd0e-1cd035e796ff" providerId="ADAL" clId="{1678BBAB-3DFA-4C7E-A690-B2E2F59EBF66}" dt="2022-04-10T16:32:48.575" v="431" actId="1076"/>
          <ac:spMkLst>
            <pc:docMk/>
            <pc:sldMk cId="997602756" sldId="356"/>
            <ac:spMk id="10" creationId="{CD943182-2F99-4B4A-9807-580545D02B1A}"/>
          </ac:spMkLst>
        </pc:spChg>
        <pc:picChg chg="del">
          <ac:chgData name="Tegischer Lukas" userId="f78daebb-0565-485c-bd0e-1cd035e796ff" providerId="ADAL" clId="{1678BBAB-3DFA-4C7E-A690-B2E2F59EBF66}" dt="2022-04-10T16:30:45.831" v="331" actId="478"/>
          <ac:picMkLst>
            <pc:docMk/>
            <pc:sldMk cId="997602756" sldId="356"/>
            <ac:picMk id="6" creationId="{1CF6997D-F91A-4CE9-AE36-8A72E64C2A70}"/>
          </ac:picMkLst>
        </pc:picChg>
        <pc:picChg chg="add mod">
          <ac:chgData name="Tegischer Lukas" userId="f78daebb-0565-485c-bd0e-1cd035e796ff" providerId="ADAL" clId="{1678BBAB-3DFA-4C7E-A690-B2E2F59EBF66}" dt="2022-04-10T16:32:29.552" v="424" actId="1076"/>
          <ac:picMkLst>
            <pc:docMk/>
            <pc:sldMk cId="997602756" sldId="356"/>
            <ac:picMk id="7" creationId="{D0E63417-159D-483E-83CE-624C75B1136E}"/>
          </ac:picMkLst>
        </pc:picChg>
      </pc:sldChg>
      <pc:sldChg chg="addSp delSp modSp add del mod delAnim modAnim">
        <pc:chgData name="Tegischer Lukas" userId="f78daebb-0565-485c-bd0e-1cd035e796ff" providerId="ADAL" clId="{1678BBAB-3DFA-4C7E-A690-B2E2F59EBF66}" dt="2022-04-10T16:36:36.984" v="622" actId="47"/>
        <pc:sldMkLst>
          <pc:docMk/>
          <pc:sldMk cId="357671172" sldId="357"/>
        </pc:sldMkLst>
        <pc:spChg chg="mod">
          <ac:chgData name="Tegischer Lukas" userId="f78daebb-0565-485c-bd0e-1cd035e796ff" providerId="ADAL" clId="{1678BBAB-3DFA-4C7E-A690-B2E2F59EBF66}" dt="2022-04-10T16:36:22.687" v="618" actId="20577"/>
          <ac:spMkLst>
            <pc:docMk/>
            <pc:sldMk cId="357671172" sldId="357"/>
            <ac:spMk id="4" creationId="{C427B5BC-E2AB-4596-857C-DA06F86C68EB}"/>
          </ac:spMkLst>
        </pc:spChg>
        <pc:spChg chg="add mod">
          <ac:chgData name="Tegischer Lukas" userId="f78daebb-0565-485c-bd0e-1cd035e796ff" providerId="ADAL" clId="{1678BBAB-3DFA-4C7E-A690-B2E2F59EBF66}" dt="2022-04-10T16:34:31.664" v="533" actId="1076"/>
          <ac:spMkLst>
            <pc:docMk/>
            <pc:sldMk cId="357671172" sldId="357"/>
            <ac:spMk id="8" creationId="{B6B776BD-78A8-4016-BC86-127FB35A6299}"/>
          </ac:spMkLst>
        </pc:spChg>
        <pc:spChg chg="del">
          <ac:chgData name="Tegischer Lukas" userId="f78daebb-0565-485c-bd0e-1cd035e796ff" providerId="ADAL" clId="{1678BBAB-3DFA-4C7E-A690-B2E2F59EBF66}" dt="2022-04-10T16:33:43.478" v="498" actId="478"/>
          <ac:spMkLst>
            <pc:docMk/>
            <pc:sldMk cId="357671172" sldId="357"/>
            <ac:spMk id="9" creationId="{82D8CAD4-6125-4D00-8D15-0A3D75D88CEE}"/>
          </ac:spMkLst>
        </pc:spChg>
        <pc:spChg chg="del">
          <ac:chgData name="Tegischer Lukas" userId="f78daebb-0565-485c-bd0e-1cd035e796ff" providerId="ADAL" clId="{1678BBAB-3DFA-4C7E-A690-B2E2F59EBF66}" dt="2022-04-10T16:33:42.658" v="497" actId="478"/>
          <ac:spMkLst>
            <pc:docMk/>
            <pc:sldMk cId="357671172" sldId="357"/>
            <ac:spMk id="10" creationId="{CD943182-2F99-4B4A-9807-580545D02B1A}"/>
          </ac:spMkLst>
        </pc:spChg>
        <pc:picChg chg="del">
          <ac:chgData name="Tegischer Lukas" userId="f78daebb-0565-485c-bd0e-1cd035e796ff" providerId="ADAL" clId="{1678BBAB-3DFA-4C7E-A690-B2E2F59EBF66}" dt="2022-04-10T16:33:43.868" v="499" actId="478"/>
          <ac:picMkLst>
            <pc:docMk/>
            <pc:sldMk cId="357671172" sldId="357"/>
            <ac:picMk id="7" creationId="{D0E63417-159D-483E-83CE-624C75B1136E}"/>
          </ac:picMkLst>
        </pc:picChg>
        <pc:picChg chg="add mod">
          <ac:chgData name="Tegischer Lukas" userId="f78daebb-0565-485c-bd0e-1cd035e796ff" providerId="ADAL" clId="{1678BBAB-3DFA-4C7E-A690-B2E2F59EBF66}" dt="2022-04-10T16:34:44.675" v="539" actId="1076"/>
          <ac:picMkLst>
            <pc:docMk/>
            <pc:sldMk cId="357671172" sldId="357"/>
            <ac:picMk id="11" creationId="{458AFAAF-7ED2-42B2-832D-D1BF13DC9691}"/>
          </ac:picMkLst>
        </pc:picChg>
        <pc:picChg chg="add mod">
          <ac:chgData name="Tegischer Lukas" userId="f78daebb-0565-485c-bd0e-1cd035e796ff" providerId="ADAL" clId="{1678BBAB-3DFA-4C7E-A690-B2E2F59EBF66}" dt="2022-04-10T16:34:52.154" v="542" actId="14100"/>
          <ac:picMkLst>
            <pc:docMk/>
            <pc:sldMk cId="357671172" sldId="357"/>
            <ac:picMk id="12" creationId="{D182A37C-87FE-4F20-BB6C-5E8C70B2B66D}"/>
          </ac:picMkLst>
        </pc:picChg>
      </pc:sldChg>
      <pc:sldChg chg="modSp add">
        <pc:chgData name="Tegischer Lukas" userId="f78daebb-0565-485c-bd0e-1cd035e796ff" providerId="ADAL" clId="{1678BBAB-3DFA-4C7E-A690-B2E2F59EBF66}" dt="2022-04-10T16:36:18.191" v="616" actId="20577"/>
        <pc:sldMkLst>
          <pc:docMk/>
          <pc:sldMk cId="819407377" sldId="358"/>
        </pc:sldMkLst>
        <pc:spChg chg="mod">
          <ac:chgData name="Tegischer Lukas" userId="f78daebb-0565-485c-bd0e-1cd035e796ff" providerId="ADAL" clId="{1678BBAB-3DFA-4C7E-A690-B2E2F59EBF66}" dt="2022-04-10T16:36:18.191" v="616" actId="20577"/>
          <ac:spMkLst>
            <pc:docMk/>
            <pc:sldMk cId="819407377" sldId="358"/>
            <ac:spMk id="4" creationId="{C427B5BC-E2AB-4596-857C-DA06F86C68EB}"/>
          </ac:spMkLst>
        </pc:spChg>
      </pc:sldChg>
      <pc:sldChg chg="addSp delSp modSp add mod delAnim">
        <pc:chgData name="Tegischer Lukas" userId="f78daebb-0565-485c-bd0e-1cd035e796ff" providerId="ADAL" clId="{1678BBAB-3DFA-4C7E-A690-B2E2F59EBF66}" dt="2022-04-10T16:35:46.835" v="568" actId="1076"/>
        <pc:sldMkLst>
          <pc:docMk/>
          <pc:sldMk cId="330337602" sldId="359"/>
        </pc:sldMkLst>
        <pc:spChg chg="del">
          <ac:chgData name="Tegischer Lukas" userId="f78daebb-0565-485c-bd0e-1cd035e796ff" providerId="ADAL" clId="{1678BBAB-3DFA-4C7E-A690-B2E2F59EBF66}" dt="2022-04-10T16:35:14.520" v="552" actId="478"/>
          <ac:spMkLst>
            <pc:docMk/>
            <pc:sldMk cId="330337602" sldId="359"/>
            <ac:spMk id="4" creationId="{C427B5BC-E2AB-4596-857C-DA06F86C68EB}"/>
          </ac:spMkLst>
        </pc:spChg>
        <pc:spChg chg="del">
          <ac:chgData name="Tegischer Lukas" userId="f78daebb-0565-485c-bd0e-1cd035e796ff" providerId="ADAL" clId="{1678BBAB-3DFA-4C7E-A690-B2E2F59EBF66}" dt="2022-04-10T16:35:10.353" v="549" actId="478"/>
          <ac:spMkLst>
            <pc:docMk/>
            <pc:sldMk cId="330337602" sldId="359"/>
            <ac:spMk id="8" creationId="{B6B776BD-78A8-4016-BC86-127FB35A6299}"/>
          </ac:spMkLst>
        </pc:spChg>
        <pc:spChg chg="add mod">
          <ac:chgData name="Tegischer Lukas" userId="f78daebb-0565-485c-bd0e-1cd035e796ff" providerId="ADAL" clId="{1678BBAB-3DFA-4C7E-A690-B2E2F59EBF66}" dt="2022-04-10T16:35:30.342" v="562" actId="20577"/>
          <ac:spMkLst>
            <pc:docMk/>
            <pc:sldMk cId="330337602" sldId="359"/>
            <ac:spMk id="9" creationId="{E6ED9D76-0DFB-4334-A078-CB5ECF7A2240}"/>
          </ac:spMkLst>
        </pc:spChg>
        <pc:spChg chg="add mod">
          <ac:chgData name="Tegischer Lukas" userId="f78daebb-0565-485c-bd0e-1cd035e796ff" providerId="ADAL" clId="{1678BBAB-3DFA-4C7E-A690-B2E2F59EBF66}" dt="2022-04-10T16:35:46.835" v="568" actId="1076"/>
          <ac:spMkLst>
            <pc:docMk/>
            <pc:sldMk cId="330337602" sldId="359"/>
            <ac:spMk id="10" creationId="{E7642AD5-DCAD-4A4D-9BC1-9DB10B9E62AD}"/>
          </ac:spMkLst>
        </pc:spChg>
        <pc:picChg chg="del">
          <ac:chgData name="Tegischer Lukas" userId="f78daebb-0565-485c-bd0e-1cd035e796ff" providerId="ADAL" clId="{1678BBAB-3DFA-4C7E-A690-B2E2F59EBF66}" dt="2022-04-10T16:35:09.504" v="547" actId="478"/>
          <ac:picMkLst>
            <pc:docMk/>
            <pc:sldMk cId="330337602" sldId="359"/>
            <ac:picMk id="11" creationId="{458AFAAF-7ED2-42B2-832D-D1BF13DC9691}"/>
          </ac:picMkLst>
        </pc:picChg>
        <pc:picChg chg="del">
          <ac:chgData name="Tegischer Lukas" userId="f78daebb-0565-485c-bd0e-1cd035e796ff" providerId="ADAL" clId="{1678BBAB-3DFA-4C7E-A690-B2E2F59EBF66}" dt="2022-04-10T16:35:09.807" v="548" actId="478"/>
          <ac:picMkLst>
            <pc:docMk/>
            <pc:sldMk cId="330337602" sldId="359"/>
            <ac:picMk id="12" creationId="{D182A37C-87FE-4F20-BB6C-5E8C70B2B66D}"/>
          </ac:picMkLst>
        </pc:picChg>
      </pc:sldChg>
      <pc:sldChg chg="addSp delSp modSp add mod">
        <pc:chgData name="Tegischer Lukas" userId="f78daebb-0565-485c-bd0e-1cd035e796ff" providerId="ADAL" clId="{1678BBAB-3DFA-4C7E-A690-B2E2F59EBF66}" dt="2022-04-10T16:42:35.758" v="779" actId="1076"/>
        <pc:sldMkLst>
          <pc:docMk/>
          <pc:sldMk cId="2258642459" sldId="360"/>
        </pc:sldMkLst>
        <pc:spChg chg="add mod">
          <ac:chgData name="Tegischer Lukas" userId="f78daebb-0565-485c-bd0e-1cd035e796ff" providerId="ADAL" clId="{1678BBAB-3DFA-4C7E-A690-B2E2F59EBF66}" dt="2022-04-10T16:41:41.192" v="767" actId="20577"/>
          <ac:spMkLst>
            <pc:docMk/>
            <pc:sldMk cId="2258642459" sldId="360"/>
            <ac:spMk id="6" creationId="{88ADCCB5-5FAE-4F7E-9C22-F714A9D8CF59}"/>
          </ac:spMkLst>
        </pc:spChg>
        <pc:spChg chg="add del mod">
          <ac:chgData name="Tegischer Lukas" userId="f78daebb-0565-485c-bd0e-1cd035e796ff" providerId="ADAL" clId="{1678BBAB-3DFA-4C7E-A690-B2E2F59EBF66}" dt="2022-04-10T16:42:24.376" v="776" actId="478"/>
          <ac:spMkLst>
            <pc:docMk/>
            <pc:sldMk cId="2258642459" sldId="360"/>
            <ac:spMk id="8" creationId="{01B379FA-9302-4422-8A8D-B089F98DED6B}"/>
          </ac:spMkLst>
        </pc:spChg>
        <pc:spChg chg="del">
          <ac:chgData name="Tegischer Lukas" userId="f78daebb-0565-485c-bd0e-1cd035e796ff" providerId="ADAL" clId="{1678BBAB-3DFA-4C7E-A690-B2E2F59EBF66}" dt="2022-04-10T16:41:21.514" v="760" actId="478"/>
          <ac:spMkLst>
            <pc:docMk/>
            <pc:sldMk cId="2258642459" sldId="360"/>
            <ac:spMk id="9" creationId="{E6ED9D76-0DFB-4334-A078-CB5ECF7A2240}"/>
          </ac:spMkLst>
        </pc:spChg>
        <pc:spChg chg="del">
          <ac:chgData name="Tegischer Lukas" userId="f78daebb-0565-485c-bd0e-1cd035e796ff" providerId="ADAL" clId="{1678BBAB-3DFA-4C7E-A690-B2E2F59EBF66}" dt="2022-04-10T16:41:21.889" v="761" actId="478"/>
          <ac:spMkLst>
            <pc:docMk/>
            <pc:sldMk cId="2258642459" sldId="360"/>
            <ac:spMk id="10" creationId="{E7642AD5-DCAD-4A4D-9BC1-9DB10B9E62AD}"/>
          </ac:spMkLst>
        </pc:spChg>
        <pc:spChg chg="add mod">
          <ac:chgData name="Tegischer Lukas" userId="f78daebb-0565-485c-bd0e-1cd035e796ff" providerId="ADAL" clId="{1678BBAB-3DFA-4C7E-A690-B2E2F59EBF66}" dt="2022-04-10T16:42:35.758" v="779" actId="1076"/>
          <ac:spMkLst>
            <pc:docMk/>
            <pc:sldMk cId="2258642459" sldId="360"/>
            <ac:spMk id="11" creationId="{23E255D8-CCD5-4153-BDC2-567BA277C781}"/>
          </ac:spMkLst>
        </pc:spChg>
      </pc:sldChg>
      <pc:sldChg chg="addSp delSp modSp add mod ord delAnim modAnim">
        <pc:chgData name="Tegischer Lukas" userId="f78daebb-0565-485c-bd0e-1cd035e796ff" providerId="ADAL" clId="{1678BBAB-3DFA-4C7E-A690-B2E2F59EBF66}" dt="2022-04-10T16:38:12.366" v="655" actId="478"/>
        <pc:sldMkLst>
          <pc:docMk/>
          <pc:sldMk cId="2290432259" sldId="361"/>
        </pc:sldMkLst>
        <pc:spChg chg="mod">
          <ac:chgData name="Tegischer Lukas" userId="f78daebb-0565-485c-bd0e-1cd035e796ff" providerId="ADAL" clId="{1678BBAB-3DFA-4C7E-A690-B2E2F59EBF66}" dt="2022-04-10T16:36:13.972" v="613" actId="20577"/>
          <ac:spMkLst>
            <pc:docMk/>
            <pc:sldMk cId="2290432259" sldId="361"/>
            <ac:spMk id="4" creationId="{C427B5BC-E2AB-4596-857C-DA06F86C68EB}"/>
          </ac:spMkLst>
        </pc:spChg>
        <pc:spChg chg="del">
          <ac:chgData name="Tegischer Lukas" userId="f78daebb-0565-485c-bd0e-1cd035e796ff" providerId="ADAL" clId="{1678BBAB-3DFA-4C7E-A690-B2E2F59EBF66}" dt="2022-04-10T16:36:46.067" v="623" actId="478"/>
          <ac:spMkLst>
            <pc:docMk/>
            <pc:sldMk cId="2290432259" sldId="361"/>
            <ac:spMk id="8" creationId="{B6B776BD-78A8-4016-BC86-127FB35A6299}"/>
          </ac:spMkLst>
        </pc:spChg>
        <pc:spChg chg="add mod">
          <ac:chgData name="Tegischer Lukas" userId="f78daebb-0565-485c-bd0e-1cd035e796ff" providerId="ADAL" clId="{1678BBAB-3DFA-4C7E-A690-B2E2F59EBF66}" dt="2022-04-10T16:38:05.102" v="652" actId="6549"/>
          <ac:spMkLst>
            <pc:docMk/>
            <pc:sldMk cId="2290432259" sldId="361"/>
            <ac:spMk id="9" creationId="{4A58E474-7809-4F7E-B8D9-8B63DBB48E71}"/>
          </ac:spMkLst>
        </pc:spChg>
        <pc:spChg chg="add mod">
          <ac:chgData name="Tegischer Lukas" userId="f78daebb-0565-485c-bd0e-1cd035e796ff" providerId="ADAL" clId="{1678BBAB-3DFA-4C7E-A690-B2E2F59EBF66}" dt="2022-04-10T16:37:55.108" v="649" actId="1076"/>
          <ac:spMkLst>
            <pc:docMk/>
            <pc:sldMk cId="2290432259" sldId="361"/>
            <ac:spMk id="10" creationId="{3736659E-4645-42B0-B4DA-84AC7963AAB3}"/>
          </ac:spMkLst>
        </pc:spChg>
        <pc:spChg chg="add del mod">
          <ac:chgData name="Tegischer Lukas" userId="f78daebb-0565-485c-bd0e-1cd035e796ff" providerId="ADAL" clId="{1678BBAB-3DFA-4C7E-A690-B2E2F59EBF66}" dt="2022-04-10T16:38:12.366" v="655" actId="478"/>
          <ac:spMkLst>
            <pc:docMk/>
            <pc:sldMk cId="2290432259" sldId="361"/>
            <ac:spMk id="13" creationId="{6737E52D-A3A4-4AF6-8503-51376904ABAA}"/>
          </ac:spMkLst>
        </pc:spChg>
        <pc:picChg chg="del">
          <ac:chgData name="Tegischer Lukas" userId="f78daebb-0565-485c-bd0e-1cd035e796ff" providerId="ADAL" clId="{1678BBAB-3DFA-4C7E-A690-B2E2F59EBF66}" dt="2022-04-10T16:36:46.473" v="624" actId="478"/>
          <ac:picMkLst>
            <pc:docMk/>
            <pc:sldMk cId="2290432259" sldId="361"/>
            <ac:picMk id="11" creationId="{458AFAAF-7ED2-42B2-832D-D1BF13DC9691}"/>
          </ac:picMkLst>
        </pc:picChg>
        <pc:picChg chg="del">
          <ac:chgData name="Tegischer Lukas" userId="f78daebb-0565-485c-bd0e-1cd035e796ff" providerId="ADAL" clId="{1678BBAB-3DFA-4C7E-A690-B2E2F59EBF66}" dt="2022-04-10T16:36:46.739" v="625" actId="478"/>
          <ac:picMkLst>
            <pc:docMk/>
            <pc:sldMk cId="2290432259" sldId="361"/>
            <ac:picMk id="12" creationId="{D182A37C-87FE-4F20-BB6C-5E8C70B2B66D}"/>
          </ac:picMkLst>
        </pc:picChg>
      </pc:sldChg>
      <pc:sldChg chg="addSp modSp add mod modAnim">
        <pc:chgData name="Tegischer Lukas" userId="f78daebb-0565-485c-bd0e-1cd035e796ff" providerId="ADAL" clId="{1678BBAB-3DFA-4C7E-A690-B2E2F59EBF66}" dt="2022-04-10T16:39:29.787" v="696"/>
        <pc:sldMkLst>
          <pc:docMk/>
          <pc:sldMk cId="3616146878" sldId="362"/>
        </pc:sldMkLst>
        <pc:spChg chg="mod">
          <ac:chgData name="Tegischer Lukas" userId="f78daebb-0565-485c-bd0e-1cd035e796ff" providerId="ADAL" clId="{1678BBAB-3DFA-4C7E-A690-B2E2F59EBF66}" dt="2022-04-10T16:39:29.787" v="696"/>
          <ac:spMkLst>
            <pc:docMk/>
            <pc:sldMk cId="3616146878" sldId="362"/>
            <ac:spMk id="4" creationId="{C427B5BC-E2AB-4596-857C-DA06F86C68EB}"/>
          </ac:spMkLst>
        </pc:spChg>
        <pc:spChg chg="add mod">
          <ac:chgData name="Tegischer Lukas" userId="f78daebb-0565-485c-bd0e-1cd035e796ff" providerId="ADAL" clId="{1678BBAB-3DFA-4C7E-A690-B2E2F59EBF66}" dt="2022-04-10T16:38:31.234" v="661" actId="1076"/>
          <ac:spMkLst>
            <pc:docMk/>
            <pc:sldMk cId="3616146878" sldId="362"/>
            <ac:spMk id="7" creationId="{EB170105-6B6F-44E1-B658-17107E7CB8FE}"/>
          </ac:spMkLst>
        </pc:spChg>
        <pc:spChg chg="mod">
          <ac:chgData name="Tegischer Lukas" userId="f78daebb-0565-485c-bd0e-1cd035e796ff" providerId="ADAL" clId="{1678BBAB-3DFA-4C7E-A690-B2E2F59EBF66}" dt="2022-04-10T16:38:16.828" v="657" actId="6549"/>
          <ac:spMkLst>
            <pc:docMk/>
            <pc:sldMk cId="3616146878" sldId="362"/>
            <ac:spMk id="9" creationId="{4A58E474-7809-4F7E-B8D9-8B63DBB48E71}"/>
          </ac:spMkLst>
        </pc:spChg>
        <pc:spChg chg="add mod">
          <ac:chgData name="Tegischer Lukas" userId="f78daebb-0565-485c-bd0e-1cd035e796ff" providerId="ADAL" clId="{1678BBAB-3DFA-4C7E-A690-B2E2F59EBF66}" dt="2022-04-10T16:38:47.696" v="670" actId="1076"/>
          <ac:spMkLst>
            <pc:docMk/>
            <pc:sldMk cId="3616146878" sldId="362"/>
            <ac:spMk id="11" creationId="{4DDCFCB7-D53F-4F20-B0BC-1F9E84751AE8}"/>
          </ac:spMkLst>
        </pc:spChg>
        <pc:picChg chg="add mod">
          <ac:chgData name="Tegischer Lukas" userId="f78daebb-0565-485c-bd0e-1cd035e796ff" providerId="ADAL" clId="{1678BBAB-3DFA-4C7E-A690-B2E2F59EBF66}" dt="2022-04-10T16:38:37.026" v="665" actId="1076"/>
          <ac:picMkLst>
            <pc:docMk/>
            <pc:sldMk cId="3616146878" sldId="362"/>
            <ac:picMk id="8" creationId="{614724CD-AC5C-4CC7-8DD4-6D5CA17812A3}"/>
          </ac:picMkLst>
        </pc:picChg>
      </pc:sldChg>
      <pc:sldChg chg="addSp delSp modSp add mod modAnim">
        <pc:chgData name="Tegischer Lukas" userId="f78daebb-0565-485c-bd0e-1cd035e796ff" providerId="ADAL" clId="{1678BBAB-3DFA-4C7E-A690-B2E2F59EBF66}" dt="2022-04-10T16:41:04.148" v="759"/>
        <pc:sldMkLst>
          <pc:docMk/>
          <pc:sldMk cId="1872041154" sldId="363"/>
        </pc:sldMkLst>
        <pc:spChg chg="mod">
          <ac:chgData name="Tegischer Lukas" userId="f78daebb-0565-485c-bd0e-1cd035e796ff" providerId="ADAL" clId="{1678BBAB-3DFA-4C7E-A690-B2E2F59EBF66}" dt="2022-04-10T16:39:19.712" v="690"/>
          <ac:spMkLst>
            <pc:docMk/>
            <pc:sldMk cId="1872041154" sldId="363"/>
            <ac:spMk id="4" creationId="{C427B5BC-E2AB-4596-857C-DA06F86C68EB}"/>
          </ac:spMkLst>
        </pc:spChg>
        <pc:spChg chg="add del">
          <ac:chgData name="Tegischer Lukas" userId="f78daebb-0565-485c-bd0e-1cd035e796ff" providerId="ADAL" clId="{1678BBAB-3DFA-4C7E-A690-B2E2F59EBF66}" dt="2022-04-10T16:39:38.840" v="700" actId="478"/>
          <ac:spMkLst>
            <pc:docMk/>
            <pc:sldMk cId="1872041154" sldId="363"/>
            <ac:spMk id="7" creationId="{EB170105-6B6F-44E1-B658-17107E7CB8FE}"/>
          </ac:spMkLst>
        </pc:spChg>
        <pc:spChg chg="del">
          <ac:chgData name="Tegischer Lukas" userId="f78daebb-0565-485c-bd0e-1cd035e796ff" providerId="ADAL" clId="{1678BBAB-3DFA-4C7E-A690-B2E2F59EBF66}" dt="2022-04-10T16:39:36.869" v="698" actId="478"/>
          <ac:spMkLst>
            <pc:docMk/>
            <pc:sldMk cId="1872041154" sldId="363"/>
            <ac:spMk id="9" creationId="{4A58E474-7809-4F7E-B8D9-8B63DBB48E71}"/>
          </ac:spMkLst>
        </pc:spChg>
        <pc:spChg chg="del">
          <ac:chgData name="Tegischer Lukas" userId="f78daebb-0565-485c-bd0e-1cd035e796ff" providerId="ADAL" clId="{1678BBAB-3DFA-4C7E-A690-B2E2F59EBF66}" dt="2022-04-10T16:39:34.467" v="697" actId="478"/>
          <ac:spMkLst>
            <pc:docMk/>
            <pc:sldMk cId="1872041154" sldId="363"/>
            <ac:spMk id="10" creationId="{3736659E-4645-42B0-B4DA-84AC7963AAB3}"/>
          </ac:spMkLst>
        </pc:spChg>
        <pc:spChg chg="del">
          <ac:chgData name="Tegischer Lukas" userId="f78daebb-0565-485c-bd0e-1cd035e796ff" providerId="ADAL" clId="{1678BBAB-3DFA-4C7E-A690-B2E2F59EBF66}" dt="2022-04-10T16:39:40.117" v="702" actId="478"/>
          <ac:spMkLst>
            <pc:docMk/>
            <pc:sldMk cId="1872041154" sldId="363"/>
            <ac:spMk id="11" creationId="{4DDCFCB7-D53F-4F20-B0BC-1F9E84751AE8}"/>
          </ac:spMkLst>
        </pc:spChg>
        <pc:spChg chg="add mod">
          <ac:chgData name="Tegischer Lukas" userId="f78daebb-0565-485c-bd0e-1cd035e796ff" providerId="ADAL" clId="{1678BBAB-3DFA-4C7E-A690-B2E2F59EBF66}" dt="2022-04-10T16:40:54.107" v="756" actId="1076"/>
          <ac:spMkLst>
            <pc:docMk/>
            <pc:sldMk cId="1872041154" sldId="363"/>
            <ac:spMk id="12" creationId="{BB720A24-6D2E-44E5-AF85-29F91F69C61C}"/>
          </ac:spMkLst>
        </pc:spChg>
        <pc:spChg chg="add mod">
          <ac:chgData name="Tegischer Lukas" userId="f78daebb-0565-485c-bd0e-1cd035e796ff" providerId="ADAL" clId="{1678BBAB-3DFA-4C7E-A690-B2E2F59EBF66}" dt="2022-04-10T16:40:57.748" v="757" actId="1076"/>
          <ac:spMkLst>
            <pc:docMk/>
            <pc:sldMk cId="1872041154" sldId="363"/>
            <ac:spMk id="15" creationId="{7AD217C9-FF5A-4E3C-861B-4D857CBB7B96}"/>
          </ac:spMkLst>
        </pc:spChg>
        <pc:picChg chg="del">
          <ac:chgData name="Tegischer Lukas" userId="f78daebb-0565-485c-bd0e-1cd035e796ff" providerId="ADAL" clId="{1678BBAB-3DFA-4C7E-A690-B2E2F59EBF66}" dt="2022-04-10T16:39:39.674" v="701" actId="478"/>
          <ac:picMkLst>
            <pc:docMk/>
            <pc:sldMk cId="1872041154" sldId="363"/>
            <ac:picMk id="8" creationId="{614724CD-AC5C-4CC7-8DD4-6D5CA17812A3}"/>
          </ac:picMkLst>
        </pc:picChg>
        <pc:picChg chg="add mod">
          <ac:chgData name="Tegischer Lukas" userId="f78daebb-0565-485c-bd0e-1cd035e796ff" providerId="ADAL" clId="{1678BBAB-3DFA-4C7E-A690-B2E2F59EBF66}" dt="2022-04-10T16:40:41.368" v="748" actId="1076"/>
          <ac:picMkLst>
            <pc:docMk/>
            <pc:sldMk cId="1872041154" sldId="363"/>
            <ac:picMk id="13" creationId="{CB33BB82-5F5C-46AB-9DD8-CBB8C936EF9D}"/>
          </ac:picMkLst>
        </pc:picChg>
      </pc:sldChg>
      <pc:sldChg chg="add del">
        <pc:chgData name="Tegischer Lukas" userId="f78daebb-0565-485c-bd0e-1cd035e796ff" providerId="ADAL" clId="{1678BBAB-3DFA-4C7E-A690-B2E2F59EBF66}" dt="2022-04-10T16:38:20.541" v="659"/>
        <pc:sldMkLst>
          <pc:docMk/>
          <pc:sldMk cId="3778259167" sldId="363"/>
        </pc:sldMkLst>
      </pc:sldChg>
      <pc:sldChg chg="addSp delSp modSp add mod ord delAnim modAnim">
        <pc:chgData name="Tegischer Lukas" userId="f78daebb-0565-485c-bd0e-1cd035e796ff" providerId="ADAL" clId="{1678BBAB-3DFA-4C7E-A690-B2E2F59EBF66}" dt="2022-04-10T16:44:53.879" v="859"/>
        <pc:sldMkLst>
          <pc:docMk/>
          <pc:sldMk cId="901146677" sldId="364"/>
        </pc:sldMkLst>
        <pc:spChg chg="mod">
          <ac:chgData name="Tegischer Lukas" userId="f78daebb-0565-485c-bd0e-1cd035e796ff" providerId="ADAL" clId="{1678BBAB-3DFA-4C7E-A690-B2E2F59EBF66}" dt="2022-04-10T16:42:56.390" v="806" actId="20577"/>
          <ac:spMkLst>
            <pc:docMk/>
            <pc:sldMk cId="901146677" sldId="364"/>
            <ac:spMk id="4" creationId="{C427B5BC-E2AB-4596-857C-DA06F86C68EB}"/>
          </ac:spMkLst>
        </pc:spChg>
        <pc:spChg chg="del mod">
          <ac:chgData name="Tegischer Lukas" userId="f78daebb-0565-485c-bd0e-1cd035e796ff" providerId="ADAL" clId="{1678BBAB-3DFA-4C7E-A690-B2E2F59EBF66}" dt="2022-04-10T16:43:00.010" v="809" actId="478"/>
          <ac:spMkLst>
            <pc:docMk/>
            <pc:sldMk cId="901146677" sldId="364"/>
            <ac:spMk id="7" creationId="{EB170105-6B6F-44E1-B658-17107E7CB8FE}"/>
          </ac:spMkLst>
        </pc:spChg>
        <pc:spChg chg="add mod">
          <ac:chgData name="Tegischer Lukas" userId="f78daebb-0565-485c-bd0e-1cd035e796ff" providerId="ADAL" clId="{1678BBAB-3DFA-4C7E-A690-B2E2F59EBF66}" dt="2022-04-10T16:43:37.295" v="826" actId="1076"/>
          <ac:spMkLst>
            <pc:docMk/>
            <pc:sldMk cId="901146677" sldId="364"/>
            <ac:spMk id="9" creationId="{FD0EEC13-E1C9-4499-8CED-D9B6409C2681}"/>
          </ac:spMkLst>
        </pc:spChg>
        <pc:spChg chg="add mod">
          <ac:chgData name="Tegischer Lukas" userId="f78daebb-0565-485c-bd0e-1cd035e796ff" providerId="ADAL" clId="{1678BBAB-3DFA-4C7E-A690-B2E2F59EBF66}" dt="2022-04-10T16:44:28.278" v="847" actId="1076"/>
          <ac:spMkLst>
            <pc:docMk/>
            <pc:sldMk cId="901146677" sldId="364"/>
            <ac:spMk id="11" creationId="{77E8B16B-57FA-4C8D-AD35-5CB2C4F4804E}"/>
          </ac:spMkLst>
        </pc:spChg>
        <pc:spChg chg="del">
          <ac:chgData name="Tegischer Lukas" userId="f78daebb-0565-485c-bd0e-1cd035e796ff" providerId="ADAL" clId="{1678BBAB-3DFA-4C7E-A690-B2E2F59EBF66}" dt="2022-04-10T16:42:59.057" v="807" actId="478"/>
          <ac:spMkLst>
            <pc:docMk/>
            <pc:sldMk cId="901146677" sldId="364"/>
            <ac:spMk id="12" creationId="{BB720A24-6D2E-44E5-AF85-29F91F69C61C}"/>
          </ac:spMkLst>
        </pc:spChg>
        <pc:spChg chg="del">
          <ac:chgData name="Tegischer Lukas" userId="f78daebb-0565-485c-bd0e-1cd035e796ff" providerId="ADAL" clId="{1678BBAB-3DFA-4C7E-A690-B2E2F59EBF66}" dt="2022-04-10T16:43:01.130" v="811" actId="478"/>
          <ac:spMkLst>
            <pc:docMk/>
            <pc:sldMk cId="901146677" sldId="364"/>
            <ac:spMk id="15" creationId="{7AD217C9-FF5A-4E3C-861B-4D857CBB7B96}"/>
          </ac:spMkLst>
        </pc:spChg>
        <pc:spChg chg="add mod">
          <ac:chgData name="Tegischer Lukas" userId="f78daebb-0565-485c-bd0e-1cd035e796ff" providerId="ADAL" clId="{1678BBAB-3DFA-4C7E-A690-B2E2F59EBF66}" dt="2022-04-10T16:44:26.946" v="846" actId="1076"/>
          <ac:spMkLst>
            <pc:docMk/>
            <pc:sldMk cId="901146677" sldId="364"/>
            <ac:spMk id="16" creationId="{E5DD3C88-8147-453A-85D3-4A3E7179E14B}"/>
          </ac:spMkLst>
        </pc:spChg>
        <pc:spChg chg="add mod">
          <ac:chgData name="Tegischer Lukas" userId="f78daebb-0565-485c-bd0e-1cd035e796ff" providerId="ADAL" clId="{1678BBAB-3DFA-4C7E-A690-B2E2F59EBF66}" dt="2022-04-10T16:44:25.126" v="845" actId="1076"/>
          <ac:spMkLst>
            <pc:docMk/>
            <pc:sldMk cId="901146677" sldId="364"/>
            <ac:spMk id="17" creationId="{A2724A6E-6418-4756-9B0C-74F914F77CD1}"/>
          </ac:spMkLst>
        </pc:spChg>
        <pc:spChg chg="add mod">
          <ac:chgData name="Tegischer Lukas" userId="f78daebb-0565-485c-bd0e-1cd035e796ff" providerId="ADAL" clId="{1678BBAB-3DFA-4C7E-A690-B2E2F59EBF66}" dt="2022-04-10T16:44:48.222" v="858" actId="1076"/>
          <ac:spMkLst>
            <pc:docMk/>
            <pc:sldMk cId="901146677" sldId="364"/>
            <ac:spMk id="19" creationId="{65A0447B-4EE9-4ACD-9075-7F63E768D9C8}"/>
          </ac:spMkLst>
        </pc:spChg>
        <pc:picChg chg="del">
          <ac:chgData name="Tegischer Lukas" userId="f78daebb-0565-485c-bd0e-1cd035e796ff" providerId="ADAL" clId="{1678BBAB-3DFA-4C7E-A690-B2E2F59EBF66}" dt="2022-04-10T16:43:00.416" v="810" actId="478"/>
          <ac:picMkLst>
            <pc:docMk/>
            <pc:sldMk cId="901146677" sldId="364"/>
            <ac:picMk id="13" creationId="{CB33BB82-5F5C-46AB-9DD8-CBB8C936EF9D}"/>
          </ac:picMkLst>
        </pc:picChg>
        <pc:picChg chg="add mod">
          <ac:chgData name="Tegischer Lukas" userId="f78daebb-0565-485c-bd0e-1cd035e796ff" providerId="ADAL" clId="{1678BBAB-3DFA-4C7E-A690-B2E2F59EBF66}" dt="2022-04-10T16:44:36.755" v="852" actId="1076"/>
          <ac:picMkLst>
            <pc:docMk/>
            <pc:sldMk cId="901146677" sldId="364"/>
            <ac:picMk id="18" creationId="{42B97624-6F8F-49FC-9113-113E4559B4F5}"/>
          </ac:picMkLst>
        </pc:picChg>
      </pc:sldChg>
      <pc:sldChg chg="addSp delSp modSp add mod ord">
        <pc:chgData name="Tegischer Lukas" userId="f78daebb-0565-485c-bd0e-1cd035e796ff" providerId="ADAL" clId="{1678BBAB-3DFA-4C7E-A690-B2E2F59EBF66}" dt="2022-04-10T16:45:25.996" v="871" actId="20577"/>
        <pc:sldMkLst>
          <pc:docMk/>
          <pc:sldMk cId="980546885" sldId="365"/>
        </pc:sldMkLst>
        <pc:spChg chg="del">
          <ac:chgData name="Tegischer Lukas" userId="f78daebb-0565-485c-bd0e-1cd035e796ff" providerId="ADAL" clId="{1678BBAB-3DFA-4C7E-A690-B2E2F59EBF66}" dt="2022-04-10T16:45:11.519" v="864" actId="478"/>
          <ac:spMkLst>
            <pc:docMk/>
            <pc:sldMk cId="980546885" sldId="365"/>
            <ac:spMk id="6" creationId="{88ADCCB5-5FAE-4F7E-9C22-F714A9D8CF59}"/>
          </ac:spMkLst>
        </pc:spChg>
        <pc:spChg chg="add mod">
          <ac:chgData name="Tegischer Lukas" userId="f78daebb-0565-485c-bd0e-1cd035e796ff" providerId="ADAL" clId="{1678BBAB-3DFA-4C7E-A690-B2E2F59EBF66}" dt="2022-04-10T16:45:25.996" v="871" actId="20577"/>
          <ac:spMkLst>
            <pc:docMk/>
            <pc:sldMk cId="980546885" sldId="365"/>
            <ac:spMk id="7" creationId="{C5BBB556-3502-4C9D-A916-5DA223F11045}"/>
          </ac:spMkLst>
        </pc:spChg>
        <pc:spChg chg="del">
          <ac:chgData name="Tegischer Lukas" userId="f78daebb-0565-485c-bd0e-1cd035e796ff" providerId="ADAL" clId="{1678BBAB-3DFA-4C7E-A690-B2E2F59EBF66}" dt="2022-04-10T16:45:11.122" v="863" actId="478"/>
          <ac:spMkLst>
            <pc:docMk/>
            <pc:sldMk cId="980546885" sldId="365"/>
            <ac:spMk id="11" creationId="{23E255D8-CCD5-4153-BDC2-567BA277C781}"/>
          </ac:spMkLst>
        </pc:spChg>
      </pc:sldChg>
    </pc:docChg>
  </pc:docChgLst>
  <pc:docChgLst>
    <pc:chgData name="Tegischer Lukas" userId="f78daebb-0565-485c-bd0e-1cd035e796ff" providerId="ADAL" clId="{EE2DB488-1208-403F-91F3-E3218E3E8030}"/>
    <pc:docChg chg="custSel delSld modSld">
      <pc:chgData name="Tegischer Lukas" userId="f78daebb-0565-485c-bd0e-1cd035e796ff" providerId="ADAL" clId="{EE2DB488-1208-403F-91F3-E3218E3E8030}" dt="2022-11-04T11:28:25.178" v="4" actId="47"/>
      <pc:docMkLst>
        <pc:docMk/>
      </pc:docMkLst>
      <pc:sldChg chg="delSp mod delAnim">
        <pc:chgData name="Tegischer Lukas" userId="f78daebb-0565-485c-bd0e-1cd035e796ff" providerId="ADAL" clId="{EE2DB488-1208-403F-91F3-E3218E3E8030}" dt="2022-11-04T11:28:22.699" v="1" actId="478"/>
        <pc:sldMkLst>
          <pc:docMk/>
          <pc:sldMk cId="336392357" sldId="256"/>
        </pc:sldMkLst>
        <pc:spChg chg="del">
          <ac:chgData name="Tegischer Lukas" userId="f78daebb-0565-485c-bd0e-1cd035e796ff" providerId="ADAL" clId="{EE2DB488-1208-403F-91F3-E3218E3E8030}" dt="2022-11-04T11:28:22.699" v="1" actId="478"/>
          <ac:spMkLst>
            <pc:docMk/>
            <pc:sldMk cId="336392357" sldId="256"/>
            <ac:spMk id="4" creationId="{05F5701B-5420-4454-B15F-8E1E586146BC}"/>
          </ac:spMkLst>
        </pc:spChg>
        <pc:picChg chg="del">
          <ac:chgData name="Tegischer Lukas" userId="f78daebb-0565-485c-bd0e-1cd035e796ff" providerId="ADAL" clId="{EE2DB488-1208-403F-91F3-E3218E3E8030}" dt="2022-11-04T11:28:22.161" v="0" actId="478"/>
          <ac:picMkLst>
            <pc:docMk/>
            <pc:sldMk cId="336392357" sldId="256"/>
            <ac:picMk id="8" creationId="{FD6710D9-1CE8-4542-848B-E626712C6EBF}"/>
          </ac:picMkLst>
        </pc:picChg>
      </pc:sldChg>
      <pc:sldChg chg="del">
        <pc:chgData name="Tegischer Lukas" userId="f78daebb-0565-485c-bd0e-1cd035e796ff" providerId="ADAL" clId="{EE2DB488-1208-403F-91F3-E3218E3E8030}" dt="2022-11-04T11:28:25.178" v="4" actId="47"/>
        <pc:sldMkLst>
          <pc:docMk/>
          <pc:sldMk cId="3932101437" sldId="291"/>
        </pc:sldMkLst>
      </pc:sldChg>
      <pc:sldChg chg="delSp mod">
        <pc:chgData name="Tegischer Lukas" userId="f78daebb-0565-485c-bd0e-1cd035e796ff" providerId="ADAL" clId="{EE2DB488-1208-403F-91F3-E3218E3E8030}" dt="2022-11-04T11:28:23.610" v="2" actId="478"/>
        <pc:sldMkLst>
          <pc:docMk/>
          <pc:sldMk cId="3785642135" sldId="348"/>
        </pc:sldMkLst>
        <pc:picChg chg="del">
          <ac:chgData name="Tegischer Lukas" userId="f78daebb-0565-485c-bd0e-1cd035e796ff" providerId="ADAL" clId="{EE2DB488-1208-403F-91F3-E3218E3E8030}" dt="2022-11-04T11:28:23.610" v="2" actId="478"/>
          <ac:picMkLst>
            <pc:docMk/>
            <pc:sldMk cId="3785642135" sldId="348"/>
            <ac:picMk id="14" creationId="{053D7308-DE5D-4085-8981-CCF5F27D1668}"/>
          </ac:picMkLst>
        </pc:picChg>
      </pc:sldChg>
      <pc:sldChg chg="delSp mod">
        <pc:chgData name="Tegischer Lukas" userId="f78daebb-0565-485c-bd0e-1cd035e796ff" providerId="ADAL" clId="{EE2DB488-1208-403F-91F3-E3218E3E8030}" dt="2022-11-04T11:28:24.238" v="3" actId="478"/>
        <pc:sldMkLst>
          <pc:docMk/>
          <pc:sldMk cId="861183566" sldId="382"/>
        </pc:sldMkLst>
        <pc:picChg chg="del">
          <ac:chgData name="Tegischer Lukas" userId="f78daebb-0565-485c-bd0e-1cd035e796ff" providerId="ADAL" clId="{EE2DB488-1208-403F-91F3-E3218E3E8030}" dt="2022-11-04T11:28:24.238" v="3" actId="478"/>
          <ac:picMkLst>
            <pc:docMk/>
            <pc:sldMk cId="861183566" sldId="382"/>
            <ac:picMk id="14" creationId="{053D7308-DE5D-4085-8981-CCF5F27D1668}"/>
          </ac:picMkLst>
        </pc:picChg>
      </pc:sldChg>
    </pc:docChg>
  </pc:docChgLst>
  <pc:docChgLst>
    <pc:chgData name="Tegischer Lukas" userId="f78daebb-0565-485c-bd0e-1cd035e796ff" providerId="ADAL" clId="{4D52EEAA-20B6-47F4-B729-E18E52817B4A}"/>
    <pc:docChg chg="custSel addSld delSld modSld">
      <pc:chgData name="Tegischer Lukas" userId="f78daebb-0565-485c-bd0e-1cd035e796ff" providerId="ADAL" clId="{4D52EEAA-20B6-47F4-B729-E18E52817B4A}" dt="2022-04-10T18:22:11.359" v="108" actId="47"/>
      <pc:docMkLst>
        <pc:docMk/>
      </pc:docMkLst>
      <pc:sldChg chg="modSp mod">
        <pc:chgData name="Tegischer Lukas" userId="f78daebb-0565-485c-bd0e-1cd035e796ff" providerId="ADAL" clId="{4D52EEAA-20B6-47F4-B729-E18E52817B4A}" dt="2022-04-10T18:20:17.942" v="52" actId="113"/>
        <pc:sldMkLst>
          <pc:docMk/>
          <pc:sldMk cId="336392357" sldId="256"/>
        </pc:sldMkLst>
        <pc:spChg chg="mod">
          <ac:chgData name="Tegischer Lukas" userId="f78daebb-0565-485c-bd0e-1cd035e796ff" providerId="ADAL" clId="{4D52EEAA-20B6-47F4-B729-E18E52817B4A}" dt="2022-04-10T18:20:17.942" v="52" actId="113"/>
          <ac:spMkLst>
            <pc:docMk/>
            <pc:sldMk cId="336392357" sldId="256"/>
            <ac:spMk id="2" creationId="{00000000-0000-0000-0000-000000000000}"/>
          </ac:spMkLst>
        </pc:spChg>
      </pc:sldChg>
      <pc:sldChg chg="addSp delSp modSp mod delAnim">
        <pc:chgData name="Tegischer Lukas" userId="f78daebb-0565-485c-bd0e-1cd035e796ff" providerId="ADAL" clId="{4D52EEAA-20B6-47F4-B729-E18E52817B4A}" dt="2022-04-10T18:21:08.438" v="63" actId="1076"/>
        <pc:sldMkLst>
          <pc:docMk/>
          <pc:sldMk cId="3785642135" sldId="348"/>
        </pc:sldMkLst>
        <pc:spChg chg="del">
          <ac:chgData name="Tegischer Lukas" userId="f78daebb-0565-485c-bd0e-1cd035e796ff" providerId="ADAL" clId="{4D52EEAA-20B6-47F4-B729-E18E52817B4A}" dt="2022-04-10T18:20:42.786" v="55" actId="478"/>
          <ac:spMkLst>
            <pc:docMk/>
            <pc:sldMk cId="3785642135" sldId="348"/>
            <ac:spMk id="4" creationId="{C427B5BC-E2AB-4596-857C-DA06F86C68EB}"/>
          </ac:spMkLst>
        </pc:spChg>
        <pc:spChg chg="add mod">
          <ac:chgData name="Tegischer Lukas" userId="f78daebb-0565-485c-bd0e-1cd035e796ff" providerId="ADAL" clId="{4D52EEAA-20B6-47F4-B729-E18E52817B4A}" dt="2022-04-10T18:20:52.597" v="59" actId="14100"/>
          <ac:spMkLst>
            <pc:docMk/>
            <pc:sldMk cId="3785642135" sldId="348"/>
            <ac:spMk id="7" creationId="{A8028209-6A0C-4EB4-B0DD-C8486E15EF8F}"/>
          </ac:spMkLst>
        </pc:spChg>
        <pc:spChg chg="del">
          <ac:chgData name="Tegischer Lukas" userId="f78daebb-0565-485c-bd0e-1cd035e796ff" providerId="ADAL" clId="{4D52EEAA-20B6-47F4-B729-E18E52817B4A}" dt="2022-04-10T18:20:42.369" v="54" actId="478"/>
          <ac:spMkLst>
            <pc:docMk/>
            <pc:sldMk cId="3785642135" sldId="348"/>
            <ac:spMk id="8" creationId="{443168E3-9A22-41F4-AE59-4E47298EE416}"/>
          </ac:spMkLst>
        </pc:spChg>
        <pc:spChg chg="add mod">
          <ac:chgData name="Tegischer Lukas" userId="f78daebb-0565-485c-bd0e-1cd035e796ff" providerId="ADAL" clId="{4D52EEAA-20B6-47F4-B729-E18E52817B4A}" dt="2022-04-10T18:21:08.438" v="63" actId="1076"/>
          <ac:spMkLst>
            <pc:docMk/>
            <pc:sldMk cId="3785642135" sldId="348"/>
            <ac:spMk id="9" creationId="{CF034F10-C12C-4021-93EF-2C445A989AAC}"/>
          </ac:spMkLst>
        </pc:spChg>
        <pc:picChg chg="del">
          <ac:chgData name="Tegischer Lukas" userId="f78daebb-0565-485c-bd0e-1cd035e796ff" providerId="ADAL" clId="{4D52EEAA-20B6-47F4-B729-E18E52817B4A}" dt="2022-04-10T18:20:41.610" v="53" actId="478"/>
          <ac:picMkLst>
            <pc:docMk/>
            <pc:sldMk cId="3785642135" sldId="348"/>
            <ac:picMk id="6" creationId="{8E740769-201B-4793-9484-69F1A58E8CBE}"/>
          </ac:picMkLst>
        </pc:picChg>
      </pc:sldChg>
      <pc:sldChg chg="del">
        <pc:chgData name="Tegischer Lukas" userId="f78daebb-0565-485c-bd0e-1cd035e796ff" providerId="ADAL" clId="{4D52EEAA-20B6-47F4-B729-E18E52817B4A}" dt="2022-04-10T18:22:11.359" v="108" actId="47"/>
        <pc:sldMkLst>
          <pc:docMk/>
          <pc:sldMk cId="901146677" sldId="364"/>
        </pc:sldMkLst>
      </pc:sldChg>
      <pc:sldChg chg="del">
        <pc:chgData name="Tegischer Lukas" userId="f78daebb-0565-485c-bd0e-1cd035e796ff" providerId="ADAL" clId="{4D52EEAA-20B6-47F4-B729-E18E52817B4A}" dt="2022-04-10T18:22:11.359" v="108" actId="47"/>
        <pc:sldMkLst>
          <pc:docMk/>
          <pc:sldMk cId="2761461438" sldId="370"/>
        </pc:sldMkLst>
      </pc:sldChg>
      <pc:sldChg chg="del">
        <pc:chgData name="Tegischer Lukas" userId="f78daebb-0565-485c-bd0e-1cd035e796ff" providerId="ADAL" clId="{4D52EEAA-20B6-47F4-B729-E18E52817B4A}" dt="2022-04-10T18:22:11.359" v="108" actId="47"/>
        <pc:sldMkLst>
          <pc:docMk/>
          <pc:sldMk cId="3237998433" sldId="371"/>
        </pc:sldMkLst>
      </pc:sldChg>
      <pc:sldChg chg="del">
        <pc:chgData name="Tegischer Lukas" userId="f78daebb-0565-485c-bd0e-1cd035e796ff" providerId="ADAL" clId="{4D52EEAA-20B6-47F4-B729-E18E52817B4A}" dt="2022-04-10T18:22:11.359" v="108" actId="47"/>
        <pc:sldMkLst>
          <pc:docMk/>
          <pc:sldMk cId="3882963503" sldId="372"/>
        </pc:sldMkLst>
      </pc:sldChg>
      <pc:sldChg chg="del">
        <pc:chgData name="Tegischer Lukas" userId="f78daebb-0565-485c-bd0e-1cd035e796ff" providerId="ADAL" clId="{4D52EEAA-20B6-47F4-B729-E18E52817B4A}" dt="2022-04-10T18:22:11.359" v="108" actId="47"/>
        <pc:sldMkLst>
          <pc:docMk/>
          <pc:sldMk cId="675051535" sldId="373"/>
        </pc:sldMkLst>
      </pc:sldChg>
      <pc:sldChg chg="del">
        <pc:chgData name="Tegischer Lukas" userId="f78daebb-0565-485c-bd0e-1cd035e796ff" providerId="ADAL" clId="{4D52EEAA-20B6-47F4-B729-E18E52817B4A}" dt="2022-04-10T18:22:11.359" v="108" actId="47"/>
        <pc:sldMkLst>
          <pc:docMk/>
          <pc:sldMk cId="1928010630" sldId="374"/>
        </pc:sldMkLst>
      </pc:sldChg>
      <pc:sldChg chg="del">
        <pc:chgData name="Tegischer Lukas" userId="f78daebb-0565-485c-bd0e-1cd035e796ff" providerId="ADAL" clId="{4D52EEAA-20B6-47F4-B729-E18E52817B4A}" dt="2022-04-10T18:22:11.359" v="108" actId="47"/>
        <pc:sldMkLst>
          <pc:docMk/>
          <pc:sldMk cId="2846920373" sldId="376"/>
        </pc:sldMkLst>
      </pc:sldChg>
      <pc:sldChg chg="del">
        <pc:chgData name="Tegischer Lukas" userId="f78daebb-0565-485c-bd0e-1cd035e796ff" providerId="ADAL" clId="{4D52EEAA-20B6-47F4-B729-E18E52817B4A}" dt="2022-04-10T18:22:11.359" v="108" actId="47"/>
        <pc:sldMkLst>
          <pc:docMk/>
          <pc:sldMk cId="3158833177" sldId="377"/>
        </pc:sldMkLst>
      </pc:sldChg>
      <pc:sldChg chg="del">
        <pc:chgData name="Tegischer Lukas" userId="f78daebb-0565-485c-bd0e-1cd035e796ff" providerId="ADAL" clId="{4D52EEAA-20B6-47F4-B729-E18E52817B4A}" dt="2022-04-10T18:22:11.359" v="108" actId="47"/>
        <pc:sldMkLst>
          <pc:docMk/>
          <pc:sldMk cId="394353900" sldId="378"/>
        </pc:sldMkLst>
      </pc:sldChg>
      <pc:sldChg chg="del">
        <pc:chgData name="Tegischer Lukas" userId="f78daebb-0565-485c-bd0e-1cd035e796ff" providerId="ADAL" clId="{4D52EEAA-20B6-47F4-B729-E18E52817B4A}" dt="2022-04-10T18:22:11.359" v="108" actId="47"/>
        <pc:sldMkLst>
          <pc:docMk/>
          <pc:sldMk cId="3460738671" sldId="379"/>
        </pc:sldMkLst>
      </pc:sldChg>
      <pc:sldChg chg="del">
        <pc:chgData name="Tegischer Lukas" userId="f78daebb-0565-485c-bd0e-1cd035e796ff" providerId="ADAL" clId="{4D52EEAA-20B6-47F4-B729-E18E52817B4A}" dt="2022-04-10T18:22:11.359" v="108" actId="47"/>
        <pc:sldMkLst>
          <pc:docMk/>
          <pc:sldMk cId="3986195943" sldId="380"/>
        </pc:sldMkLst>
      </pc:sldChg>
      <pc:sldChg chg="del">
        <pc:chgData name="Tegischer Lukas" userId="f78daebb-0565-485c-bd0e-1cd035e796ff" providerId="ADAL" clId="{4D52EEAA-20B6-47F4-B729-E18E52817B4A}" dt="2022-04-10T18:22:11.359" v="108" actId="47"/>
        <pc:sldMkLst>
          <pc:docMk/>
          <pc:sldMk cId="1877383582" sldId="381"/>
        </pc:sldMkLst>
      </pc:sldChg>
      <pc:sldChg chg="addSp delSp modSp add mod">
        <pc:chgData name="Tegischer Lukas" userId="f78daebb-0565-485c-bd0e-1cd035e796ff" providerId="ADAL" clId="{4D52EEAA-20B6-47F4-B729-E18E52817B4A}" dt="2022-04-10T18:22:04.531" v="107" actId="1076"/>
        <pc:sldMkLst>
          <pc:docMk/>
          <pc:sldMk cId="861183566" sldId="382"/>
        </pc:sldMkLst>
        <pc:spChg chg="add mod">
          <ac:chgData name="Tegischer Lukas" userId="f78daebb-0565-485c-bd0e-1cd035e796ff" providerId="ADAL" clId="{4D52EEAA-20B6-47F4-B729-E18E52817B4A}" dt="2022-04-10T18:21:27.737" v="70" actId="14100"/>
          <ac:spMkLst>
            <pc:docMk/>
            <pc:sldMk cId="861183566" sldId="382"/>
            <ac:spMk id="6" creationId="{47E7FE9E-5140-465A-90C4-663C1ECC840B}"/>
          </ac:spMkLst>
        </pc:spChg>
        <pc:spChg chg="del">
          <ac:chgData name="Tegischer Lukas" userId="f78daebb-0565-485c-bd0e-1cd035e796ff" providerId="ADAL" clId="{4D52EEAA-20B6-47F4-B729-E18E52817B4A}" dt="2022-04-10T18:21:19.986" v="65" actId="478"/>
          <ac:spMkLst>
            <pc:docMk/>
            <pc:sldMk cId="861183566" sldId="382"/>
            <ac:spMk id="7" creationId="{A8028209-6A0C-4EB4-B0DD-C8486E15EF8F}"/>
          </ac:spMkLst>
        </pc:spChg>
        <pc:spChg chg="add mod">
          <ac:chgData name="Tegischer Lukas" userId="f78daebb-0565-485c-bd0e-1cd035e796ff" providerId="ADAL" clId="{4D52EEAA-20B6-47F4-B729-E18E52817B4A}" dt="2022-04-10T18:22:04.531" v="107" actId="1076"/>
          <ac:spMkLst>
            <pc:docMk/>
            <pc:sldMk cId="861183566" sldId="382"/>
            <ac:spMk id="8" creationId="{79ABD651-3C88-4834-9E79-D72B2007DE3B}"/>
          </ac:spMkLst>
        </pc:spChg>
        <pc:spChg chg="del">
          <ac:chgData name="Tegischer Lukas" userId="f78daebb-0565-485c-bd0e-1cd035e796ff" providerId="ADAL" clId="{4D52EEAA-20B6-47F4-B729-E18E52817B4A}" dt="2022-04-10T18:21:20.882" v="66" actId="478"/>
          <ac:spMkLst>
            <pc:docMk/>
            <pc:sldMk cId="861183566" sldId="382"/>
            <ac:spMk id="9" creationId="{CF034F10-C12C-4021-93EF-2C445A989AAC}"/>
          </ac:spMkLst>
        </pc:spChg>
      </pc:sldChg>
    </pc:docChg>
  </pc:docChgLst>
  <pc:docChgLst>
    <pc:chgData name="Tegischer Lukas" userId="f78daebb-0565-485c-bd0e-1cd035e796ff" providerId="ADAL" clId="{7550BC95-FD4B-428C-956B-EAB9B3BDDCE9}"/>
    <pc:docChg chg="undo custSel addSld delSld modSld sldOrd">
      <pc:chgData name="Tegischer Lukas" userId="f78daebb-0565-485c-bd0e-1cd035e796ff" providerId="ADAL" clId="{7550BC95-FD4B-428C-956B-EAB9B3BDDCE9}" dt="2022-04-10T17:15:53.789" v="358" actId="404"/>
      <pc:docMkLst>
        <pc:docMk/>
      </pc:docMkLst>
      <pc:sldChg chg="modSp mod">
        <pc:chgData name="Tegischer Lukas" userId="f78daebb-0565-485c-bd0e-1cd035e796ff" providerId="ADAL" clId="{7550BC95-FD4B-428C-956B-EAB9B3BDDCE9}" dt="2022-04-10T17:15:53.789" v="358" actId="404"/>
        <pc:sldMkLst>
          <pc:docMk/>
          <pc:sldMk cId="336392357" sldId="256"/>
        </pc:sldMkLst>
        <pc:spChg chg="mod">
          <ac:chgData name="Tegischer Lukas" userId="f78daebb-0565-485c-bd0e-1cd035e796ff" providerId="ADAL" clId="{7550BC95-FD4B-428C-956B-EAB9B3BDDCE9}" dt="2022-04-10T17:15:53.789" v="358" actId="404"/>
          <ac:spMkLst>
            <pc:docMk/>
            <pc:sldMk cId="336392357" sldId="256"/>
            <ac:spMk id="2" creationId="{00000000-0000-0000-0000-000000000000}"/>
          </ac:spMkLst>
        </pc:spChg>
      </pc:sldChg>
      <pc:sldChg chg="del">
        <pc:chgData name="Tegischer Lukas" userId="f78daebb-0565-485c-bd0e-1cd035e796ff" providerId="ADAL" clId="{7550BC95-FD4B-428C-956B-EAB9B3BDDCE9}" dt="2022-04-10T16:46:39.696" v="12" actId="47"/>
        <pc:sldMkLst>
          <pc:docMk/>
          <pc:sldMk cId="2738696002" sldId="324"/>
        </pc:sldMkLst>
      </pc:sldChg>
      <pc:sldChg chg="modSp mod">
        <pc:chgData name="Tegischer Lukas" userId="f78daebb-0565-485c-bd0e-1cd035e796ff" providerId="ADAL" clId="{7550BC95-FD4B-428C-956B-EAB9B3BDDCE9}" dt="2022-04-10T17:15:29.272" v="356" actId="1076"/>
        <pc:sldMkLst>
          <pc:docMk/>
          <pc:sldMk cId="3785642135" sldId="348"/>
        </pc:sldMkLst>
        <pc:spChg chg="mod">
          <ac:chgData name="Tegischer Lukas" userId="f78daebb-0565-485c-bd0e-1cd035e796ff" providerId="ADAL" clId="{7550BC95-FD4B-428C-956B-EAB9B3BDDCE9}" dt="2022-04-10T17:15:29.272" v="356" actId="1076"/>
          <ac:spMkLst>
            <pc:docMk/>
            <pc:sldMk cId="3785642135" sldId="348"/>
            <ac:spMk id="4" creationId="{C427B5BC-E2AB-4596-857C-DA06F86C68EB}"/>
          </ac:spMkLst>
        </pc:spChg>
        <pc:spChg chg="mod">
          <ac:chgData name="Tegischer Lukas" userId="f78daebb-0565-485c-bd0e-1cd035e796ff" providerId="ADAL" clId="{7550BC95-FD4B-428C-956B-EAB9B3BDDCE9}" dt="2022-04-10T17:15:29.272" v="356" actId="1076"/>
          <ac:spMkLst>
            <pc:docMk/>
            <pc:sldMk cId="3785642135" sldId="348"/>
            <ac:spMk id="10" creationId="{13F33AF2-4B26-4A34-A7C0-B2A95C0AB7B6}"/>
          </ac:spMkLst>
        </pc:spChg>
        <pc:spChg chg="mod">
          <ac:chgData name="Tegischer Lukas" userId="f78daebb-0565-485c-bd0e-1cd035e796ff" providerId="ADAL" clId="{7550BC95-FD4B-428C-956B-EAB9B3BDDCE9}" dt="2022-04-10T17:15:29.272" v="356" actId="1076"/>
          <ac:spMkLst>
            <pc:docMk/>
            <pc:sldMk cId="3785642135" sldId="348"/>
            <ac:spMk id="11" creationId="{60A68BB4-C622-4C67-90D8-64EA2E82F01B}"/>
          </ac:spMkLst>
        </pc:spChg>
      </pc:sldChg>
      <pc:sldChg chg="del">
        <pc:chgData name="Tegischer Lukas" userId="f78daebb-0565-485c-bd0e-1cd035e796ff" providerId="ADAL" clId="{7550BC95-FD4B-428C-956B-EAB9B3BDDCE9}" dt="2022-04-10T16:46:48.049" v="13" actId="47"/>
        <pc:sldMkLst>
          <pc:docMk/>
          <pc:sldMk cId="3924277000" sldId="353"/>
        </pc:sldMkLst>
      </pc:sldChg>
      <pc:sldChg chg="del">
        <pc:chgData name="Tegischer Lukas" userId="f78daebb-0565-485c-bd0e-1cd035e796ff" providerId="ADAL" clId="{7550BC95-FD4B-428C-956B-EAB9B3BDDCE9}" dt="2022-04-10T16:46:48.049" v="13" actId="47"/>
        <pc:sldMkLst>
          <pc:docMk/>
          <pc:sldMk cId="1894577095" sldId="354"/>
        </pc:sldMkLst>
      </pc:sldChg>
      <pc:sldChg chg="del">
        <pc:chgData name="Tegischer Lukas" userId="f78daebb-0565-485c-bd0e-1cd035e796ff" providerId="ADAL" clId="{7550BC95-FD4B-428C-956B-EAB9B3BDDCE9}" dt="2022-04-10T16:46:48.049" v="13" actId="47"/>
        <pc:sldMkLst>
          <pc:docMk/>
          <pc:sldMk cId="1310503968" sldId="355"/>
        </pc:sldMkLst>
      </pc:sldChg>
      <pc:sldChg chg="del">
        <pc:chgData name="Tegischer Lukas" userId="f78daebb-0565-485c-bd0e-1cd035e796ff" providerId="ADAL" clId="{7550BC95-FD4B-428C-956B-EAB9B3BDDCE9}" dt="2022-04-10T16:46:48.049" v="13" actId="47"/>
        <pc:sldMkLst>
          <pc:docMk/>
          <pc:sldMk cId="997602756" sldId="356"/>
        </pc:sldMkLst>
      </pc:sldChg>
      <pc:sldChg chg="del">
        <pc:chgData name="Tegischer Lukas" userId="f78daebb-0565-485c-bd0e-1cd035e796ff" providerId="ADAL" clId="{7550BC95-FD4B-428C-956B-EAB9B3BDDCE9}" dt="2022-04-10T16:46:48.049" v="13" actId="47"/>
        <pc:sldMkLst>
          <pc:docMk/>
          <pc:sldMk cId="819407377" sldId="358"/>
        </pc:sldMkLst>
      </pc:sldChg>
      <pc:sldChg chg="del">
        <pc:chgData name="Tegischer Lukas" userId="f78daebb-0565-485c-bd0e-1cd035e796ff" providerId="ADAL" clId="{7550BC95-FD4B-428C-956B-EAB9B3BDDCE9}" dt="2022-04-10T16:46:48.049" v="13" actId="47"/>
        <pc:sldMkLst>
          <pc:docMk/>
          <pc:sldMk cId="330337602" sldId="359"/>
        </pc:sldMkLst>
      </pc:sldChg>
      <pc:sldChg chg="del">
        <pc:chgData name="Tegischer Lukas" userId="f78daebb-0565-485c-bd0e-1cd035e796ff" providerId="ADAL" clId="{7550BC95-FD4B-428C-956B-EAB9B3BDDCE9}" dt="2022-04-10T16:46:48.049" v="13" actId="47"/>
        <pc:sldMkLst>
          <pc:docMk/>
          <pc:sldMk cId="2258642459" sldId="360"/>
        </pc:sldMkLst>
      </pc:sldChg>
      <pc:sldChg chg="del">
        <pc:chgData name="Tegischer Lukas" userId="f78daebb-0565-485c-bd0e-1cd035e796ff" providerId="ADAL" clId="{7550BC95-FD4B-428C-956B-EAB9B3BDDCE9}" dt="2022-04-10T16:46:48.049" v="13" actId="47"/>
        <pc:sldMkLst>
          <pc:docMk/>
          <pc:sldMk cId="2290432259" sldId="361"/>
        </pc:sldMkLst>
      </pc:sldChg>
      <pc:sldChg chg="del">
        <pc:chgData name="Tegischer Lukas" userId="f78daebb-0565-485c-bd0e-1cd035e796ff" providerId="ADAL" clId="{7550BC95-FD4B-428C-956B-EAB9B3BDDCE9}" dt="2022-04-10T16:46:48.049" v="13" actId="47"/>
        <pc:sldMkLst>
          <pc:docMk/>
          <pc:sldMk cId="3616146878" sldId="362"/>
        </pc:sldMkLst>
      </pc:sldChg>
      <pc:sldChg chg="del">
        <pc:chgData name="Tegischer Lukas" userId="f78daebb-0565-485c-bd0e-1cd035e796ff" providerId="ADAL" clId="{7550BC95-FD4B-428C-956B-EAB9B3BDDCE9}" dt="2022-04-10T16:46:48.049" v="13" actId="47"/>
        <pc:sldMkLst>
          <pc:docMk/>
          <pc:sldMk cId="1872041154" sldId="363"/>
        </pc:sldMkLst>
      </pc:sldChg>
      <pc:sldChg chg="modSp">
        <pc:chgData name="Tegischer Lukas" userId="f78daebb-0565-485c-bd0e-1cd035e796ff" providerId="ADAL" clId="{7550BC95-FD4B-428C-956B-EAB9B3BDDCE9}" dt="2022-04-10T16:46:53.760" v="19" actId="20577"/>
        <pc:sldMkLst>
          <pc:docMk/>
          <pc:sldMk cId="901146677" sldId="364"/>
        </pc:sldMkLst>
        <pc:spChg chg="mod">
          <ac:chgData name="Tegischer Lukas" userId="f78daebb-0565-485c-bd0e-1cd035e796ff" providerId="ADAL" clId="{7550BC95-FD4B-428C-956B-EAB9B3BDDCE9}" dt="2022-04-10T16:46:53.760" v="19" actId="20577"/>
          <ac:spMkLst>
            <pc:docMk/>
            <pc:sldMk cId="901146677" sldId="364"/>
            <ac:spMk id="4" creationId="{C427B5BC-E2AB-4596-857C-DA06F86C68EB}"/>
          </ac:spMkLst>
        </pc:spChg>
      </pc:sldChg>
      <pc:sldChg chg="addSp delSp modSp mod">
        <pc:chgData name="Tegischer Lukas" userId="f78daebb-0565-485c-bd0e-1cd035e796ff" providerId="ADAL" clId="{7550BC95-FD4B-428C-956B-EAB9B3BDDCE9}" dt="2022-04-10T16:49:14.101" v="99" actId="1076"/>
        <pc:sldMkLst>
          <pc:docMk/>
          <pc:sldMk cId="980546885" sldId="365"/>
        </pc:sldMkLst>
        <pc:spChg chg="add mod">
          <ac:chgData name="Tegischer Lukas" userId="f78daebb-0565-485c-bd0e-1cd035e796ff" providerId="ADAL" clId="{7550BC95-FD4B-428C-956B-EAB9B3BDDCE9}" dt="2022-04-10T16:48:54.669" v="91" actId="1076"/>
          <ac:spMkLst>
            <pc:docMk/>
            <pc:sldMk cId="980546885" sldId="365"/>
            <ac:spMk id="5" creationId="{3A3380FB-7809-4D65-AC8A-D7FBAF4B8B3C}"/>
          </ac:spMkLst>
        </pc:spChg>
        <pc:spChg chg="del">
          <ac:chgData name="Tegischer Lukas" userId="f78daebb-0565-485c-bd0e-1cd035e796ff" providerId="ADAL" clId="{7550BC95-FD4B-428C-956B-EAB9B3BDDCE9}" dt="2022-04-10T16:46:56.577" v="20" actId="478"/>
          <ac:spMkLst>
            <pc:docMk/>
            <pc:sldMk cId="980546885" sldId="365"/>
            <ac:spMk id="7" creationId="{C5BBB556-3502-4C9D-A916-5DA223F11045}"/>
          </ac:spMkLst>
        </pc:spChg>
        <pc:spChg chg="add mod">
          <ac:chgData name="Tegischer Lukas" userId="f78daebb-0565-485c-bd0e-1cd035e796ff" providerId="ADAL" clId="{7550BC95-FD4B-428C-956B-EAB9B3BDDCE9}" dt="2022-04-10T16:49:14.101" v="99" actId="1076"/>
          <ac:spMkLst>
            <pc:docMk/>
            <pc:sldMk cId="980546885" sldId="365"/>
            <ac:spMk id="8" creationId="{794A5D76-0FD7-4156-B019-6190AEA23AA3}"/>
          </ac:spMkLst>
        </pc:spChg>
      </pc:sldChg>
      <pc:sldChg chg="addSp delSp modSp add mod delAnim modAnim">
        <pc:chgData name="Tegischer Lukas" userId="f78daebb-0565-485c-bd0e-1cd035e796ff" providerId="ADAL" clId="{7550BC95-FD4B-428C-956B-EAB9B3BDDCE9}" dt="2022-04-10T16:48:33.892" v="85"/>
        <pc:sldMkLst>
          <pc:docMk/>
          <pc:sldMk cId="3004769921" sldId="366"/>
        </pc:sldMkLst>
        <pc:spChg chg="mod">
          <ac:chgData name="Tegischer Lukas" userId="f78daebb-0565-485c-bd0e-1cd035e796ff" providerId="ADAL" clId="{7550BC95-FD4B-428C-956B-EAB9B3BDDCE9}" dt="2022-04-10T16:47:14.885" v="51" actId="404"/>
          <ac:spMkLst>
            <pc:docMk/>
            <pc:sldMk cId="3004769921" sldId="366"/>
            <ac:spMk id="4" creationId="{C427B5BC-E2AB-4596-857C-DA06F86C68EB}"/>
          </ac:spMkLst>
        </pc:spChg>
        <pc:spChg chg="del">
          <ac:chgData name="Tegischer Lukas" userId="f78daebb-0565-485c-bd0e-1cd035e796ff" providerId="ADAL" clId="{7550BC95-FD4B-428C-956B-EAB9B3BDDCE9}" dt="2022-04-10T16:47:16.547" v="52" actId="478"/>
          <ac:spMkLst>
            <pc:docMk/>
            <pc:sldMk cId="3004769921" sldId="366"/>
            <ac:spMk id="9" creationId="{FD0EEC13-E1C9-4499-8CED-D9B6409C2681}"/>
          </ac:spMkLst>
        </pc:spChg>
        <pc:spChg chg="del">
          <ac:chgData name="Tegischer Lukas" userId="f78daebb-0565-485c-bd0e-1cd035e796ff" providerId="ADAL" clId="{7550BC95-FD4B-428C-956B-EAB9B3BDDCE9}" dt="2022-04-10T16:47:18.219" v="53" actId="478"/>
          <ac:spMkLst>
            <pc:docMk/>
            <pc:sldMk cId="3004769921" sldId="366"/>
            <ac:spMk id="11" creationId="{77E8B16B-57FA-4C8D-AD35-5CB2C4F4804E}"/>
          </ac:spMkLst>
        </pc:spChg>
        <pc:spChg chg="add mod">
          <ac:chgData name="Tegischer Lukas" userId="f78daebb-0565-485c-bd0e-1cd035e796ff" providerId="ADAL" clId="{7550BC95-FD4B-428C-956B-EAB9B3BDDCE9}" dt="2022-04-10T16:48:31.015" v="84" actId="20577"/>
          <ac:spMkLst>
            <pc:docMk/>
            <pc:sldMk cId="3004769921" sldId="366"/>
            <ac:spMk id="12" creationId="{42DBBFEC-9280-4F8A-96F6-ADE195E4B361}"/>
          </ac:spMkLst>
        </pc:spChg>
        <pc:spChg chg="del">
          <ac:chgData name="Tegischer Lukas" userId="f78daebb-0565-485c-bd0e-1cd035e796ff" providerId="ADAL" clId="{7550BC95-FD4B-428C-956B-EAB9B3BDDCE9}" dt="2022-04-10T16:47:18.219" v="53" actId="478"/>
          <ac:spMkLst>
            <pc:docMk/>
            <pc:sldMk cId="3004769921" sldId="366"/>
            <ac:spMk id="16" creationId="{E5DD3C88-8147-453A-85D3-4A3E7179E14B}"/>
          </ac:spMkLst>
        </pc:spChg>
        <pc:spChg chg="del">
          <ac:chgData name="Tegischer Lukas" userId="f78daebb-0565-485c-bd0e-1cd035e796ff" providerId="ADAL" clId="{7550BC95-FD4B-428C-956B-EAB9B3BDDCE9}" dt="2022-04-10T16:47:18.219" v="53" actId="478"/>
          <ac:spMkLst>
            <pc:docMk/>
            <pc:sldMk cId="3004769921" sldId="366"/>
            <ac:spMk id="17" creationId="{A2724A6E-6418-4756-9B0C-74F914F77CD1}"/>
          </ac:spMkLst>
        </pc:spChg>
        <pc:spChg chg="del">
          <ac:chgData name="Tegischer Lukas" userId="f78daebb-0565-485c-bd0e-1cd035e796ff" providerId="ADAL" clId="{7550BC95-FD4B-428C-956B-EAB9B3BDDCE9}" dt="2022-04-10T16:47:18.219" v="53" actId="478"/>
          <ac:spMkLst>
            <pc:docMk/>
            <pc:sldMk cId="3004769921" sldId="366"/>
            <ac:spMk id="19" creationId="{65A0447B-4EE9-4ACD-9075-7F63E768D9C8}"/>
          </ac:spMkLst>
        </pc:spChg>
        <pc:picChg chg="del">
          <ac:chgData name="Tegischer Lukas" userId="f78daebb-0565-485c-bd0e-1cd035e796ff" providerId="ADAL" clId="{7550BC95-FD4B-428C-956B-EAB9B3BDDCE9}" dt="2022-04-10T16:47:18.219" v="53" actId="478"/>
          <ac:picMkLst>
            <pc:docMk/>
            <pc:sldMk cId="3004769921" sldId="366"/>
            <ac:picMk id="18" creationId="{42B97624-6F8F-49FC-9113-113E4559B4F5}"/>
          </ac:picMkLst>
        </pc:picChg>
      </pc:sldChg>
      <pc:sldChg chg="addSp delSp modSp add mod ord delAnim modAnim">
        <pc:chgData name="Tegischer Lukas" userId="f78daebb-0565-485c-bd0e-1cd035e796ff" providerId="ADAL" clId="{7550BC95-FD4B-428C-956B-EAB9B3BDDCE9}" dt="2022-04-10T17:11:29.240" v="306"/>
        <pc:sldMkLst>
          <pc:docMk/>
          <pc:sldMk cId="1063115240" sldId="367"/>
        </pc:sldMkLst>
        <pc:spChg chg="mod">
          <ac:chgData name="Tegischer Lukas" userId="f78daebb-0565-485c-bd0e-1cd035e796ff" providerId="ADAL" clId="{7550BC95-FD4B-428C-956B-EAB9B3BDDCE9}" dt="2022-04-10T16:49:23.979" v="109" actId="20577"/>
          <ac:spMkLst>
            <pc:docMk/>
            <pc:sldMk cId="1063115240" sldId="367"/>
            <ac:spMk id="4" creationId="{C427B5BC-E2AB-4596-857C-DA06F86C68EB}"/>
          </ac:spMkLst>
        </pc:spChg>
        <pc:spChg chg="add mod">
          <ac:chgData name="Tegischer Lukas" userId="f78daebb-0565-485c-bd0e-1cd035e796ff" providerId="ADAL" clId="{7550BC95-FD4B-428C-956B-EAB9B3BDDCE9}" dt="2022-04-10T16:52:45.649" v="302" actId="20577"/>
          <ac:spMkLst>
            <pc:docMk/>
            <pc:sldMk cId="1063115240" sldId="367"/>
            <ac:spMk id="6" creationId="{3CD9DBAD-7E94-4965-8651-3FDBF73D9EEE}"/>
          </ac:spMkLst>
        </pc:spChg>
        <pc:spChg chg="add mod">
          <ac:chgData name="Tegischer Lukas" userId="f78daebb-0565-485c-bd0e-1cd035e796ff" providerId="ADAL" clId="{7550BC95-FD4B-428C-956B-EAB9B3BDDCE9}" dt="2022-04-10T16:52:49.791" v="303" actId="1076"/>
          <ac:spMkLst>
            <pc:docMk/>
            <pc:sldMk cId="1063115240" sldId="367"/>
            <ac:spMk id="9" creationId="{4731FC8B-6D58-43F9-8C3D-362F55071436}"/>
          </ac:spMkLst>
        </pc:spChg>
        <pc:spChg chg="add del">
          <ac:chgData name="Tegischer Lukas" userId="f78daebb-0565-485c-bd0e-1cd035e796ff" providerId="ADAL" clId="{7550BC95-FD4B-428C-956B-EAB9B3BDDCE9}" dt="2022-04-10T16:52:17.275" v="296" actId="22"/>
          <ac:spMkLst>
            <pc:docMk/>
            <pc:sldMk cId="1063115240" sldId="367"/>
            <ac:spMk id="11" creationId="{D3B00032-DB44-4124-BD0A-FA97194F941C}"/>
          </ac:spMkLst>
        </pc:spChg>
        <pc:spChg chg="del">
          <ac:chgData name="Tegischer Lukas" userId="f78daebb-0565-485c-bd0e-1cd035e796ff" providerId="ADAL" clId="{7550BC95-FD4B-428C-956B-EAB9B3BDDCE9}" dt="2022-04-10T16:49:26.822" v="110" actId="478"/>
          <ac:spMkLst>
            <pc:docMk/>
            <pc:sldMk cId="1063115240" sldId="367"/>
            <ac:spMk id="12" creationId="{42DBBFEC-9280-4F8A-96F6-ADE195E4B361}"/>
          </ac:spMkLst>
        </pc:spChg>
        <pc:picChg chg="add del mod">
          <ac:chgData name="Tegischer Lukas" userId="f78daebb-0565-485c-bd0e-1cd035e796ff" providerId="ADAL" clId="{7550BC95-FD4B-428C-956B-EAB9B3BDDCE9}" dt="2022-04-10T16:51:00.430" v="148" actId="478"/>
          <ac:picMkLst>
            <pc:docMk/>
            <pc:sldMk cId="1063115240" sldId="367"/>
            <ac:picMk id="7" creationId="{EAF26FFD-E0CE-4621-A542-CF45EFD0D195}"/>
          </ac:picMkLst>
        </pc:picChg>
        <pc:picChg chg="add mod">
          <ac:chgData name="Tegischer Lukas" userId="f78daebb-0565-485c-bd0e-1cd035e796ff" providerId="ADAL" clId="{7550BC95-FD4B-428C-956B-EAB9B3BDDCE9}" dt="2022-04-10T16:52:51.715" v="304" actId="14100"/>
          <ac:picMkLst>
            <pc:docMk/>
            <pc:sldMk cId="1063115240" sldId="367"/>
            <ac:picMk id="13" creationId="{70430F3D-8D58-4D6A-A9BE-D0E1F884CC3B}"/>
          </ac:picMkLst>
        </pc:picChg>
      </pc:sldChg>
      <pc:sldChg chg="addSp delSp modSp add mod delAnim">
        <pc:chgData name="Tegischer Lukas" userId="f78daebb-0565-485c-bd0e-1cd035e796ff" providerId="ADAL" clId="{7550BC95-FD4B-428C-956B-EAB9B3BDDCE9}" dt="2022-04-10T17:13:09.796" v="333" actId="21"/>
        <pc:sldMkLst>
          <pc:docMk/>
          <pc:sldMk cId="3392780201" sldId="368"/>
        </pc:sldMkLst>
        <pc:spChg chg="del">
          <ac:chgData name="Tegischer Lukas" userId="f78daebb-0565-485c-bd0e-1cd035e796ff" providerId="ADAL" clId="{7550BC95-FD4B-428C-956B-EAB9B3BDDCE9}" dt="2022-04-10T17:12:03.563" v="311" actId="478"/>
          <ac:spMkLst>
            <pc:docMk/>
            <pc:sldMk cId="3392780201" sldId="368"/>
            <ac:spMk id="4" creationId="{C427B5BC-E2AB-4596-857C-DA06F86C68EB}"/>
          </ac:spMkLst>
        </pc:spChg>
        <pc:spChg chg="del">
          <ac:chgData name="Tegischer Lukas" userId="f78daebb-0565-485c-bd0e-1cd035e796ff" providerId="ADAL" clId="{7550BC95-FD4B-428C-956B-EAB9B3BDDCE9}" dt="2022-04-10T17:12:00.720" v="310" actId="478"/>
          <ac:spMkLst>
            <pc:docMk/>
            <pc:sldMk cId="3392780201" sldId="368"/>
            <ac:spMk id="6" creationId="{3CD9DBAD-7E94-4965-8651-3FDBF73D9EEE}"/>
          </ac:spMkLst>
        </pc:spChg>
        <pc:spChg chg="add mod">
          <ac:chgData name="Tegischer Lukas" userId="f78daebb-0565-485c-bd0e-1cd035e796ff" providerId="ADAL" clId="{7550BC95-FD4B-428C-956B-EAB9B3BDDCE9}" dt="2022-04-10T17:12:36.451" v="319" actId="21"/>
          <ac:spMkLst>
            <pc:docMk/>
            <pc:sldMk cId="3392780201" sldId="368"/>
            <ac:spMk id="8" creationId="{06D3DA2E-A746-467A-8F91-60C45BCF9E3A}"/>
          </ac:spMkLst>
        </pc:spChg>
        <pc:spChg chg="del">
          <ac:chgData name="Tegischer Lukas" userId="f78daebb-0565-485c-bd0e-1cd035e796ff" providerId="ADAL" clId="{7550BC95-FD4B-428C-956B-EAB9B3BDDCE9}" dt="2022-04-10T17:11:58.230" v="309" actId="478"/>
          <ac:spMkLst>
            <pc:docMk/>
            <pc:sldMk cId="3392780201" sldId="368"/>
            <ac:spMk id="9" creationId="{4731FC8B-6D58-43F9-8C3D-362F55071436}"/>
          </ac:spMkLst>
        </pc:spChg>
        <pc:spChg chg="add mod">
          <ac:chgData name="Tegischer Lukas" userId="f78daebb-0565-485c-bd0e-1cd035e796ff" providerId="ADAL" clId="{7550BC95-FD4B-428C-956B-EAB9B3BDDCE9}" dt="2022-04-10T17:13:09.796" v="333" actId="21"/>
          <ac:spMkLst>
            <pc:docMk/>
            <pc:sldMk cId="3392780201" sldId="368"/>
            <ac:spMk id="11" creationId="{ACD4EE2A-8F88-42EA-A83F-4F2BCFE4ADB3}"/>
          </ac:spMkLst>
        </pc:spChg>
        <pc:picChg chg="add mod">
          <ac:chgData name="Tegischer Lukas" userId="f78daebb-0565-485c-bd0e-1cd035e796ff" providerId="ADAL" clId="{7550BC95-FD4B-428C-956B-EAB9B3BDDCE9}" dt="2022-04-10T17:12:53.588" v="330" actId="1076"/>
          <ac:picMkLst>
            <pc:docMk/>
            <pc:sldMk cId="3392780201" sldId="368"/>
            <ac:picMk id="10" creationId="{1485927C-224D-4279-85A9-9E34CA276D7B}"/>
          </ac:picMkLst>
        </pc:picChg>
        <pc:picChg chg="del">
          <ac:chgData name="Tegischer Lukas" userId="f78daebb-0565-485c-bd0e-1cd035e796ff" providerId="ADAL" clId="{7550BC95-FD4B-428C-956B-EAB9B3BDDCE9}" dt="2022-04-10T17:11:57.337" v="308" actId="478"/>
          <ac:picMkLst>
            <pc:docMk/>
            <pc:sldMk cId="3392780201" sldId="368"/>
            <ac:picMk id="13" creationId="{70430F3D-8D58-4D6A-A9BE-D0E1F884CC3B}"/>
          </ac:picMkLst>
        </pc:picChg>
      </pc:sldChg>
      <pc:sldChg chg="addSp delSp modSp add mod modAnim">
        <pc:chgData name="Tegischer Lukas" userId="f78daebb-0565-485c-bd0e-1cd035e796ff" providerId="ADAL" clId="{7550BC95-FD4B-428C-956B-EAB9B3BDDCE9}" dt="2022-04-10T17:14:42.630" v="354"/>
        <pc:sldMkLst>
          <pc:docMk/>
          <pc:sldMk cId="3208669039" sldId="369"/>
        </pc:sldMkLst>
        <pc:spChg chg="add mod">
          <ac:chgData name="Tegischer Lukas" userId="f78daebb-0565-485c-bd0e-1cd035e796ff" providerId="ADAL" clId="{7550BC95-FD4B-428C-956B-EAB9B3BDDCE9}" dt="2022-04-10T17:14:26.383" v="348" actId="21"/>
          <ac:spMkLst>
            <pc:docMk/>
            <pc:sldMk cId="3208669039" sldId="369"/>
            <ac:spMk id="7" creationId="{3B329172-6FC4-4A87-B674-DCB594655B92}"/>
          </ac:spMkLst>
        </pc:spChg>
        <pc:spChg chg="add mod">
          <ac:chgData name="Tegischer Lukas" userId="f78daebb-0565-485c-bd0e-1cd035e796ff" providerId="ADAL" clId="{7550BC95-FD4B-428C-956B-EAB9B3BDDCE9}" dt="2022-04-10T17:14:38.372" v="353" actId="1076"/>
          <ac:spMkLst>
            <pc:docMk/>
            <pc:sldMk cId="3208669039" sldId="369"/>
            <ac:spMk id="9" creationId="{0C957B08-8DE5-4004-90FF-CD197B6C015D}"/>
          </ac:spMkLst>
        </pc:spChg>
        <pc:spChg chg="del">
          <ac:chgData name="Tegischer Lukas" userId="f78daebb-0565-485c-bd0e-1cd035e796ff" providerId="ADAL" clId="{7550BC95-FD4B-428C-956B-EAB9B3BDDCE9}" dt="2022-04-10T17:13:16.966" v="335" actId="478"/>
          <ac:spMkLst>
            <pc:docMk/>
            <pc:sldMk cId="3208669039" sldId="369"/>
            <ac:spMk id="11" creationId="{ACD4EE2A-8F88-42EA-A83F-4F2BCFE4ADB3}"/>
          </ac:spMkLst>
        </pc:spChg>
        <pc:picChg chg="mod">
          <ac:chgData name="Tegischer Lukas" userId="f78daebb-0565-485c-bd0e-1cd035e796ff" providerId="ADAL" clId="{7550BC95-FD4B-428C-956B-EAB9B3BDDCE9}" dt="2022-04-10T17:13:48.131" v="346" actId="14100"/>
          <ac:picMkLst>
            <pc:docMk/>
            <pc:sldMk cId="3208669039" sldId="369"/>
            <ac:picMk id="10" creationId="{1485927C-224D-4279-85A9-9E34CA276D7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727058-E8D1-46B7-A40D-7DF4B908456B}" type="datetimeFigureOut">
              <a:rPr lang="de-AT" smtClean="0"/>
              <a:t>04.11.2022</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4B6C17-59A6-4923-A7BE-1C86F922364C}" type="slidenum">
              <a:rPr lang="de-AT" smtClean="0"/>
              <a:t>‹Nr.›</a:t>
            </a:fld>
            <a:endParaRPr lang="de-AT"/>
          </a:p>
        </p:txBody>
      </p:sp>
    </p:spTree>
    <p:extLst>
      <p:ext uri="{BB962C8B-B14F-4D97-AF65-F5344CB8AC3E}">
        <p14:creationId xmlns:p14="http://schemas.microsoft.com/office/powerpoint/2010/main" val="21765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5"/>
          </p:nvPr>
        </p:nvSpPr>
        <p:spPr/>
        <p:txBody>
          <a:bodyPr/>
          <a:lstStyle/>
          <a:p>
            <a:fld id="{364B6C17-59A6-4923-A7BE-1C86F922364C}" type="slidenum">
              <a:rPr lang="de-AT" smtClean="0"/>
              <a:t>1</a:t>
            </a:fld>
            <a:endParaRPr lang="de-AT"/>
          </a:p>
        </p:txBody>
      </p:sp>
    </p:spTree>
    <p:extLst>
      <p:ext uri="{BB962C8B-B14F-4D97-AF65-F5344CB8AC3E}">
        <p14:creationId xmlns:p14="http://schemas.microsoft.com/office/powerpoint/2010/main" val="1236222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1211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6236554"/>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de-DE"/>
              <a:t>Titelmasterformat durch Klicken bearbeiten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E6072BC7-3D76-45ED-9701-3580B904DB4B}" type="slidenum">
              <a:rPr lang="de-AT" smtClean="0"/>
              <a:t>‹Nr.›</a:t>
            </a:fld>
            <a:endParaRPr lang="de-AT"/>
          </a:p>
        </p:txBody>
      </p:sp>
    </p:spTree>
    <p:extLst>
      <p:ext uri="{BB962C8B-B14F-4D97-AF65-F5344CB8AC3E}">
        <p14:creationId xmlns:p14="http://schemas.microsoft.com/office/powerpoint/2010/main" val="2334486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745501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1762456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35264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de-DE"/>
              <a:t>Titelmasterformat durch Klicken bearbeiten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a:xfrm>
            <a:off x="8593667" y="6272784"/>
            <a:ext cx="2644309" cy="365125"/>
          </a:xfrm>
        </p:spPr>
        <p:txBody>
          <a:bodyPr/>
          <a:lstStyle/>
          <a:p>
            <a:fld id="{27D91DBF-B28D-465A-83D4-67010E7B0FFB}" type="datetimeFigureOut">
              <a:rPr lang="de-AT" smtClean="0"/>
              <a:t>04.11.2022</a:t>
            </a:fld>
            <a:endParaRPr lang="de-AT"/>
          </a:p>
        </p:txBody>
      </p:sp>
      <p:sp>
        <p:nvSpPr>
          <p:cNvPr id="5" name="Footer Placeholder 4"/>
          <p:cNvSpPr>
            <a:spLocks noGrp="1"/>
          </p:cNvSpPr>
          <p:nvPr>
            <p:ph type="ftr" sz="quarter" idx="11"/>
          </p:nvPr>
        </p:nvSpPr>
        <p:spPr>
          <a:xfrm>
            <a:off x="2182708" y="6272784"/>
            <a:ext cx="6327648" cy="365125"/>
          </a:xfrm>
        </p:spPr>
        <p:txBody>
          <a:bodyPr/>
          <a:lstStyle/>
          <a:p>
            <a:endParaRPr lang="de-AT"/>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E6072BC7-3D76-45ED-9701-3580B904DB4B}" type="slidenum">
              <a:rPr lang="de-AT" smtClean="0"/>
              <a:t>‹Nr.›</a:t>
            </a:fld>
            <a:endParaRPr lang="de-AT"/>
          </a:p>
        </p:txBody>
      </p:sp>
    </p:spTree>
    <p:extLst>
      <p:ext uri="{BB962C8B-B14F-4D97-AF65-F5344CB8AC3E}">
        <p14:creationId xmlns:p14="http://schemas.microsoft.com/office/powerpoint/2010/main" val="2310375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27D91DBF-B28D-465A-83D4-67010E7B0FFB}" type="datetimeFigureOut">
              <a:rPr lang="de-AT" smtClean="0"/>
              <a:t>04.11.2022</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524051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27D91DBF-B28D-465A-83D4-67010E7B0FFB}" type="datetimeFigureOut">
              <a:rPr lang="de-AT" smtClean="0"/>
              <a:t>04.11.2022</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662858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27D91DBF-B28D-465A-83D4-67010E7B0FFB}" type="datetimeFigureOut">
              <a:rPr lang="de-AT" smtClean="0"/>
              <a:t>04.11.2022</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2940965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D91DBF-B28D-465A-83D4-67010E7B0FFB}" type="datetimeFigureOut">
              <a:rPr lang="de-AT" smtClean="0"/>
              <a:t>04.11.2022</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302683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de-DE"/>
              <a:t>Titelmasterformat durch Klicken bearbeiten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27D91DBF-B28D-465A-83D4-67010E7B0FFB}" type="datetimeFigureOut">
              <a:rPr lang="de-AT" smtClean="0"/>
              <a:t>04.11.2022</a:t>
            </a:fld>
            <a:endParaRPr lang="de-AT"/>
          </a:p>
        </p:txBody>
      </p:sp>
      <p:sp>
        <p:nvSpPr>
          <p:cNvPr id="6" name="Footer Placeholder 5"/>
          <p:cNvSpPr>
            <a:spLocks noGrp="1"/>
          </p:cNvSpPr>
          <p:nvPr>
            <p:ph type="ftr" sz="quarter" idx="11"/>
          </p:nvPr>
        </p:nvSpPr>
        <p:spPr/>
        <p:txBody>
          <a:bodyPr/>
          <a:lstStyle/>
          <a:p>
            <a:endParaRPr lang="de-AT"/>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864504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27D91DBF-B28D-465A-83D4-67010E7B0FFB}" type="datetimeFigureOut">
              <a:rPr lang="de-AT" smtClean="0"/>
              <a:t>04.11.2022</a:t>
            </a:fld>
            <a:endParaRPr lang="de-AT"/>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E6072BC7-3D76-45ED-9701-3580B904DB4B}" type="slidenum">
              <a:rPr lang="de-AT" smtClean="0"/>
              <a:t>‹Nr.›</a:t>
            </a:fld>
            <a:endParaRPr lang="de-AT"/>
          </a:p>
        </p:txBody>
      </p:sp>
    </p:spTree>
    <p:extLst>
      <p:ext uri="{BB962C8B-B14F-4D97-AF65-F5344CB8AC3E}">
        <p14:creationId xmlns:p14="http://schemas.microsoft.com/office/powerpoint/2010/main" val="3836784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27D91DBF-B28D-465A-83D4-67010E7B0FFB}" type="datetimeFigureOut">
              <a:rPr lang="de-AT" smtClean="0"/>
              <a:t>04.11.2022</a:t>
            </a:fld>
            <a:endParaRPr lang="de-AT"/>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de-AT"/>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E6072BC7-3D76-45ED-9701-3580B904DB4B}" type="slidenum">
              <a:rPr lang="de-AT" smtClean="0"/>
              <a:t>‹Nr.›</a:t>
            </a:fld>
            <a:endParaRPr lang="de-AT"/>
          </a:p>
        </p:txBody>
      </p:sp>
    </p:spTree>
    <p:extLst>
      <p:ext uri="{BB962C8B-B14F-4D97-AF65-F5344CB8AC3E}">
        <p14:creationId xmlns:p14="http://schemas.microsoft.com/office/powerpoint/2010/main" val="40658677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02001" y="1132960"/>
            <a:ext cx="9394935" cy="2068438"/>
          </a:xfrm>
          <a:ln w="28575">
            <a:solidFill>
              <a:schemeClr val="tx1"/>
            </a:solidFill>
          </a:ln>
        </p:spPr>
        <p:txBody>
          <a:bodyPr>
            <a:noAutofit/>
          </a:bodyPr>
          <a:lstStyle/>
          <a:p>
            <a:pPr algn="ctr"/>
            <a:r>
              <a:rPr lang="de-AT" sz="4000" dirty="0">
                <a:solidFill>
                  <a:schemeClr val="tx1"/>
                </a:solidFill>
                <a:latin typeface="Calibri" panose="020F0502020204030204" pitchFamily="34" charset="0"/>
                <a:cs typeface="Calibri" panose="020F0502020204030204" pitchFamily="34" charset="0"/>
              </a:rPr>
              <a:t>Aufstellen einer ertragsgesetzlichen Kostenfunktion</a:t>
            </a:r>
            <a:endParaRPr lang="de-AT" sz="1800" dirty="0">
              <a:solidFill>
                <a:srgbClr val="00B05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6392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7" name="Textfeld 6">
                <a:extLst>
                  <a:ext uri="{FF2B5EF4-FFF2-40B4-BE49-F238E27FC236}">
                    <a16:creationId xmlns:a16="http://schemas.microsoft.com/office/drawing/2014/main" id="{A8028209-6A0C-4EB4-B0DD-C8486E15EF8F}"/>
                  </a:ext>
                </a:extLst>
              </p:cNvPr>
              <p:cNvSpPr txBox="1"/>
              <p:nvPr/>
            </p:nvSpPr>
            <p:spPr>
              <a:xfrm>
                <a:off x="371474" y="374058"/>
                <a:ext cx="10506075" cy="2050048"/>
              </a:xfrm>
              <a:prstGeom prst="rect">
                <a:avLst/>
              </a:prstGeom>
              <a:noFill/>
            </p:spPr>
            <p:txBody>
              <a:bodyPr wrap="square">
                <a:spAutoFit/>
              </a:bodyPr>
              <a:lstStyle/>
              <a:p>
                <a:pPr>
                  <a:lnSpc>
                    <a:spcPct val="107000"/>
                  </a:lnSpc>
                  <a:spcAft>
                    <a:spcPts val="400"/>
                  </a:spcAft>
                </a:pP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Bsp. 1)</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Die Fixkosten zur Produktion eines bestimmten Artikels betragen 2800 GE. Die Kostenkehre liegt bei 6 ME. Die Gesamtkosten bei einer Produktionsmenge von 6 ME betragen 3050 GE. Bei einer Produktionsmenge von 10 ME betragen die Gesamtkosten 3200 GE.</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Der Kostenverlauf soll mit Hilfe einer Kostenfunktion K mit </a:t>
                </a:r>
                <a14:m>
                  <m:oMath xmlns:m="http://schemas.openxmlformats.org/officeDocument/2006/math">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𝐾</m:t>
                    </m:r>
                    <m:d>
                      <m:dPr>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𝑎</m:t>
                    </m:r>
                    <m:sSup>
                      <m:sSupPr>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3</m:t>
                        </m:r>
                      </m:sup>
                    </m:sSup>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𝑏</m:t>
                    </m:r>
                    <m:sSup>
                      <m:sSupPr>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𝑐𝑥</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𝑑</m:t>
                    </m:r>
                  </m:oMath>
                </a14:m>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beschrieben werden.</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lphaLcPeriod"/>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Erstelle ein Gleichungssystem zur Berechnung der Parameter der Kostenfunktionen.</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200"/>
                  </a:spcAft>
                  <a:buFont typeface="+mj-lt"/>
                  <a:buAutoNum type="alphaLcPeriod"/>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Berechne die Parameter und stelle die Kostenfunktion K auf.</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7" name="Textfeld 6">
                <a:extLst>
                  <a:ext uri="{FF2B5EF4-FFF2-40B4-BE49-F238E27FC236}">
                    <a16:creationId xmlns:a16="http://schemas.microsoft.com/office/drawing/2014/main" id="{A8028209-6A0C-4EB4-B0DD-C8486E15EF8F}"/>
                  </a:ext>
                </a:extLst>
              </p:cNvPr>
              <p:cNvSpPr txBox="1">
                <a:spLocks noRot="1" noChangeAspect="1" noMove="1" noResize="1" noEditPoints="1" noAdjustHandles="1" noChangeArrowheads="1" noChangeShapeType="1" noTextEdit="1"/>
              </p:cNvSpPr>
              <p:nvPr/>
            </p:nvSpPr>
            <p:spPr>
              <a:xfrm>
                <a:off x="371474" y="374058"/>
                <a:ext cx="10506075" cy="2050048"/>
              </a:xfrm>
              <a:prstGeom prst="rect">
                <a:avLst/>
              </a:prstGeom>
              <a:blipFill>
                <a:blip r:embed="rId4"/>
                <a:stretch>
                  <a:fillRect l="-522" t="-1187" b="-3561"/>
                </a:stretch>
              </a:blipFill>
            </p:spPr>
            <p:txBody>
              <a:bodyPr/>
              <a:lstStyle/>
              <a:p>
                <a:r>
                  <a:rPr lang="de-AT">
                    <a:noFill/>
                  </a:rPr>
                  <a:t> </a:t>
                </a:r>
              </a:p>
            </p:txBody>
          </p:sp>
        </mc:Fallback>
      </mc:AlternateContent>
      <mc:AlternateContent xmlns:mc="http://schemas.openxmlformats.org/markup-compatibility/2006" xmlns:a14="http://schemas.microsoft.com/office/drawing/2010/main">
        <mc:Choice Requires="a14">
          <p:sp>
            <p:nvSpPr>
              <p:cNvPr id="9" name="Textfeld 8">
                <a:extLst>
                  <a:ext uri="{FF2B5EF4-FFF2-40B4-BE49-F238E27FC236}">
                    <a16:creationId xmlns:a16="http://schemas.microsoft.com/office/drawing/2014/main" id="{CF034F10-C12C-4021-93EF-2C445A989AAC}"/>
                  </a:ext>
                </a:extLst>
              </p:cNvPr>
              <p:cNvSpPr txBox="1"/>
              <p:nvPr/>
            </p:nvSpPr>
            <p:spPr>
              <a:xfrm>
                <a:off x="7162800" y="2439465"/>
                <a:ext cx="6096000" cy="369332"/>
              </a:xfrm>
              <a:prstGeom prst="rect">
                <a:avLst/>
              </a:prstGeom>
              <a:noFill/>
            </p:spPr>
            <p:txBody>
              <a:bodyPr wrap="square">
                <a:spAutoFit/>
              </a:bodyPr>
              <a:lstStyle/>
              <a:p>
                <a:pPr algn="ctr"/>
                <a14:m>
                  <m:oMath xmlns:m="http://schemas.openxmlformats.org/officeDocument/2006/math">
                    <m:r>
                      <a:rPr lang="de-AT" sz="1800" i="1" smtClean="0">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𝐾</m:t>
                    </m:r>
                    <m:d>
                      <m:dPr>
                        <m:ctrlPr>
                          <a:rPr lang="de-AT"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de-AT"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𝑎</m:t>
                    </m:r>
                    <m:sSup>
                      <m:sSupPr>
                        <m:ctrlPr>
                          <a:rPr lang="de-AT"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de-AT"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de-AT"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3</m:t>
                        </m:r>
                      </m:sup>
                    </m:sSup>
                    <m:r>
                      <a:rPr lang="de-AT"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𝑏</m:t>
                    </m:r>
                    <m:sSup>
                      <m:sSupPr>
                        <m:ctrlPr>
                          <a:rPr lang="de-AT"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de-AT"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de-AT"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de-AT"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𝑐𝑥</m:t>
                    </m:r>
                    <m:r>
                      <a:rPr lang="de-AT"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i="1">
                        <a:solidFill>
                          <a:schemeClr val="tx1"/>
                        </a:solidFill>
                        <a:effectLst/>
                        <a:latin typeface="Cambria Math" panose="02040503050406030204" pitchFamily="18" charset="0"/>
                        <a:ea typeface="Times New Roman" panose="02020603050405020304" pitchFamily="18" charset="0"/>
                        <a:cs typeface="Times New Roman" panose="02020603050405020304" pitchFamily="18" charset="0"/>
                      </a:rPr>
                      <m:t>𝑑</m:t>
                    </m:r>
                  </m:oMath>
                </a14:m>
                <a:r>
                  <a:rPr lang="de-AT"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de-AT" dirty="0">
                  <a:solidFill>
                    <a:schemeClr val="tx1"/>
                  </a:solidFill>
                </a:endParaRPr>
              </a:p>
            </p:txBody>
          </p:sp>
        </mc:Choice>
        <mc:Fallback xmlns="">
          <p:sp>
            <p:nvSpPr>
              <p:cNvPr id="9" name="Textfeld 8">
                <a:extLst>
                  <a:ext uri="{FF2B5EF4-FFF2-40B4-BE49-F238E27FC236}">
                    <a16:creationId xmlns:a16="http://schemas.microsoft.com/office/drawing/2014/main" id="{CF034F10-C12C-4021-93EF-2C445A989AAC}"/>
                  </a:ext>
                </a:extLst>
              </p:cNvPr>
              <p:cNvSpPr txBox="1">
                <a:spLocks noRot="1" noChangeAspect="1" noMove="1" noResize="1" noEditPoints="1" noAdjustHandles="1" noChangeArrowheads="1" noChangeShapeType="1" noTextEdit="1"/>
              </p:cNvSpPr>
              <p:nvPr/>
            </p:nvSpPr>
            <p:spPr>
              <a:xfrm>
                <a:off x="7162800" y="2439465"/>
                <a:ext cx="6096000" cy="369332"/>
              </a:xfrm>
              <a:prstGeom prst="rect">
                <a:avLst/>
              </a:prstGeom>
              <a:blipFill>
                <a:blip r:embed="rId5"/>
                <a:stretch>
                  <a:fillRect/>
                </a:stretch>
              </a:blipFill>
            </p:spPr>
            <p:txBody>
              <a:bodyPr/>
              <a:lstStyle/>
              <a:p>
                <a:r>
                  <a:rPr lang="de-AT">
                    <a:noFill/>
                  </a:rPr>
                  <a:t> </a:t>
                </a:r>
              </a:p>
            </p:txBody>
          </p:sp>
        </mc:Fallback>
      </mc:AlternateContent>
    </p:spTree>
    <p:extLst>
      <p:ext uri="{BB962C8B-B14F-4D97-AF65-F5344CB8AC3E}">
        <p14:creationId xmlns:p14="http://schemas.microsoft.com/office/powerpoint/2010/main" val="3785642135"/>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47E7FE9E-5140-465A-90C4-663C1ECC840B}"/>
                  </a:ext>
                </a:extLst>
              </p:cNvPr>
              <p:cNvSpPr txBox="1"/>
              <p:nvPr/>
            </p:nvSpPr>
            <p:spPr>
              <a:xfrm>
                <a:off x="561975" y="371678"/>
                <a:ext cx="10153650" cy="2694071"/>
              </a:xfrm>
              <a:prstGeom prst="rect">
                <a:avLst/>
              </a:prstGeom>
              <a:noFill/>
            </p:spPr>
            <p:txBody>
              <a:bodyPr wrap="square">
                <a:spAutoFit/>
              </a:bodyPr>
              <a:lstStyle/>
              <a:p>
                <a:pPr>
                  <a:lnSpc>
                    <a:spcPct val="107000"/>
                  </a:lnSpc>
                  <a:spcAft>
                    <a:spcPts val="800"/>
                  </a:spcAft>
                </a:pPr>
                <a:r>
                  <a:rPr lang="de-AT" sz="1800" b="1" dirty="0">
                    <a:effectLst/>
                    <a:latin typeface="Calibri" panose="020F0502020204030204" pitchFamily="34" charset="0"/>
                    <a:ea typeface="Times New Roman" panose="02020603050405020304" pitchFamily="18" charset="0"/>
                    <a:cs typeface="Times New Roman" panose="02020603050405020304" pitchFamily="18" charset="0"/>
                  </a:rPr>
                  <a:t>Bsp. 2)</a:t>
                </a: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Ein Unternehmen produziert ein bestimmtes Produkt. Die Kosten bei einer Produktionsmenge von 10 ME betragen 154 GE. Die Kostenkehre liegt bei einer Produktionsmenge von 1,5 ME. Bei der Kostenkehre betragen die anfallenden Kosten 13,75 GE. Bei einer Produktionsmenge von 20 ME betragen die Grenzkosten 207,4 GE/ME. </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Der Kostenverlauf soll mit Hilfe einer Kostenfunktion K mit </a:t>
                </a:r>
                <a14:m>
                  <m:oMath xmlns:m="http://schemas.openxmlformats.org/officeDocument/2006/math">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𝐾</m:t>
                    </m:r>
                    <m:d>
                      <m:dPr>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𝑎</m:t>
                    </m:r>
                    <m:sSup>
                      <m:sSupPr>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3</m:t>
                        </m:r>
                      </m:sup>
                    </m:sSup>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𝑏</m:t>
                    </m:r>
                    <m:sSup>
                      <m:sSupPr>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𝑐𝑥</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𝑑</m:t>
                    </m:r>
                  </m:oMath>
                </a14:m>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beschrieben werden.</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mj-lt"/>
                  <a:buAutoNum type="alphaLcPeriod"/>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Erstelle ein Gleichungssystem zur Berechnung der Parameter der Kostenfunktionen.</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lphaLcPeriod"/>
                </a:pPr>
                <a:r>
                  <a:rPr lang="de-AT" sz="1800" dirty="0">
                    <a:effectLst/>
                    <a:latin typeface="Calibri" panose="020F0502020204030204" pitchFamily="34" charset="0"/>
                    <a:ea typeface="Times New Roman" panose="02020603050405020304" pitchFamily="18" charset="0"/>
                    <a:cs typeface="Times New Roman" panose="02020603050405020304" pitchFamily="18" charset="0"/>
                  </a:rPr>
                  <a:t>Berechne die Parameter und stelle die Kostenfunktion K auf.</a:t>
                </a:r>
                <a:endParaRPr lang="de-AT" sz="1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6" name="Textfeld 5">
                <a:extLst>
                  <a:ext uri="{FF2B5EF4-FFF2-40B4-BE49-F238E27FC236}">
                    <a16:creationId xmlns:a16="http://schemas.microsoft.com/office/drawing/2014/main" id="{47E7FE9E-5140-465A-90C4-663C1ECC840B}"/>
                  </a:ext>
                </a:extLst>
              </p:cNvPr>
              <p:cNvSpPr txBox="1">
                <a:spLocks noRot="1" noChangeAspect="1" noMove="1" noResize="1" noEditPoints="1" noAdjustHandles="1" noChangeArrowheads="1" noChangeShapeType="1" noTextEdit="1"/>
              </p:cNvSpPr>
              <p:nvPr/>
            </p:nvSpPr>
            <p:spPr>
              <a:xfrm>
                <a:off x="561975" y="371678"/>
                <a:ext cx="10153650" cy="2694071"/>
              </a:xfrm>
              <a:prstGeom prst="rect">
                <a:avLst/>
              </a:prstGeom>
              <a:blipFill>
                <a:blip r:embed="rId4"/>
                <a:stretch>
                  <a:fillRect l="-480" t="-1131" b="-2715"/>
                </a:stretch>
              </a:blipFill>
            </p:spPr>
            <p:txBody>
              <a:bodyPr/>
              <a:lstStyle/>
              <a:p>
                <a:r>
                  <a:rPr lang="de-AT">
                    <a:noFill/>
                  </a:rPr>
                  <a:t> </a:t>
                </a:r>
              </a:p>
            </p:txBody>
          </p:sp>
        </mc:Fallback>
      </mc:AlternateContent>
      <mc:AlternateContent xmlns:mc="http://schemas.openxmlformats.org/markup-compatibility/2006" xmlns:a14="http://schemas.microsoft.com/office/drawing/2010/main">
        <mc:Choice Requires="a14">
          <p:sp>
            <p:nvSpPr>
              <p:cNvPr id="8" name="Textfeld 7">
                <a:extLst>
                  <a:ext uri="{FF2B5EF4-FFF2-40B4-BE49-F238E27FC236}">
                    <a16:creationId xmlns:a16="http://schemas.microsoft.com/office/drawing/2014/main" id="{79ABD651-3C88-4834-9E79-D72B2007DE3B}"/>
                  </a:ext>
                </a:extLst>
              </p:cNvPr>
              <p:cNvSpPr txBox="1"/>
              <p:nvPr/>
            </p:nvSpPr>
            <p:spPr>
              <a:xfrm>
                <a:off x="7458075" y="3065749"/>
                <a:ext cx="6096000" cy="923330"/>
              </a:xfrm>
              <a:prstGeom prst="rect">
                <a:avLst/>
              </a:prstGeom>
              <a:noFill/>
            </p:spPr>
            <p:txBody>
              <a:bodyPr wrap="square">
                <a:spAutoFit/>
              </a:bodyPr>
              <a:lstStyle/>
              <a:p>
                <a:pPr algn="ctr"/>
                <a14:m>
                  <m:oMath xmlns:m="http://schemas.openxmlformats.org/officeDocument/2006/math">
                    <m:r>
                      <a:rPr lang="de-AT" sz="1800" i="1" smtClean="0">
                        <a:effectLst/>
                        <a:latin typeface="Cambria Math" panose="02040503050406030204" pitchFamily="18" charset="0"/>
                        <a:ea typeface="Times New Roman" panose="02020603050405020304" pitchFamily="18" charset="0"/>
                        <a:cs typeface="Times New Roman" panose="02020603050405020304" pitchFamily="18" charset="0"/>
                      </a:rPr>
                      <m:t>𝐾</m:t>
                    </m:r>
                    <m:d>
                      <m:dPr>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𝑥</m:t>
                        </m:r>
                      </m:e>
                    </m:d>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𝑎</m:t>
                    </m:r>
                    <m:sSup>
                      <m:sSupPr>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3</m:t>
                        </m:r>
                      </m:sup>
                    </m:sSup>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𝑏</m:t>
                    </m:r>
                    <m:sSup>
                      <m:sSupPr>
                        <m:ctrlPr>
                          <a:rPr lang="de-AT" sz="1800" i="1">
                            <a:effectLst/>
                            <a:latin typeface="Cambria Math" panose="02040503050406030204" pitchFamily="18" charset="0"/>
                            <a:ea typeface="Times New Roman" panose="02020603050405020304" pitchFamily="18" charset="0"/>
                            <a:cs typeface="Times New Roman" panose="02020603050405020304" pitchFamily="18" charset="0"/>
                          </a:rPr>
                        </m:ctrlPr>
                      </m:sSupPr>
                      <m:e>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𝑥</m:t>
                        </m:r>
                      </m:e>
                      <m:sup>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2</m:t>
                        </m:r>
                      </m:sup>
                    </m:sSup>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𝑐𝑥</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de-AT" sz="1800" i="1">
                        <a:effectLst/>
                        <a:latin typeface="Cambria Math" panose="02040503050406030204" pitchFamily="18" charset="0"/>
                        <a:ea typeface="Times New Roman" panose="02020603050405020304" pitchFamily="18" charset="0"/>
                        <a:cs typeface="Times New Roman" panose="02020603050405020304" pitchFamily="18" charset="0"/>
                      </a:rPr>
                      <m:t>𝑑</m:t>
                    </m:r>
                  </m:oMath>
                </a14:m>
                <a:r>
                  <a:rPr lang="de-AT"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a14:m>
                  <m:oMathPara xmlns:m="http://schemas.openxmlformats.org/officeDocument/2006/math">
                    <m:oMathParaPr>
                      <m:jc m:val="centerGroup"/>
                    </m:oMathParaPr>
                    <m:oMath xmlns:m="http://schemas.openxmlformats.org/officeDocument/2006/math">
                      <m:sSup>
                        <m:sSupPr>
                          <m:ctrlPr>
                            <a:rPr lang="de-AT" b="0" i="1" smtClean="0">
                              <a:latin typeface="Cambria Math" panose="02040503050406030204" pitchFamily="18" charset="0"/>
                            </a:rPr>
                          </m:ctrlPr>
                        </m:sSupPr>
                        <m:e>
                          <m:r>
                            <a:rPr lang="de-AT" b="0" i="1" smtClean="0">
                              <a:latin typeface="Cambria Math" panose="02040503050406030204" pitchFamily="18" charset="0"/>
                            </a:rPr>
                            <m:t>𝐾</m:t>
                          </m:r>
                        </m:e>
                        <m:sup>
                          <m:r>
                            <a:rPr lang="de-AT" b="0" i="1" smtClean="0">
                              <a:latin typeface="Cambria Math" panose="02040503050406030204" pitchFamily="18" charset="0"/>
                            </a:rPr>
                            <m:t>′</m:t>
                          </m:r>
                        </m:sup>
                      </m:sSup>
                      <m:d>
                        <m:dPr>
                          <m:ctrlPr>
                            <a:rPr lang="de-AT" b="0" i="1" smtClean="0">
                              <a:latin typeface="Cambria Math" panose="02040503050406030204" pitchFamily="18" charset="0"/>
                            </a:rPr>
                          </m:ctrlPr>
                        </m:dPr>
                        <m:e>
                          <m:r>
                            <a:rPr lang="de-AT" b="0" i="1" smtClean="0">
                              <a:latin typeface="Cambria Math" panose="02040503050406030204" pitchFamily="18" charset="0"/>
                            </a:rPr>
                            <m:t>𝑥</m:t>
                          </m:r>
                        </m:e>
                      </m:d>
                      <m:r>
                        <a:rPr lang="de-AT" b="0" i="1" smtClean="0">
                          <a:latin typeface="Cambria Math" panose="02040503050406030204" pitchFamily="18" charset="0"/>
                        </a:rPr>
                        <m:t>=3</m:t>
                      </m:r>
                      <m:r>
                        <a:rPr lang="de-AT" b="0" i="1" smtClean="0">
                          <a:latin typeface="Cambria Math" panose="02040503050406030204" pitchFamily="18" charset="0"/>
                        </a:rPr>
                        <m:t>𝑎</m:t>
                      </m:r>
                      <m:sSup>
                        <m:sSupPr>
                          <m:ctrlPr>
                            <a:rPr lang="de-AT" b="0" i="1" smtClean="0">
                              <a:latin typeface="Cambria Math" panose="02040503050406030204" pitchFamily="18" charset="0"/>
                            </a:rPr>
                          </m:ctrlPr>
                        </m:sSupPr>
                        <m:e>
                          <m:r>
                            <a:rPr lang="de-AT" b="0" i="1" smtClean="0">
                              <a:latin typeface="Cambria Math" panose="02040503050406030204" pitchFamily="18" charset="0"/>
                            </a:rPr>
                            <m:t>𝑥</m:t>
                          </m:r>
                        </m:e>
                        <m:sup>
                          <m:r>
                            <a:rPr lang="de-AT" b="0" i="1" smtClean="0">
                              <a:latin typeface="Cambria Math" panose="02040503050406030204" pitchFamily="18" charset="0"/>
                            </a:rPr>
                            <m:t>2</m:t>
                          </m:r>
                        </m:sup>
                      </m:sSup>
                      <m:r>
                        <a:rPr lang="de-AT" b="0" i="1" smtClean="0">
                          <a:latin typeface="Cambria Math" panose="02040503050406030204" pitchFamily="18" charset="0"/>
                        </a:rPr>
                        <m:t>+2</m:t>
                      </m:r>
                      <m:r>
                        <a:rPr lang="de-AT" b="0" i="1" smtClean="0">
                          <a:latin typeface="Cambria Math" panose="02040503050406030204" pitchFamily="18" charset="0"/>
                        </a:rPr>
                        <m:t>𝑏𝑥</m:t>
                      </m:r>
                      <m:r>
                        <a:rPr lang="de-AT" b="0" i="1" smtClean="0">
                          <a:latin typeface="Cambria Math" panose="02040503050406030204" pitchFamily="18" charset="0"/>
                        </a:rPr>
                        <m:t>+</m:t>
                      </m:r>
                      <m:r>
                        <a:rPr lang="de-AT" b="0" i="1" smtClean="0">
                          <a:latin typeface="Cambria Math" panose="02040503050406030204" pitchFamily="18" charset="0"/>
                        </a:rPr>
                        <m:t>𝑐</m:t>
                      </m:r>
                    </m:oMath>
                  </m:oMathPara>
                </a14:m>
                <a:endParaRPr lang="de-AT" b="0" dirty="0"/>
              </a:p>
              <a:p>
                <a:pPr/>
                <a14:m>
                  <m:oMathPara xmlns:m="http://schemas.openxmlformats.org/officeDocument/2006/math">
                    <m:oMathParaPr>
                      <m:jc m:val="centerGroup"/>
                    </m:oMathParaPr>
                    <m:oMath xmlns:m="http://schemas.openxmlformats.org/officeDocument/2006/math">
                      <m:sSup>
                        <m:sSupPr>
                          <m:ctrlPr>
                            <a:rPr lang="de-AT" b="0" i="1" smtClean="0">
                              <a:latin typeface="Cambria Math" panose="02040503050406030204" pitchFamily="18" charset="0"/>
                            </a:rPr>
                          </m:ctrlPr>
                        </m:sSupPr>
                        <m:e>
                          <m:r>
                            <a:rPr lang="de-AT" b="0" i="1" smtClean="0">
                              <a:latin typeface="Cambria Math" panose="02040503050406030204" pitchFamily="18" charset="0"/>
                            </a:rPr>
                            <m:t>𝐾</m:t>
                          </m:r>
                        </m:e>
                        <m:sup>
                          <m:r>
                            <a:rPr lang="de-AT" b="0" i="1" smtClean="0">
                              <a:latin typeface="Cambria Math" panose="02040503050406030204" pitchFamily="18" charset="0"/>
                            </a:rPr>
                            <m:t>′′</m:t>
                          </m:r>
                        </m:sup>
                      </m:sSup>
                      <m:d>
                        <m:dPr>
                          <m:ctrlPr>
                            <a:rPr lang="de-AT" b="0" i="1" smtClean="0">
                              <a:latin typeface="Cambria Math" panose="02040503050406030204" pitchFamily="18" charset="0"/>
                            </a:rPr>
                          </m:ctrlPr>
                        </m:dPr>
                        <m:e>
                          <m:r>
                            <a:rPr lang="de-AT" b="0" i="1" smtClean="0">
                              <a:latin typeface="Cambria Math" panose="02040503050406030204" pitchFamily="18" charset="0"/>
                            </a:rPr>
                            <m:t>𝑥</m:t>
                          </m:r>
                        </m:e>
                      </m:d>
                      <m:r>
                        <a:rPr lang="de-AT" b="0" i="1" smtClean="0">
                          <a:latin typeface="Cambria Math" panose="02040503050406030204" pitchFamily="18" charset="0"/>
                        </a:rPr>
                        <m:t>=6</m:t>
                      </m:r>
                      <m:r>
                        <a:rPr lang="de-AT" b="0" i="1" smtClean="0">
                          <a:latin typeface="Cambria Math" panose="02040503050406030204" pitchFamily="18" charset="0"/>
                        </a:rPr>
                        <m:t>𝑎𝑥</m:t>
                      </m:r>
                      <m:r>
                        <a:rPr lang="de-AT" b="0" i="1" smtClean="0">
                          <a:latin typeface="Cambria Math" panose="02040503050406030204" pitchFamily="18" charset="0"/>
                        </a:rPr>
                        <m:t>+2</m:t>
                      </m:r>
                      <m:r>
                        <a:rPr lang="de-AT" b="0" i="1" smtClean="0">
                          <a:latin typeface="Cambria Math" panose="02040503050406030204" pitchFamily="18" charset="0"/>
                        </a:rPr>
                        <m:t>𝑏</m:t>
                      </m:r>
                    </m:oMath>
                  </m:oMathPara>
                </a14:m>
                <a:endParaRPr lang="de-AT" dirty="0"/>
              </a:p>
            </p:txBody>
          </p:sp>
        </mc:Choice>
        <mc:Fallback xmlns="">
          <p:sp>
            <p:nvSpPr>
              <p:cNvPr id="8" name="Textfeld 7">
                <a:extLst>
                  <a:ext uri="{FF2B5EF4-FFF2-40B4-BE49-F238E27FC236}">
                    <a16:creationId xmlns:a16="http://schemas.microsoft.com/office/drawing/2014/main" id="{79ABD651-3C88-4834-9E79-D72B2007DE3B}"/>
                  </a:ext>
                </a:extLst>
              </p:cNvPr>
              <p:cNvSpPr txBox="1">
                <a:spLocks noRot="1" noChangeAspect="1" noMove="1" noResize="1" noEditPoints="1" noAdjustHandles="1" noChangeArrowheads="1" noChangeShapeType="1" noTextEdit="1"/>
              </p:cNvSpPr>
              <p:nvPr/>
            </p:nvSpPr>
            <p:spPr>
              <a:xfrm>
                <a:off x="7458075" y="3065749"/>
                <a:ext cx="6096000" cy="923330"/>
              </a:xfrm>
              <a:prstGeom prst="rect">
                <a:avLst/>
              </a:prstGeom>
              <a:blipFill>
                <a:blip r:embed="rId5"/>
                <a:stretch>
                  <a:fillRect/>
                </a:stretch>
              </a:blipFill>
            </p:spPr>
            <p:txBody>
              <a:bodyPr/>
              <a:lstStyle/>
              <a:p>
                <a:r>
                  <a:rPr lang="de-AT">
                    <a:noFill/>
                  </a:rPr>
                  <a:t> </a:t>
                </a:r>
              </a:p>
            </p:txBody>
          </p:sp>
        </mc:Fallback>
      </mc:AlternateContent>
    </p:spTree>
    <p:extLst>
      <p:ext uri="{BB962C8B-B14F-4D97-AF65-F5344CB8AC3E}">
        <p14:creationId xmlns:p14="http://schemas.microsoft.com/office/powerpoint/2010/main" val="861183566"/>
      </p:ext>
    </p:extLst>
  </p:cSld>
  <p:clrMapOvr>
    <a:masterClrMapping/>
  </p:clrMapOvr>
  <mc:AlternateContent xmlns:mc="http://schemas.openxmlformats.org/markup-compatibility/2006" xmlns:p14="http://schemas.microsoft.com/office/powerpoint/2010/main">
    <mc:Choice Requires="p14">
      <p:transition spd="slow">
        <p14:prism/>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zart">
  <a:themeElements>
    <a:clrScheme name="Blau">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Holzart">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Holzart">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239</Words>
  <Application>Microsoft Office PowerPoint</Application>
  <PresentationFormat>Breitbild</PresentationFormat>
  <Paragraphs>14</Paragraphs>
  <Slides>3</Slides>
  <Notes>3</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vt:i4>
      </vt:variant>
    </vt:vector>
  </HeadingPairs>
  <TitlesOfParts>
    <vt:vector size="9" baseType="lpstr">
      <vt:lpstr>Calibri</vt:lpstr>
      <vt:lpstr>Cambria Math</vt:lpstr>
      <vt:lpstr>Georgia</vt:lpstr>
      <vt:lpstr>Trebuchet MS</vt:lpstr>
      <vt:lpstr>Wingdings</vt:lpstr>
      <vt:lpstr>Holzart</vt:lpstr>
      <vt:lpstr>Aufstellen einer ertragsgesetzlichen Kostenfunktion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Grundlagen und Begriffe der Bruchrechnung (1. Klasse)</dc:title>
  <dc:creator>Lukas Tegischer</dc:creator>
  <cp:lastModifiedBy>Tegischer Lukas</cp:lastModifiedBy>
  <cp:revision>112</cp:revision>
  <dcterms:created xsi:type="dcterms:W3CDTF">2020-04-09T06:13:57Z</dcterms:created>
  <dcterms:modified xsi:type="dcterms:W3CDTF">2022-11-04T11:28:25Z</dcterms:modified>
</cp:coreProperties>
</file>