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334" r:id="rId3"/>
    <p:sldId id="339" r:id="rId4"/>
    <p:sldId id="342" r:id="rId5"/>
    <p:sldId id="341" r:id="rId6"/>
    <p:sldId id="343"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5E602C6F-A5FB-46AB-A34F-08CCF0147AB3}"/>
    <pc:docChg chg="modSld">
      <pc:chgData name="Tegischer Lukas" userId="f78daebb-0565-485c-bd0e-1cd035e796ff" providerId="ADAL" clId="{5E602C6F-A5FB-46AB-A34F-08CCF0147AB3}" dt="2022-04-16T20:06:29.052" v="3" actId="208"/>
      <pc:docMkLst>
        <pc:docMk/>
      </pc:docMkLst>
      <pc:sldChg chg="modSp mod">
        <pc:chgData name="Tegischer Lukas" userId="f78daebb-0565-485c-bd0e-1cd035e796ff" providerId="ADAL" clId="{5E602C6F-A5FB-46AB-A34F-08CCF0147AB3}" dt="2022-04-16T20:06:07.860" v="1" actId="20577"/>
        <pc:sldMkLst>
          <pc:docMk/>
          <pc:sldMk cId="3206806269" sldId="341"/>
        </pc:sldMkLst>
        <pc:spChg chg="mod">
          <ac:chgData name="Tegischer Lukas" userId="f78daebb-0565-485c-bd0e-1cd035e796ff" providerId="ADAL" clId="{5E602C6F-A5FB-46AB-A34F-08CCF0147AB3}" dt="2022-04-16T20:06:07.860" v="1" actId="20577"/>
          <ac:spMkLst>
            <pc:docMk/>
            <pc:sldMk cId="3206806269" sldId="341"/>
            <ac:spMk id="6" creationId="{95836042-CEF2-431E-806F-A321808AB931}"/>
          </ac:spMkLst>
        </pc:spChg>
      </pc:sldChg>
      <pc:sldChg chg="modSp mod">
        <pc:chgData name="Tegischer Lukas" userId="f78daebb-0565-485c-bd0e-1cd035e796ff" providerId="ADAL" clId="{5E602C6F-A5FB-46AB-A34F-08CCF0147AB3}" dt="2022-04-16T20:06:29.052" v="3" actId="208"/>
        <pc:sldMkLst>
          <pc:docMk/>
          <pc:sldMk cId="3691997002" sldId="342"/>
        </pc:sldMkLst>
        <pc:cxnChg chg="mod">
          <ac:chgData name="Tegischer Lukas" userId="f78daebb-0565-485c-bd0e-1cd035e796ff" providerId="ADAL" clId="{5E602C6F-A5FB-46AB-A34F-08CCF0147AB3}" dt="2022-04-16T20:06:25.557" v="2" actId="208"/>
          <ac:cxnSpMkLst>
            <pc:docMk/>
            <pc:sldMk cId="3691997002" sldId="342"/>
            <ac:cxnSpMk id="4" creationId="{5E0CC396-74D6-4DFF-ADBE-1EE1D5EA9E7B}"/>
          </ac:cxnSpMkLst>
        </pc:cxnChg>
        <pc:cxnChg chg="mod">
          <ac:chgData name="Tegischer Lukas" userId="f78daebb-0565-485c-bd0e-1cd035e796ff" providerId="ADAL" clId="{5E602C6F-A5FB-46AB-A34F-08CCF0147AB3}" dt="2022-04-16T20:06:29.052" v="3" actId="208"/>
          <ac:cxnSpMkLst>
            <pc:docMk/>
            <pc:sldMk cId="3691997002" sldId="342"/>
            <ac:cxnSpMk id="5" creationId="{E225482B-FD69-4BEC-8D8A-EC762BF7CF1A}"/>
          </ac:cxnSpMkLst>
        </pc:cxnChg>
      </pc:sldChg>
    </pc:docChg>
  </pc:docChgLst>
  <pc:docChgLst>
    <pc:chgData name="Tegischer Lukas" userId="f78daebb-0565-485c-bd0e-1cd035e796ff" providerId="ADAL" clId="{F8FB3C75-3FE4-4EE0-897C-3AFDA16A9C37}"/>
    <pc:docChg chg="custSel addSld delSld modSld">
      <pc:chgData name="Tegischer Lukas" userId="f78daebb-0565-485c-bd0e-1cd035e796ff" providerId="ADAL" clId="{F8FB3C75-3FE4-4EE0-897C-3AFDA16A9C37}" dt="2022-04-09T17:44:51.314" v="755" actId="166"/>
      <pc:docMkLst>
        <pc:docMk/>
      </pc:docMkLst>
      <pc:sldChg chg="modSp mod">
        <pc:chgData name="Tegischer Lukas" userId="f78daebb-0565-485c-bd0e-1cd035e796ff" providerId="ADAL" clId="{F8FB3C75-3FE4-4EE0-897C-3AFDA16A9C37}" dt="2022-04-09T17:40:46.642" v="616" actId="113"/>
        <pc:sldMkLst>
          <pc:docMk/>
          <pc:sldMk cId="336392357" sldId="256"/>
        </pc:sldMkLst>
        <pc:spChg chg="mod">
          <ac:chgData name="Tegischer Lukas" userId="f78daebb-0565-485c-bd0e-1cd035e796ff" providerId="ADAL" clId="{F8FB3C75-3FE4-4EE0-897C-3AFDA16A9C37}" dt="2022-04-09T17:40:46.642" v="616" actId="113"/>
          <ac:spMkLst>
            <pc:docMk/>
            <pc:sldMk cId="336392357" sldId="256"/>
            <ac:spMk id="2" creationId="{00000000-0000-0000-0000-000000000000}"/>
          </ac:spMkLst>
        </pc:spChg>
      </pc:sldChg>
      <pc:sldChg chg="addSp modSp mod setBg">
        <pc:chgData name="Tegischer Lukas" userId="f78daebb-0565-485c-bd0e-1cd035e796ff" providerId="ADAL" clId="{F8FB3C75-3FE4-4EE0-897C-3AFDA16A9C37}" dt="2022-04-09T17:44:51.314" v="755" actId="166"/>
        <pc:sldMkLst>
          <pc:docMk/>
          <pc:sldMk cId="3932101437" sldId="291"/>
        </pc:sldMkLst>
        <pc:spChg chg="add mod">
          <ac:chgData name="Tegischer Lukas" userId="f78daebb-0565-485c-bd0e-1cd035e796ff" providerId="ADAL" clId="{F8FB3C75-3FE4-4EE0-897C-3AFDA16A9C37}" dt="2022-04-09T17:44:42.945" v="754" actId="207"/>
          <ac:spMkLst>
            <pc:docMk/>
            <pc:sldMk cId="3932101437" sldId="291"/>
            <ac:spMk id="3" creationId="{B68F1173-7CEC-4D38-B361-E0FBA7A65E97}"/>
          </ac:spMkLst>
        </pc:spChg>
        <pc:spChg chg="mod ord">
          <ac:chgData name="Tegischer Lukas" userId="f78daebb-0565-485c-bd0e-1cd035e796ff" providerId="ADAL" clId="{F8FB3C75-3FE4-4EE0-897C-3AFDA16A9C37}" dt="2022-04-09T17:44:51.314" v="755" actId="166"/>
          <ac:spMkLst>
            <pc:docMk/>
            <pc:sldMk cId="3932101437" sldId="291"/>
            <ac:spMk id="6" creationId="{94E0EE5C-E164-4D22-9741-486714283553}"/>
          </ac:spMkLst>
        </pc:spChg>
      </pc:sldChg>
      <pc:sldChg chg="addSp delSp modSp del mod delAnim">
        <pc:chgData name="Tegischer Lukas" userId="f78daebb-0565-485c-bd0e-1cd035e796ff" providerId="ADAL" clId="{F8FB3C75-3FE4-4EE0-897C-3AFDA16A9C37}" dt="2022-04-09T17:40:55.231" v="617" actId="47"/>
        <pc:sldMkLst>
          <pc:docMk/>
          <pc:sldMk cId="2738696002" sldId="324"/>
        </pc:sldMkLst>
        <pc:spChg chg="mod">
          <ac:chgData name="Tegischer Lukas" userId="f78daebb-0565-485c-bd0e-1cd035e796ff" providerId="ADAL" clId="{F8FB3C75-3FE4-4EE0-897C-3AFDA16A9C37}" dt="2022-04-09T17:31:00.803" v="168" actId="1076"/>
          <ac:spMkLst>
            <pc:docMk/>
            <pc:sldMk cId="2738696002" sldId="324"/>
            <ac:spMk id="4" creationId="{C427B5BC-E2AB-4596-857C-DA06F86C68EB}"/>
          </ac:spMkLst>
        </pc:spChg>
        <pc:spChg chg="add mod">
          <ac:chgData name="Tegischer Lukas" userId="f78daebb-0565-485c-bd0e-1cd035e796ff" providerId="ADAL" clId="{F8FB3C75-3FE4-4EE0-897C-3AFDA16A9C37}" dt="2022-04-09T17:30:59.049" v="167" actId="1076"/>
          <ac:spMkLst>
            <pc:docMk/>
            <pc:sldMk cId="2738696002" sldId="324"/>
            <ac:spMk id="9" creationId="{B01F0AB9-4675-4DBD-B7CE-7C26C272EB65}"/>
          </ac:spMkLst>
        </pc:spChg>
        <pc:spChg chg="del">
          <ac:chgData name="Tegischer Lukas" userId="f78daebb-0565-485c-bd0e-1cd035e796ff" providerId="ADAL" clId="{F8FB3C75-3FE4-4EE0-897C-3AFDA16A9C37}" dt="2022-04-09T17:27:38.926" v="93" actId="478"/>
          <ac:spMkLst>
            <pc:docMk/>
            <pc:sldMk cId="2738696002" sldId="324"/>
            <ac:spMk id="12" creationId="{A99615C6-399B-4D60-8C1D-72D33F171187}"/>
          </ac:spMkLst>
        </pc:spChg>
        <pc:spChg chg="del">
          <ac:chgData name="Tegischer Lukas" userId="f78daebb-0565-485c-bd0e-1cd035e796ff" providerId="ADAL" clId="{F8FB3C75-3FE4-4EE0-897C-3AFDA16A9C37}" dt="2022-04-09T17:27:43.008" v="95" actId="478"/>
          <ac:spMkLst>
            <pc:docMk/>
            <pc:sldMk cId="2738696002" sldId="324"/>
            <ac:spMk id="15" creationId="{068DB233-6688-4D2F-BAA5-9F563E89E20B}"/>
          </ac:spMkLst>
        </pc:spChg>
        <pc:graphicFrameChg chg="add del mod">
          <ac:chgData name="Tegischer Lukas" userId="f78daebb-0565-485c-bd0e-1cd035e796ff" providerId="ADAL" clId="{F8FB3C75-3FE4-4EE0-897C-3AFDA16A9C37}" dt="2022-04-09T17:27:47.248" v="97"/>
          <ac:graphicFrameMkLst>
            <pc:docMk/>
            <pc:sldMk cId="2738696002" sldId="324"/>
            <ac:graphicFrameMk id="2" creationId="{64AB7F8F-ECB2-4B57-894B-2343CA0D0504}"/>
          </ac:graphicFrameMkLst>
        </pc:graphicFrameChg>
        <pc:picChg chg="del">
          <ac:chgData name="Tegischer Lukas" userId="f78daebb-0565-485c-bd0e-1cd035e796ff" providerId="ADAL" clId="{F8FB3C75-3FE4-4EE0-897C-3AFDA16A9C37}" dt="2022-04-09T17:27:39.546" v="94" actId="478"/>
          <ac:picMkLst>
            <pc:docMk/>
            <pc:sldMk cId="2738696002" sldId="324"/>
            <ac:picMk id="16" creationId="{0064BDE7-1F63-490E-9D74-7EC928C9D7AC}"/>
          </ac:picMkLst>
        </pc:picChg>
      </pc:sldChg>
      <pc:sldChg chg="addSp delSp modSp add del mod">
        <pc:chgData name="Tegischer Lukas" userId="f78daebb-0565-485c-bd0e-1cd035e796ff" providerId="ADAL" clId="{F8FB3C75-3FE4-4EE0-897C-3AFDA16A9C37}" dt="2022-04-09T17:40:56.286" v="618" actId="47"/>
        <pc:sldMkLst>
          <pc:docMk/>
          <pc:sldMk cId="3277744939" sldId="325"/>
        </pc:sldMkLst>
        <pc:spChg chg="mod">
          <ac:chgData name="Tegischer Lukas" userId="f78daebb-0565-485c-bd0e-1cd035e796ff" providerId="ADAL" clId="{F8FB3C75-3FE4-4EE0-897C-3AFDA16A9C37}" dt="2022-04-09T17:31:05.775" v="170" actId="1076"/>
          <ac:spMkLst>
            <pc:docMk/>
            <pc:sldMk cId="3277744939" sldId="325"/>
            <ac:spMk id="4" creationId="{C427B5BC-E2AB-4596-857C-DA06F86C68EB}"/>
          </ac:spMkLst>
        </pc:spChg>
        <pc:spChg chg="add mod">
          <ac:chgData name="Tegischer Lukas" userId="f78daebb-0565-485c-bd0e-1cd035e796ff" providerId="ADAL" clId="{F8FB3C75-3FE4-4EE0-897C-3AFDA16A9C37}" dt="2022-04-09T17:31:28.877" v="183" actId="207"/>
          <ac:spMkLst>
            <pc:docMk/>
            <pc:sldMk cId="3277744939" sldId="325"/>
            <ac:spMk id="6" creationId="{2450C747-9B0A-416D-8C51-4E4BCFDF2B5E}"/>
          </ac:spMkLst>
        </pc:spChg>
        <pc:spChg chg="add mod">
          <ac:chgData name="Tegischer Lukas" userId="f78daebb-0565-485c-bd0e-1cd035e796ff" providerId="ADAL" clId="{F8FB3C75-3FE4-4EE0-897C-3AFDA16A9C37}" dt="2022-04-09T17:33:20.807" v="237" actId="20577"/>
          <ac:spMkLst>
            <pc:docMk/>
            <pc:sldMk cId="3277744939" sldId="325"/>
            <ac:spMk id="8" creationId="{7462CCFB-48CD-4F04-8C0F-C288664C91BF}"/>
          </ac:spMkLst>
        </pc:spChg>
        <pc:spChg chg="del">
          <ac:chgData name="Tegischer Lukas" userId="f78daebb-0565-485c-bd0e-1cd035e796ff" providerId="ADAL" clId="{F8FB3C75-3FE4-4EE0-897C-3AFDA16A9C37}" dt="2022-04-09T17:31:07.193" v="171" actId="478"/>
          <ac:spMkLst>
            <pc:docMk/>
            <pc:sldMk cId="3277744939" sldId="325"/>
            <ac:spMk id="9" creationId="{B01F0AB9-4675-4DBD-B7CE-7C26C272EB65}"/>
          </ac:spMkLst>
        </pc:spChg>
        <pc:spChg chg="add mod">
          <ac:chgData name="Tegischer Lukas" userId="f78daebb-0565-485c-bd0e-1cd035e796ff" providerId="ADAL" clId="{F8FB3C75-3FE4-4EE0-897C-3AFDA16A9C37}" dt="2022-04-09T17:33:34.587" v="257" actId="2711"/>
          <ac:spMkLst>
            <pc:docMk/>
            <pc:sldMk cId="3277744939" sldId="325"/>
            <ac:spMk id="10" creationId="{55CE9C38-FA7D-425D-B762-E9A9D5023016}"/>
          </ac:spMkLst>
        </pc:spChg>
      </pc:sldChg>
      <pc:sldChg chg="addSp delSp modSp add del mod">
        <pc:chgData name="Tegischer Lukas" userId="f78daebb-0565-485c-bd0e-1cd035e796ff" providerId="ADAL" clId="{F8FB3C75-3FE4-4EE0-897C-3AFDA16A9C37}" dt="2022-04-09T17:40:57.035" v="619" actId="47"/>
        <pc:sldMkLst>
          <pc:docMk/>
          <pc:sldMk cId="2659771693" sldId="326"/>
        </pc:sldMkLst>
        <pc:spChg chg="del">
          <ac:chgData name="Tegischer Lukas" userId="f78daebb-0565-485c-bd0e-1cd035e796ff" providerId="ADAL" clId="{F8FB3C75-3FE4-4EE0-897C-3AFDA16A9C37}" dt="2022-04-09T17:31:35.697" v="185" actId="478"/>
          <ac:spMkLst>
            <pc:docMk/>
            <pc:sldMk cId="2659771693" sldId="326"/>
            <ac:spMk id="6" creationId="{2450C747-9B0A-416D-8C51-4E4BCFDF2B5E}"/>
          </ac:spMkLst>
        </pc:spChg>
        <pc:spChg chg="add mod">
          <ac:chgData name="Tegischer Lukas" userId="f78daebb-0565-485c-bd0e-1cd035e796ff" providerId="ADAL" clId="{F8FB3C75-3FE4-4EE0-897C-3AFDA16A9C37}" dt="2022-04-09T17:31:48.904" v="193" actId="207"/>
          <ac:spMkLst>
            <pc:docMk/>
            <pc:sldMk cId="2659771693" sldId="326"/>
            <ac:spMk id="7" creationId="{34230465-2D72-485C-9846-0A8E5BF70239}"/>
          </ac:spMkLst>
        </pc:spChg>
        <pc:spChg chg="add mod">
          <ac:chgData name="Tegischer Lukas" userId="f78daebb-0565-485c-bd0e-1cd035e796ff" providerId="ADAL" clId="{F8FB3C75-3FE4-4EE0-897C-3AFDA16A9C37}" dt="2022-04-09T17:33:49.310" v="268" actId="20577"/>
          <ac:spMkLst>
            <pc:docMk/>
            <pc:sldMk cId="2659771693" sldId="326"/>
            <ac:spMk id="8" creationId="{15BBF40E-7B6E-4B14-B4AE-C60B9D4F0A8C}"/>
          </ac:spMkLst>
        </pc:spChg>
        <pc:spChg chg="add mod">
          <ac:chgData name="Tegischer Lukas" userId="f78daebb-0565-485c-bd0e-1cd035e796ff" providerId="ADAL" clId="{F8FB3C75-3FE4-4EE0-897C-3AFDA16A9C37}" dt="2022-04-09T17:33:38.921" v="258"/>
          <ac:spMkLst>
            <pc:docMk/>
            <pc:sldMk cId="2659771693" sldId="326"/>
            <ac:spMk id="9" creationId="{3FBB7D44-C82A-4F8E-B7EF-B3FBB9D7662F}"/>
          </ac:spMkLst>
        </pc:spChg>
      </pc:sldChg>
      <pc:sldChg chg="addSp delSp modSp add del mod">
        <pc:chgData name="Tegischer Lukas" userId="f78daebb-0565-485c-bd0e-1cd035e796ff" providerId="ADAL" clId="{F8FB3C75-3FE4-4EE0-897C-3AFDA16A9C37}" dt="2022-04-09T17:40:57.469" v="620" actId="47"/>
        <pc:sldMkLst>
          <pc:docMk/>
          <pc:sldMk cId="3260970280" sldId="327"/>
        </pc:sldMkLst>
        <pc:spChg chg="add mod">
          <ac:chgData name="Tegischer Lukas" userId="f78daebb-0565-485c-bd0e-1cd035e796ff" providerId="ADAL" clId="{F8FB3C75-3FE4-4EE0-897C-3AFDA16A9C37}" dt="2022-04-09T17:32:10.578" v="205" actId="403"/>
          <ac:spMkLst>
            <pc:docMk/>
            <pc:sldMk cId="3260970280" sldId="327"/>
            <ac:spMk id="6" creationId="{DDC2A099-9D48-47BD-A4E4-9C03B8DBA105}"/>
          </ac:spMkLst>
        </pc:spChg>
        <pc:spChg chg="del">
          <ac:chgData name="Tegischer Lukas" userId="f78daebb-0565-485c-bd0e-1cd035e796ff" providerId="ADAL" clId="{F8FB3C75-3FE4-4EE0-897C-3AFDA16A9C37}" dt="2022-04-09T17:31:53.672" v="195" actId="478"/>
          <ac:spMkLst>
            <pc:docMk/>
            <pc:sldMk cId="3260970280" sldId="327"/>
            <ac:spMk id="7" creationId="{34230465-2D72-485C-9846-0A8E5BF70239}"/>
          </ac:spMkLst>
        </pc:spChg>
        <pc:spChg chg="add mod">
          <ac:chgData name="Tegischer Lukas" userId="f78daebb-0565-485c-bd0e-1cd035e796ff" providerId="ADAL" clId="{F8FB3C75-3FE4-4EE0-897C-3AFDA16A9C37}" dt="2022-04-09T17:34:00.966" v="276" actId="403"/>
          <ac:spMkLst>
            <pc:docMk/>
            <pc:sldMk cId="3260970280" sldId="327"/>
            <ac:spMk id="8" creationId="{A8F03A83-9CAB-43F7-9415-0C0B54651DFD}"/>
          </ac:spMkLst>
        </pc:spChg>
        <pc:spChg chg="add mod">
          <ac:chgData name="Tegischer Lukas" userId="f78daebb-0565-485c-bd0e-1cd035e796ff" providerId="ADAL" clId="{F8FB3C75-3FE4-4EE0-897C-3AFDA16A9C37}" dt="2022-04-09T17:33:39.593" v="259"/>
          <ac:spMkLst>
            <pc:docMk/>
            <pc:sldMk cId="3260970280" sldId="327"/>
            <ac:spMk id="9" creationId="{37638CA1-B485-4593-8D62-107F900C4D1E}"/>
          </ac:spMkLst>
        </pc:spChg>
      </pc:sldChg>
      <pc:sldChg chg="addSp delSp modSp add del mod">
        <pc:chgData name="Tegischer Lukas" userId="f78daebb-0565-485c-bd0e-1cd035e796ff" providerId="ADAL" clId="{F8FB3C75-3FE4-4EE0-897C-3AFDA16A9C37}" dt="2022-04-09T17:40:57.814" v="621" actId="47"/>
        <pc:sldMkLst>
          <pc:docMk/>
          <pc:sldMk cId="171140579" sldId="328"/>
        </pc:sldMkLst>
        <pc:spChg chg="del">
          <ac:chgData name="Tegischer Lukas" userId="f78daebb-0565-485c-bd0e-1cd035e796ff" providerId="ADAL" clId="{F8FB3C75-3FE4-4EE0-897C-3AFDA16A9C37}" dt="2022-04-09T17:32:17.483" v="207" actId="478"/>
          <ac:spMkLst>
            <pc:docMk/>
            <pc:sldMk cId="171140579" sldId="328"/>
            <ac:spMk id="6" creationId="{DDC2A099-9D48-47BD-A4E4-9C03B8DBA105}"/>
          </ac:spMkLst>
        </pc:spChg>
        <pc:spChg chg="add mod">
          <ac:chgData name="Tegischer Lukas" userId="f78daebb-0565-485c-bd0e-1cd035e796ff" providerId="ADAL" clId="{F8FB3C75-3FE4-4EE0-897C-3AFDA16A9C37}" dt="2022-04-09T17:32:32.001" v="217" actId="1076"/>
          <ac:spMkLst>
            <pc:docMk/>
            <pc:sldMk cId="171140579" sldId="328"/>
            <ac:spMk id="7" creationId="{AC6FFF30-DBBC-460E-A605-51E81A4FE09B}"/>
          </ac:spMkLst>
        </pc:spChg>
        <pc:spChg chg="add mod">
          <ac:chgData name="Tegischer Lukas" userId="f78daebb-0565-485c-bd0e-1cd035e796ff" providerId="ADAL" clId="{F8FB3C75-3FE4-4EE0-897C-3AFDA16A9C37}" dt="2022-04-09T17:34:07.746" v="281" actId="20577"/>
          <ac:spMkLst>
            <pc:docMk/>
            <pc:sldMk cId="171140579" sldId="328"/>
            <ac:spMk id="8" creationId="{F73792FB-A0B4-4446-B09B-16C5EF3F998C}"/>
          </ac:spMkLst>
        </pc:spChg>
        <pc:spChg chg="add mod">
          <ac:chgData name="Tegischer Lukas" userId="f78daebb-0565-485c-bd0e-1cd035e796ff" providerId="ADAL" clId="{F8FB3C75-3FE4-4EE0-897C-3AFDA16A9C37}" dt="2022-04-09T17:33:40.123" v="260"/>
          <ac:spMkLst>
            <pc:docMk/>
            <pc:sldMk cId="171140579" sldId="328"/>
            <ac:spMk id="9" creationId="{E3897DAF-5C1B-41F1-AAB8-E385BAAD33A6}"/>
          </ac:spMkLst>
        </pc:spChg>
        <pc:spChg chg="add mod">
          <ac:chgData name="Tegischer Lukas" userId="f78daebb-0565-485c-bd0e-1cd035e796ff" providerId="ADAL" clId="{F8FB3C75-3FE4-4EE0-897C-3AFDA16A9C37}" dt="2022-04-09T17:34:50.741" v="313" actId="113"/>
          <ac:spMkLst>
            <pc:docMk/>
            <pc:sldMk cId="171140579" sldId="328"/>
            <ac:spMk id="10" creationId="{2E521672-E119-44F1-A446-496DD738FCF5}"/>
          </ac:spMkLst>
        </pc:spChg>
      </pc:sldChg>
      <pc:sldChg chg="addSp delSp modSp add del mod">
        <pc:chgData name="Tegischer Lukas" userId="f78daebb-0565-485c-bd0e-1cd035e796ff" providerId="ADAL" clId="{F8FB3C75-3FE4-4EE0-897C-3AFDA16A9C37}" dt="2022-04-09T17:40:58.361" v="622" actId="47"/>
        <pc:sldMkLst>
          <pc:docMk/>
          <pc:sldMk cId="863299558" sldId="329"/>
        </pc:sldMkLst>
        <pc:spChg chg="add mod">
          <ac:chgData name="Tegischer Lukas" userId="f78daebb-0565-485c-bd0e-1cd035e796ff" providerId="ADAL" clId="{F8FB3C75-3FE4-4EE0-897C-3AFDA16A9C37}" dt="2022-04-09T17:32:47.713" v="229" actId="1076"/>
          <ac:spMkLst>
            <pc:docMk/>
            <pc:sldMk cId="863299558" sldId="329"/>
            <ac:spMk id="6" creationId="{AEFF5D54-DF9A-41EE-9F46-207E45FC62C4}"/>
          </ac:spMkLst>
        </pc:spChg>
        <pc:spChg chg="del">
          <ac:chgData name="Tegischer Lukas" userId="f78daebb-0565-485c-bd0e-1cd035e796ff" providerId="ADAL" clId="{F8FB3C75-3FE4-4EE0-897C-3AFDA16A9C37}" dt="2022-04-09T17:32:39.189" v="220" actId="478"/>
          <ac:spMkLst>
            <pc:docMk/>
            <pc:sldMk cId="863299558" sldId="329"/>
            <ac:spMk id="7" creationId="{AC6FFF30-DBBC-460E-A605-51E81A4FE09B}"/>
          </ac:spMkLst>
        </pc:spChg>
        <pc:spChg chg="add mod">
          <ac:chgData name="Tegischer Lukas" userId="f78daebb-0565-485c-bd0e-1cd035e796ff" providerId="ADAL" clId="{F8FB3C75-3FE4-4EE0-897C-3AFDA16A9C37}" dt="2022-04-09T17:35:11.400" v="322" actId="403"/>
          <ac:spMkLst>
            <pc:docMk/>
            <pc:sldMk cId="863299558" sldId="329"/>
            <ac:spMk id="8" creationId="{C67CDCCB-33AA-4AB0-B4D0-0DCF80A76085}"/>
          </ac:spMkLst>
        </pc:spChg>
        <pc:spChg chg="add del mod">
          <ac:chgData name="Tegischer Lukas" userId="f78daebb-0565-485c-bd0e-1cd035e796ff" providerId="ADAL" clId="{F8FB3C75-3FE4-4EE0-897C-3AFDA16A9C37}" dt="2022-04-09T17:35:04.989" v="320"/>
          <ac:spMkLst>
            <pc:docMk/>
            <pc:sldMk cId="863299558" sldId="329"/>
            <ac:spMk id="9" creationId="{D5F15F6F-B2E7-4D91-AB03-7DFB30792976}"/>
          </ac:spMkLst>
        </pc:spChg>
      </pc:sldChg>
      <pc:sldChg chg="addSp delSp modSp add mod">
        <pc:chgData name="Tegischer Lukas" userId="f78daebb-0565-485c-bd0e-1cd035e796ff" providerId="ADAL" clId="{F8FB3C75-3FE4-4EE0-897C-3AFDA16A9C37}" dt="2022-04-09T17:42:27.584" v="709" actId="1076"/>
        <pc:sldMkLst>
          <pc:docMk/>
          <pc:sldMk cId="3322764098" sldId="330"/>
        </pc:sldMkLst>
        <pc:spChg chg="del mod">
          <ac:chgData name="Tegischer Lukas" userId="f78daebb-0565-485c-bd0e-1cd035e796ff" providerId="ADAL" clId="{F8FB3C75-3FE4-4EE0-897C-3AFDA16A9C37}" dt="2022-04-09T17:35:35.383" v="339" actId="478"/>
          <ac:spMkLst>
            <pc:docMk/>
            <pc:sldMk cId="3322764098" sldId="330"/>
            <ac:spMk id="4" creationId="{C427B5BC-E2AB-4596-857C-DA06F86C68EB}"/>
          </ac:spMkLst>
        </pc:spChg>
        <pc:spChg chg="add del mod">
          <ac:chgData name="Tegischer Lukas" userId="f78daebb-0565-485c-bd0e-1cd035e796ff" providerId="ADAL" clId="{F8FB3C75-3FE4-4EE0-897C-3AFDA16A9C37}" dt="2022-04-09T17:36:27.660" v="405"/>
          <ac:spMkLst>
            <pc:docMk/>
            <pc:sldMk cId="3322764098" sldId="330"/>
            <ac:spMk id="5" creationId="{490ECEAB-7605-4A42-955E-58FDE682F8E6}"/>
          </ac:spMkLst>
        </pc:spChg>
        <pc:spChg chg="add mod">
          <ac:chgData name="Tegischer Lukas" userId="f78daebb-0565-485c-bd0e-1cd035e796ff" providerId="ADAL" clId="{F8FB3C75-3FE4-4EE0-897C-3AFDA16A9C37}" dt="2022-04-09T17:41:37.475" v="633" actId="1076"/>
          <ac:spMkLst>
            <pc:docMk/>
            <pc:sldMk cId="3322764098" sldId="330"/>
            <ac:spMk id="6" creationId="{A93399ED-68E1-455C-962B-B81001B6D8B2}"/>
          </ac:spMkLst>
        </pc:spChg>
        <pc:spChg chg="del">
          <ac:chgData name="Tegischer Lukas" userId="f78daebb-0565-485c-bd0e-1cd035e796ff" providerId="ADAL" clId="{F8FB3C75-3FE4-4EE0-897C-3AFDA16A9C37}" dt="2022-04-09T17:35:22.186" v="337" actId="478"/>
          <ac:spMkLst>
            <pc:docMk/>
            <pc:sldMk cId="3322764098" sldId="330"/>
            <ac:spMk id="6" creationId="{AEFF5D54-DF9A-41EE-9F46-207E45FC62C4}"/>
          </ac:spMkLst>
        </pc:spChg>
        <pc:spChg chg="add del mod">
          <ac:chgData name="Tegischer Lukas" userId="f78daebb-0565-485c-bd0e-1cd035e796ff" providerId="ADAL" clId="{F8FB3C75-3FE4-4EE0-897C-3AFDA16A9C37}" dt="2022-04-09T17:41:27.151" v="625" actId="478"/>
          <ac:spMkLst>
            <pc:docMk/>
            <pc:sldMk cId="3322764098" sldId="330"/>
            <ac:spMk id="7" creationId="{A9399BEC-1570-45FE-B9D4-738846BC4171}"/>
          </ac:spMkLst>
        </pc:spChg>
        <pc:spChg chg="add mod">
          <ac:chgData name="Tegischer Lukas" userId="f78daebb-0565-485c-bd0e-1cd035e796ff" providerId="ADAL" clId="{F8FB3C75-3FE4-4EE0-897C-3AFDA16A9C37}" dt="2022-04-09T17:42:06.840" v="703" actId="113"/>
          <ac:spMkLst>
            <pc:docMk/>
            <pc:sldMk cId="3322764098" sldId="330"/>
            <ac:spMk id="8" creationId="{A6001A3E-1A37-4F24-B1C4-35A215C1AC93}"/>
          </ac:spMkLst>
        </pc:spChg>
        <pc:spChg chg="del">
          <ac:chgData name="Tegischer Lukas" userId="f78daebb-0565-485c-bd0e-1cd035e796ff" providerId="ADAL" clId="{F8FB3C75-3FE4-4EE0-897C-3AFDA16A9C37}" dt="2022-04-09T17:35:22.958" v="338" actId="478"/>
          <ac:spMkLst>
            <pc:docMk/>
            <pc:sldMk cId="3322764098" sldId="330"/>
            <ac:spMk id="8" creationId="{C67CDCCB-33AA-4AB0-B4D0-0DCF80A76085}"/>
          </ac:spMkLst>
        </pc:spChg>
        <pc:spChg chg="add del mod">
          <ac:chgData name="Tegischer Lukas" userId="f78daebb-0565-485c-bd0e-1cd035e796ff" providerId="ADAL" clId="{F8FB3C75-3FE4-4EE0-897C-3AFDA16A9C37}" dt="2022-04-09T17:41:06.961" v="624" actId="478"/>
          <ac:spMkLst>
            <pc:docMk/>
            <pc:sldMk cId="3322764098" sldId="330"/>
            <ac:spMk id="9" creationId="{63C6FB77-3E37-44AA-B559-F014B8575C4F}"/>
          </ac:spMkLst>
        </pc:spChg>
        <pc:spChg chg="add mod">
          <ac:chgData name="Tegischer Lukas" userId="f78daebb-0565-485c-bd0e-1cd035e796ff" providerId="ADAL" clId="{F8FB3C75-3FE4-4EE0-897C-3AFDA16A9C37}" dt="2022-04-09T17:42:27.584" v="709" actId="1076"/>
          <ac:spMkLst>
            <pc:docMk/>
            <pc:sldMk cId="3322764098" sldId="330"/>
            <ac:spMk id="10" creationId="{5AD8729D-DCD7-4636-9271-42AFD6462E7F}"/>
          </ac:spMkLst>
        </pc:spChg>
      </pc:sldChg>
      <pc:sldChg chg="addSp delSp modSp add del mod">
        <pc:chgData name="Tegischer Lukas" userId="f78daebb-0565-485c-bd0e-1cd035e796ff" providerId="ADAL" clId="{F8FB3C75-3FE4-4EE0-897C-3AFDA16A9C37}" dt="2022-04-09T17:42:53.036" v="719" actId="47"/>
        <pc:sldMkLst>
          <pc:docMk/>
          <pc:sldMk cId="1676026691" sldId="331"/>
        </pc:sldMkLst>
        <pc:spChg chg="add mod">
          <ac:chgData name="Tegischer Lukas" userId="f78daebb-0565-485c-bd0e-1cd035e796ff" providerId="ADAL" clId="{F8FB3C75-3FE4-4EE0-897C-3AFDA16A9C37}" dt="2022-04-09T17:37:02.292" v="414" actId="1076"/>
          <ac:spMkLst>
            <pc:docMk/>
            <pc:sldMk cId="1676026691" sldId="331"/>
            <ac:spMk id="6" creationId="{45AAC932-FA1E-4AD5-9218-1324BE1ED1BF}"/>
          </ac:spMkLst>
        </pc:spChg>
        <pc:spChg chg="mod">
          <ac:chgData name="Tegischer Lukas" userId="f78daebb-0565-485c-bd0e-1cd035e796ff" providerId="ADAL" clId="{F8FB3C75-3FE4-4EE0-897C-3AFDA16A9C37}" dt="2022-04-09T17:36:55.718" v="409" actId="20577"/>
          <ac:spMkLst>
            <pc:docMk/>
            <pc:sldMk cId="1676026691" sldId="331"/>
            <ac:spMk id="7" creationId="{A9399BEC-1570-45FE-B9D4-738846BC4171}"/>
          </ac:spMkLst>
        </pc:spChg>
        <pc:spChg chg="add mod">
          <ac:chgData name="Tegischer Lukas" userId="f78daebb-0565-485c-bd0e-1cd035e796ff" providerId="ADAL" clId="{F8FB3C75-3FE4-4EE0-897C-3AFDA16A9C37}" dt="2022-04-09T17:37:53.435" v="521" actId="113"/>
          <ac:spMkLst>
            <pc:docMk/>
            <pc:sldMk cId="1676026691" sldId="331"/>
            <ac:spMk id="8" creationId="{8188F556-4A9B-4EA5-9EFA-C966EB339AA4}"/>
          </ac:spMkLst>
        </pc:spChg>
        <pc:spChg chg="del">
          <ac:chgData name="Tegischer Lukas" userId="f78daebb-0565-485c-bd0e-1cd035e796ff" providerId="ADAL" clId="{F8FB3C75-3FE4-4EE0-897C-3AFDA16A9C37}" dt="2022-04-09T17:36:56.657" v="410" actId="478"/>
          <ac:spMkLst>
            <pc:docMk/>
            <pc:sldMk cId="1676026691" sldId="331"/>
            <ac:spMk id="9" creationId="{63C6FB77-3E37-44AA-B559-F014B8575C4F}"/>
          </ac:spMkLst>
        </pc:spChg>
      </pc:sldChg>
      <pc:sldChg chg="addSp delSp modSp add del mod">
        <pc:chgData name="Tegischer Lukas" userId="f78daebb-0565-485c-bd0e-1cd035e796ff" providerId="ADAL" clId="{F8FB3C75-3FE4-4EE0-897C-3AFDA16A9C37}" dt="2022-04-09T17:42:53.036" v="719" actId="47"/>
        <pc:sldMkLst>
          <pc:docMk/>
          <pc:sldMk cId="3295365679" sldId="332"/>
        </pc:sldMkLst>
        <pc:spChg chg="del">
          <ac:chgData name="Tegischer Lukas" userId="f78daebb-0565-485c-bd0e-1cd035e796ff" providerId="ADAL" clId="{F8FB3C75-3FE4-4EE0-897C-3AFDA16A9C37}" dt="2022-04-09T17:38:10.748" v="524" actId="478"/>
          <ac:spMkLst>
            <pc:docMk/>
            <pc:sldMk cId="3295365679" sldId="332"/>
            <ac:spMk id="6" creationId="{45AAC932-FA1E-4AD5-9218-1324BE1ED1BF}"/>
          </ac:spMkLst>
        </pc:spChg>
        <pc:spChg chg="mod">
          <ac:chgData name="Tegischer Lukas" userId="f78daebb-0565-485c-bd0e-1cd035e796ff" providerId="ADAL" clId="{F8FB3C75-3FE4-4EE0-897C-3AFDA16A9C37}" dt="2022-04-09T17:38:09.518" v="523" actId="20577"/>
          <ac:spMkLst>
            <pc:docMk/>
            <pc:sldMk cId="3295365679" sldId="332"/>
            <ac:spMk id="7" creationId="{A9399BEC-1570-45FE-B9D4-738846BC4171}"/>
          </ac:spMkLst>
        </pc:spChg>
        <pc:spChg chg="del">
          <ac:chgData name="Tegischer Lukas" userId="f78daebb-0565-485c-bd0e-1cd035e796ff" providerId="ADAL" clId="{F8FB3C75-3FE4-4EE0-897C-3AFDA16A9C37}" dt="2022-04-09T17:38:12.737" v="526" actId="478"/>
          <ac:spMkLst>
            <pc:docMk/>
            <pc:sldMk cId="3295365679" sldId="332"/>
            <ac:spMk id="8" creationId="{8188F556-4A9B-4EA5-9EFA-C966EB339AA4}"/>
          </ac:spMkLst>
        </pc:spChg>
        <pc:spChg chg="add mod">
          <ac:chgData name="Tegischer Lukas" userId="f78daebb-0565-485c-bd0e-1cd035e796ff" providerId="ADAL" clId="{F8FB3C75-3FE4-4EE0-897C-3AFDA16A9C37}" dt="2022-04-09T17:38:23.276" v="529" actId="403"/>
          <ac:spMkLst>
            <pc:docMk/>
            <pc:sldMk cId="3295365679" sldId="332"/>
            <ac:spMk id="9" creationId="{5486F31A-089E-48C4-9951-9097D03BB25C}"/>
          </ac:spMkLst>
        </pc:spChg>
        <pc:spChg chg="add mod">
          <ac:chgData name="Tegischer Lukas" userId="f78daebb-0565-485c-bd0e-1cd035e796ff" providerId="ADAL" clId="{F8FB3C75-3FE4-4EE0-897C-3AFDA16A9C37}" dt="2022-04-09T17:38:34.757" v="555" actId="1076"/>
          <ac:spMkLst>
            <pc:docMk/>
            <pc:sldMk cId="3295365679" sldId="332"/>
            <ac:spMk id="10" creationId="{A3FE11E2-0E75-404F-8649-743D339CBC87}"/>
          </ac:spMkLst>
        </pc:spChg>
      </pc:sldChg>
      <pc:sldChg chg="addSp delSp modSp add mod">
        <pc:chgData name="Tegischer Lukas" userId="f78daebb-0565-485c-bd0e-1cd035e796ff" providerId="ADAL" clId="{F8FB3C75-3FE4-4EE0-897C-3AFDA16A9C37}" dt="2022-04-09T17:42:49.993" v="718" actId="1076"/>
        <pc:sldMkLst>
          <pc:docMk/>
          <pc:sldMk cId="4219316335" sldId="333"/>
        </pc:sldMkLst>
        <pc:spChg chg="mod">
          <ac:chgData name="Tegischer Lukas" userId="f78daebb-0565-485c-bd0e-1cd035e796ff" providerId="ADAL" clId="{F8FB3C75-3FE4-4EE0-897C-3AFDA16A9C37}" dt="2022-04-09T17:42:33.115" v="711" actId="20577"/>
          <ac:spMkLst>
            <pc:docMk/>
            <pc:sldMk cId="4219316335" sldId="333"/>
            <ac:spMk id="6" creationId="{A93399ED-68E1-455C-962B-B81001B6D8B2}"/>
          </ac:spMkLst>
        </pc:spChg>
        <pc:spChg chg="add mod">
          <ac:chgData name="Tegischer Lukas" userId="f78daebb-0565-485c-bd0e-1cd035e796ff" providerId="ADAL" clId="{F8FB3C75-3FE4-4EE0-897C-3AFDA16A9C37}" dt="2022-04-09T17:42:49.993" v="718" actId="1076"/>
          <ac:spMkLst>
            <pc:docMk/>
            <pc:sldMk cId="4219316335" sldId="333"/>
            <ac:spMk id="7" creationId="{F0D5B9AA-701F-4FE0-89EB-09F064ECCFBF}"/>
          </ac:spMkLst>
        </pc:spChg>
        <pc:spChg chg="del">
          <ac:chgData name="Tegischer Lukas" userId="f78daebb-0565-485c-bd0e-1cd035e796ff" providerId="ADAL" clId="{F8FB3C75-3FE4-4EE0-897C-3AFDA16A9C37}" dt="2022-04-09T17:42:42.450" v="712" actId="478"/>
          <ac:spMkLst>
            <pc:docMk/>
            <pc:sldMk cId="4219316335" sldId="333"/>
            <ac:spMk id="10" creationId="{5AD8729D-DCD7-4636-9271-42AFD6462E7F}"/>
          </ac:spMkLst>
        </pc:spChg>
      </pc:sldChg>
      <pc:sldChg chg="del">
        <pc:chgData name="Tegischer Lukas" userId="f78daebb-0565-485c-bd0e-1cd035e796ff" providerId="ADAL" clId="{F8FB3C75-3FE4-4EE0-897C-3AFDA16A9C37}" dt="2022-04-09T17:26:56.685" v="0" actId="47"/>
        <pc:sldMkLst>
          <pc:docMk/>
          <pc:sldMk cId="2819158892" sldId="353"/>
        </pc:sldMkLst>
      </pc:sldChg>
      <pc:sldChg chg="del">
        <pc:chgData name="Tegischer Lukas" userId="f78daebb-0565-485c-bd0e-1cd035e796ff" providerId="ADAL" clId="{F8FB3C75-3FE4-4EE0-897C-3AFDA16A9C37}" dt="2022-04-09T17:26:56.685" v="0" actId="47"/>
        <pc:sldMkLst>
          <pc:docMk/>
          <pc:sldMk cId="820501182" sldId="360"/>
        </pc:sldMkLst>
      </pc:sldChg>
      <pc:sldChg chg="del">
        <pc:chgData name="Tegischer Lukas" userId="f78daebb-0565-485c-bd0e-1cd035e796ff" providerId="ADAL" clId="{F8FB3C75-3FE4-4EE0-897C-3AFDA16A9C37}" dt="2022-04-09T17:26:56.685" v="0" actId="47"/>
        <pc:sldMkLst>
          <pc:docMk/>
          <pc:sldMk cId="1102963811" sldId="361"/>
        </pc:sldMkLst>
      </pc:sldChg>
      <pc:sldChg chg="del">
        <pc:chgData name="Tegischer Lukas" userId="f78daebb-0565-485c-bd0e-1cd035e796ff" providerId="ADAL" clId="{F8FB3C75-3FE4-4EE0-897C-3AFDA16A9C37}" dt="2022-04-09T17:26:56.685" v="0" actId="47"/>
        <pc:sldMkLst>
          <pc:docMk/>
          <pc:sldMk cId="1550938981" sldId="362"/>
        </pc:sldMkLst>
      </pc:sldChg>
      <pc:sldChg chg="del">
        <pc:chgData name="Tegischer Lukas" userId="f78daebb-0565-485c-bd0e-1cd035e796ff" providerId="ADAL" clId="{F8FB3C75-3FE4-4EE0-897C-3AFDA16A9C37}" dt="2022-04-09T17:26:56.685" v="0" actId="47"/>
        <pc:sldMkLst>
          <pc:docMk/>
          <pc:sldMk cId="176239428" sldId="363"/>
        </pc:sldMkLst>
      </pc:sldChg>
      <pc:sldChg chg="del">
        <pc:chgData name="Tegischer Lukas" userId="f78daebb-0565-485c-bd0e-1cd035e796ff" providerId="ADAL" clId="{F8FB3C75-3FE4-4EE0-897C-3AFDA16A9C37}" dt="2022-04-09T17:26:56.685" v="0" actId="47"/>
        <pc:sldMkLst>
          <pc:docMk/>
          <pc:sldMk cId="729735534" sldId="364"/>
        </pc:sldMkLst>
      </pc:sldChg>
      <pc:sldChg chg="del">
        <pc:chgData name="Tegischer Lukas" userId="f78daebb-0565-485c-bd0e-1cd035e796ff" providerId="ADAL" clId="{F8FB3C75-3FE4-4EE0-897C-3AFDA16A9C37}" dt="2022-04-09T17:26:56.685" v="0" actId="47"/>
        <pc:sldMkLst>
          <pc:docMk/>
          <pc:sldMk cId="419543409" sldId="365"/>
        </pc:sldMkLst>
      </pc:sldChg>
      <pc:sldChg chg="del">
        <pc:chgData name="Tegischer Lukas" userId="f78daebb-0565-485c-bd0e-1cd035e796ff" providerId="ADAL" clId="{F8FB3C75-3FE4-4EE0-897C-3AFDA16A9C37}" dt="2022-04-09T17:26:56.685" v="0" actId="47"/>
        <pc:sldMkLst>
          <pc:docMk/>
          <pc:sldMk cId="4235412651" sldId="366"/>
        </pc:sldMkLst>
      </pc:sldChg>
    </pc:docChg>
  </pc:docChgLst>
  <pc:docChgLst>
    <pc:chgData name="Tegischer Lukas" userId="f78daebb-0565-485c-bd0e-1cd035e796ff" providerId="ADAL" clId="{D758E6AF-DA6E-4EB4-A0A5-42C8DB675D16}"/>
    <pc:docChg chg="undo custSel addSld delSld modSld">
      <pc:chgData name="Tegischer Lukas" userId="f78daebb-0565-485c-bd0e-1cd035e796ff" providerId="ADAL" clId="{D758E6AF-DA6E-4EB4-A0A5-42C8DB675D16}" dt="2020-06-16T06:08:38.398" v="255"/>
      <pc:docMkLst>
        <pc:docMk/>
      </pc:docMkLst>
      <pc:sldChg chg="modSp">
        <pc:chgData name="Tegischer Lukas" userId="f78daebb-0565-485c-bd0e-1cd035e796ff" providerId="ADAL" clId="{D758E6AF-DA6E-4EB4-A0A5-42C8DB675D16}" dt="2020-06-16T05:59:20.086" v="33" actId="20577"/>
        <pc:sldMkLst>
          <pc:docMk/>
          <pc:sldMk cId="336392357" sldId="256"/>
        </pc:sldMkLst>
        <pc:spChg chg="mod">
          <ac:chgData name="Tegischer Lukas" userId="f78daebb-0565-485c-bd0e-1cd035e796ff" providerId="ADAL" clId="{D758E6AF-DA6E-4EB4-A0A5-42C8DB675D16}" dt="2020-06-16T05:59:20.086" v="33" actId="20577"/>
          <ac:spMkLst>
            <pc:docMk/>
            <pc:sldMk cId="336392357" sldId="256"/>
            <ac:spMk id="2" creationId="{00000000-0000-0000-0000-000000000000}"/>
          </ac:spMkLst>
        </pc:spChg>
      </pc:sldChg>
      <pc:sldChg chg="addSp delSp modSp delAnim modAnim">
        <pc:chgData name="Tegischer Lukas" userId="f78daebb-0565-485c-bd0e-1cd035e796ff" providerId="ADAL" clId="{D758E6AF-DA6E-4EB4-A0A5-42C8DB675D16}" dt="2020-06-16T06:04:04.692" v="172"/>
        <pc:sldMkLst>
          <pc:docMk/>
          <pc:sldMk cId="4068653008" sldId="278"/>
        </pc:sldMkLst>
        <pc:spChg chg="mod">
          <ac:chgData name="Tegischer Lukas" userId="f78daebb-0565-485c-bd0e-1cd035e796ff" providerId="ADAL" clId="{D758E6AF-DA6E-4EB4-A0A5-42C8DB675D16}" dt="2020-06-16T05:59:30.266" v="59" actId="20577"/>
          <ac:spMkLst>
            <pc:docMk/>
            <pc:sldMk cId="4068653008" sldId="278"/>
            <ac:spMk id="2" creationId="{00000000-0000-0000-0000-000000000000}"/>
          </ac:spMkLst>
        </pc:spChg>
        <pc:spChg chg="del">
          <ac:chgData name="Tegischer Lukas" userId="f78daebb-0565-485c-bd0e-1cd035e796ff" providerId="ADAL" clId="{D758E6AF-DA6E-4EB4-A0A5-42C8DB675D16}" dt="2020-06-16T05:59:32.704" v="60" actId="478"/>
          <ac:spMkLst>
            <pc:docMk/>
            <pc:sldMk cId="4068653008" sldId="278"/>
            <ac:spMk id="3" creationId="{C6E72528-3E1A-4D37-ABE1-288918219A59}"/>
          </ac:spMkLst>
        </pc:spChg>
        <pc:spChg chg="add del mod">
          <ac:chgData name="Tegischer Lukas" userId="f78daebb-0565-485c-bd0e-1cd035e796ff" providerId="ADAL" clId="{D758E6AF-DA6E-4EB4-A0A5-42C8DB675D16}" dt="2020-06-16T06:02:27.702" v="122" actId="478"/>
          <ac:spMkLst>
            <pc:docMk/>
            <pc:sldMk cId="4068653008" sldId="278"/>
            <ac:spMk id="4" creationId="{38B992C7-3E32-4ED8-BC2B-5265ECC82B75}"/>
          </ac:spMkLst>
        </pc:spChg>
        <pc:spChg chg="add del mod">
          <ac:chgData name="Tegischer Lukas" userId="f78daebb-0565-485c-bd0e-1cd035e796ff" providerId="ADAL" clId="{D758E6AF-DA6E-4EB4-A0A5-42C8DB675D16}" dt="2020-06-16T06:02:56.031" v="147" actId="478"/>
          <ac:spMkLst>
            <pc:docMk/>
            <pc:sldMk cId="4068653008" sldId="278"/>
            <ac:spMk id="5" creationId="{393E2BC7-9129-4881-9F77-4D45A01CFD9B}"/>
          </ac:spMkLst>
        </pc:spChg>
        <pc:spChg chg="add mod">
          <ac:chgData name="Tegischer Lukas" userId="f78daebb-0565-485c-bd0e-1cd035e796ff" providerId="ADAL" clId="{D758E6AF-DA6E-4EB4-A0A5-42C8DB675D16}" dt="2020-06-16T06:01:53.139" v="106" actId="1076"/>
          <ac:spMkLst>
            <pc:docMk/>
            <pc:sldMk cId="4068653008" sldId="278"/>
            <ac:spMk id="6" creationId="{CE7B355E-508D-419C-A05E-DBB005F0667C}"/>
          </ac:spMkLst>
        </pc:spChg>
        <pc:spChg chg="add del mod">
          <ac:chgData name="Tegischer Lukas" userId="f78daebb-0565-485c-bd0e-1cd035e796ff" providerId="ADAL" clId="{D758E6AF-DA6E-4EB4-A0A5-42C8DB675D16}" dt="2020-06-16T06:01:50.786" v="105"/>
          <ac:spMkLst>
            <pc:docMk/>
            <pc:sldMk cId="4068653008" sldId="278"/>
            <ac:spMk id="11" creationId="{D9E4B760-1F48-4068-B36A-AD6CAE0918F3}"/>
          </ac:spMkLst>
        </pc:spChg>
        <pc:spChg chg="add del mod">
          <ac:chgData name="Tegischer Lukas" userId="f78daebb-0565-485c-bd0e-1cd035e796ff" providerId="ADAL" clId="{D758E6AF-DA6E-4EB4-A0A5-42C8DB675D16}" dt="2020-06-16T06:02:54.871" v="146" actId="478"/>
          <ac:spMkLst>
            <pc:docMk/>
            <pc:sldMk cId="4068653008" sldId="278"/>
            <ac:spMk id="13" creationId="{7984E34B-93AA-4FF3-AE29-4CC79CDB58B3}"/>
          </ac:spMkLst>
        </pc:spChg>
        <pc:picChg chg="add del mod">
          <ac:chgData name="Tegischer Lukas" userId="f78daebb-0565-485c-bd0e-1cd035e796ff" providerId="ADAL" clId="{D758E6AF-DA6E-4EB4-A0A5-42C8DB675D16}" dt="2020-06-16T05:59:52.298" v="67" actId="478"/>
          <ac:picMkLst>
            <pc:docMk/>
            <pc:sldMk cId="4068653008" sldId="278"/>
            <ac:picMk id="7" creationId="{A0E90FB9-62F5-4B8C-A15F-0D44C142E708}"/>
          </ac:picMkLst>
        </pc:picChg>
        <pc:picChg chg="add mod modCrop">
          <ac:chgData name="Tegischer Lukas" userId="f78daebb-0565-485c-bd0e-1cd035e796ff" providerId="ADAL" clId="{D758E6AF-DA6E-4EB4-A0A5-42C8DB675D16}" dt="2020-06-16T06:02:25.933" v="121" actId="1076"/>
          <ac:picMkLst>
            <pc:docMk/>
            <pc:sldMk cId="4068653008" sldId="278"/>
            <ac:picMk id="8" creationId="{B4FAB17C-7EC9-4E9E-BF0F-D612388A6C09}"/>
          </ac:picMkLst>
        </pc:picChg>
        <pc:picChg chg="del">
          <ac:chgData name="Tegischer Lukas" userId="f78daebb-0565-485c-bd0e-1cd035e796ff" providerId="ADAL" clId="{D758E6AF-DA6E-4EB4-A0A5-42C8DB675D16}" dt="2020-06-16T05:59:33.858" v="61" actId="478"/>
          <ac:picMkLst>
            <pc:docMk/>
            <pc:sldMk cId="4068653008" sldId="278"/>
            <ac:picMk id="9" creationId="{07812DD2-789C-48BB-A443-DF58B781869D}"/>
          </ac:picMkLst>
        </pc:picChg>
        <pc:picChg chg="del">
          <ac:chgData name="Tegischer Lukas" userId="f78daebb-0565-485c-bd0e-1cd035e796ff" providerId="ADAL" clId="{D758E6AF-DA6E-4EB4-A0A5-42C8DB675D16}" dt="2020-06-16T05:59:35.376" v="62" actId="478"/>
          <ac:picMkLst>
            <pc:docMk/>
            <pc:sldMk cId="4068653008" sldId="278"/>
            <ac:picMk id="10" creationId="{968DFA37-D460-4CFB-9E95-477F1BA8FF71}"/>
          </ac:picMkLst>
        </pc:picChg>
      </pc:sldChg>
      <pc:sldChg chg="modSp">
        <pc:chgData name="Tegischer Lukas" userId="f78daebb-0565-485c-bd0e-1cd035e796ff" providerId="ADAL" clId="{D758E6AF-DA6E-4EB4-A0A5-42C8DB675D16}" dt="2020-06-16T06:07:01.825" v="253" actId="20577"/>
        <pc:sldMkLst>
          <pc:docMk/>
          <pc:sldMk cId="3932101437" sldId="291"/>
        </pc:sldMkLst>
        <pc:spChg chg="mod">
          <ac:chgData name="Tegischer Lukas" userId="f78daebb-0565-485c-bd0e-1cd035e796ff" providerId="ADAL" clId="{D758E6AF-DA6E-4EB4-A0A5-42C8DB675D16}" dt="2020-06-16T06:07:01.825" v="253" actId="20577"/>
          <ac:spMkLst>
            <pc:docMk/>
            <pc:sldMk cId="3932101437" sldId="291"/>
            <ac:spMk id="2" creationId="{00000000-0000-0000-0000-000000000000}"/>
          </ac:spMkLst>
        </pc:spChg>
      </pc:sldChg>
      <pc:sldChg chg="add del">
        <pc:chgData name="Tegischer Lukas" userId="f78daebb-0565-485c-bd0e-1cd035e796ff" providerId="ADAL" clId="{D758E6AF-DA6E-4EB4-A0A5-42C8DB675D16}" dt="2020-06-16T06:02:40.260" v="125" actId="2696"/>
        <pc:sldMkLst>
          <pc:docMk/>
          <pc:sldMk cId="221915474" sldId="292"/>
        </pc:sldMkLst>
      </pc:sldChg>
      <pc:sldChg chg="addSp delSp modSp add modTransition modAnim">
        <pc:chgData name="Tegischer Lukas" userId="f78daebb-0565-485c-bd0e-1cd035e796ff" providerId="ADAL" clId="{D758E6AF-DA6E-4EB4-A0A5-42C8DB675D16}" dt="2020-06-16T06:08:38.398" v="255"/>
        <pc:sldMkLst>
          <pc:docMk/>
          <pc:sldMk cId="3258084813" sldId="293"/>
        </pc:sldMkLst>
        <pc:spChg chg="mod">
          <ac:chgData name="Tegischer Lukas" userId="f78daebb-0565-485c-bd0e-1cd035e796ff" providerId="ADAL" clId="{D758E6AF-DA6E-4EB4-A0A5-42C8DB675D16}" dt="2020-06-16T06:02:48.278" v="144" actId="20577"/>
          <ac:spMkLst>
            <pc:docMk/>
            <pc:sldMk cId="3258084813" sldId="293"/>
            <ac:spMk id="2" creationId="{00000000-0000-0000-0000-000000000000}"/>
          </ac:spMkLst>
        </pc:spChg>
        <pc:spChg chg="del">
          <ac:chgData name="Tegischer Lukas" userId="f78daebb-0565-485c-bd0e-1cd035e796ff" providerId="ADAL" clId="{D758E6AF-DA6E-4EB4-A0A5-42C8DB675D16}" dt="2020-06-16T06:02:50.888" v="145" actId="478"/>
          <ac:spMkLst>
            <pc:docMk/>
            <pc:sldMk cId="3258084813" sldId="293"/>
            <ac:spMk id="6" creationId="{CE7B355E-508D-419C-A05E-DBB005F0667C}"/>
          </ac:spMkLst>
        </pc:spChg>
        <pc:spChg chg="add mod">
          <ac:chgData name="Tegischer Lukas" userId="f78daebb-0565-485c-bd0e-1cd035e796ff" providerId="ADAL" clId="{D758E6AF-DA6E-4EB4-A0A5-42C8DB675D16}" dt="2020-06-16T06:03:02.829" v="150" actId="20577"/>
          <ac:spMkLst>
            <pc:docMk/>
            <pc:sldMk cId="3258084813" sldId="293"/>
            <ac:spMk id="9" creationId="{0D51E328-5134-4A27-BE86-23EAADF35C99}"/>
          </ac:spMkLst>
        </pc:spChg>
        <pc:spChg chg="add mod">
          <ac:chgData name="Tegischer Lukas" userId="f78daebb-0565-485c-bd0e-1cd035e796ff" providerId="ADAL" clId="{D758E6AF-DA6E-4EB4-A0A5-42C8DB675D16}" dt="2020-06-16T06:03:09.208" v="153" actId="20577"/>
          <ac:spMkLst>
            <pc:docMk/>
            <pc:sldMk cId="3258084813" sldId="293"/>
            <ac:spMk id="10" creationId="{BA23A8AD-5E15-496E-82C6-544E715E7040}"/>
          </ac:spMkLst>
        </pc:spChg>
        <pc:spChg chg="add mod">
          <ac:chgData name="Tegischer Lukas" userId="f78daebb-0565-485c-bd0e-1cd035e796ff" providerId="ADAL" clId="{D758E6AF-DA6E-4EB4-A0A5-42C8DB675D16}" dt="2020-06-16T06:03:15.627" v="155" actId="1076"/>
          <ac:spMkLst>
            <pc:docMk/>
            <pc:sldMk cId="3258084813" sldId="293"/>
            <ac:spMk id="11" creationId="{603647A7-BBDD-48C5-A46E-7B4255FAC4A3}"/>
          </ac:spMkLst>
        </pc:spChg>
        <pc:spChg chg="add mod">
          <ac:chgData name="Tegischer Lukas" userId="f78daebb-0565-485c-bd0e-1cd035e796ff" providerId="ADAL" clId="{D758E6AF-DA6E-4EB4-A0A5-42C8DB675D16}" dt="2020-06-16T06:03:22.207" v="159" actId="20577"/>
          <ac:spMkLst>
            <pc:docMk/>
            <pc:sldMk cId="3258084813" sldId="293"/>
            <ac:spMk id="12" creationId="{5DD669EC-C5F3-43E5-8BCC-2CE7E4AB3DEF}"/>
          </ac:spMkLst>
        </pc:spChg>
        <pc:spChg chg="add mod">
          <ac:chgData name="Tegischer Lukas" userId="f78daebb-0565-485c-bd0e-1cd035e796ff" providerId="ADAL" clId="{D758E6AF-DA6E-4EB4-A0A5-42C8DB675D16}" dt="2020-06-16T06:03:26.940" v="162" actId="20577"/>
          <ac:spMkLst>
            <pc:docMk/>
            <pc:sldMk cId="3258084813" sldId="293"/>
            <ac:spMk id="15" creationId="{2B1EF744-80C6-4D33-97EA-6192E58277F7}"/>
          </ac:spMkLst>
        </pc:spChg>
        <pc:spChg chg="add mod">
          <ac:chgData name="Tegischer Lukas" userId="f78daebb-0565-485c-bd0e-1cd035e796ff" providerId="ADAL" clId="{D758E6AF-DA6E-4EB4-A0A5-42C8DB675D16}" dt="2020-06-16T06:03:31.851" v="165" actId="20577"/>
          <ac:spMkLst>
            <pc:docMk/>
            <pc:sldMk cId="3258084813" sldId="293"/>
            <ac:spMk id="16" creationId="{627FE86D-6515-4515-BD36-E27AD2114EAD}"/>
          </ac:spMkLst>
        </pc:spChg>
      </pc:sldChg>
      <pc:sldChg chg="delSp modSp add modTransition modAnim">
        <pc:chgData name="Tegischer Lukas" userId="f78daebb-0565-485c-bd0e-1cd035e796ff" providerId="ADAL" clId="{D758E6AF-DA6E-4EB4-A0A5-42C8DB675D16}" dt="2020-06-16T06:08:38.398" v="255"/>
        <pc:sldMkLst>
          <pc:docMk/>
          <pc:sldMk cId="2428346085" sldId="294"/>
        </pc:sldMkLst>
        <pc:spChg chg="mod">
          <ac:chgData name="Tegischer Lukas" userId="f78daebb-0565-485c-bd0e-1cd035e796ff" providerId="ADAL" clId="{D758E6AF-DA6E-4EB4-A0A5-42C8DB675D16}" dt="2020-06-16T06:04:22.731" v="206" actId="1076"/>
          <ac:spMkLst>
            <pc:docMk/>
            <pc:sldMk cId="2428346085" sldId="294"/>
            <ac:spMk id="2" creationId="{00000000-0000-0000-0000-000000000000}"/>
          </ac:spMkLst>
        </pc:spChg>
        <pc:spChg chg="del">
          <ac:chgData name="Tegischer Lukas" userId="f78daebb-0565-485c-bd0e-1cd035e796ff" providerId="ADAL" clId="{D758E6AF-DA6E-4EB4-A0A5-42C8DB675D16}" dt="2020-06-16T06:04:12.568" v="174" actId="478"/>
          <ac:spMkLst>
            <pc:docMk/>
            <pc:sldMk cId="2428346085" sldId="294"/>
            <ac:spMk id="5" creationId="{393E2BC7-9129-4881-9F77-4D45A01CFD9B}"/>
          </ac:spMkLst>
        </pc:spChg>
        <pc:spChg chg="del">
          <ac:chgData name="Tegischer Lukas" userId="f78daebb-0565-485c-bd0e-1cd035e796ff" providerId="ADAL" clId="{D758E6AF-DA6E-4EB4-A0A5-42C8DB675D16}" dt="2020-06-16T06:04:12.568" v="174" actId="478"/>
          <ac:spMkLst>
            <pc:docMk/>
            <pc:sldMk cId="2428346085" sldId="294"/>
            <ac:spMk id="9" creationId="{0D51E328-5134-4A27-BE86-23EAADF35C99}"/>
          </ac:spMkLst>
        </pc:spChg>
        <pc:spChg chg="del">
          <ac:chgData name="Tegischer Lukas" userId="f78daebb-0565-485c-bd0e-1cd035e796ff" providerId="ADAL" clId="{D758E6AF-DA6E-4EB4-A0A5-42C8DB675D16}" dt="2020-06-16T06:04:12.568" v="174" actId="478"/>
          <ac:spMkLst>
            <pc:docMk/>
            <pc:sldMk cId="2428346085" sldId="294"/>
            <ac:spMk id="10" creationId="{BA23A8AD-5E15-496E-82C6-544E715E7040}"/>
          </ac:spMkLst>
        </pc:spChg>
        <pc:spChg chg="del">
          <ac:chgData name="Tegischer Lukas" userId="f78daebb-0565-485c-bd0e-1cd035e796ff" providerId="ADAL" clId="{D758E6AF-DA6E-4EB4-A0A5-42C8DB675D16}" dt="2020-06-16T06:04:12.568" v="174" actId="478"/>
          <ac:spMkLst>
            <pc:docMk/>
            <pc:sldMk cId="2428346085" sldId="294"/>
            <ac:spMk id="11" creationId="{603647A7-BBDD-48C5-A46E-7B4255FAC4A3}"/>
          </ac:spMkLst>
        </pc:spChg>
        <pc:spChg chg="del">
          <ac:chgData name="Tegischer Lukas" userId="f78daebb-0565-485c-bd0e-1cd035e796ff" providerId="ADAL" clId="{D758E6AF-DA6E-4EB4-A0A5-42C8DB675D16}" dt="2020-06-16T06:04:12.568" v="174" actId="478"/>
          <ac:spMkLst>
            <pc:docMk/>
            <pc:sldMk cId="2428346085" sldId="294"/>
            <ac:spMk id="12" creationId="{5DD669EC-C5F3-43E5-8BCC-2CE7E4AB3DEF}"/>
          </ac:spMkLst>
        </pc:spChg>
        <pc:spChg chg="del">
          <ac:chgData name="Tegischer Lukas" userId="f78daebb-0565-485c-bd0e-1cd035e796ff" providerId="ADAL" clId="{D758E6AF-DA6E-4EB4-A0A5-42C8DB675D16}" dt="2020-06-16T06:04:12.568" v="174" actId="478"/>
          <ac:spMkLst>
            <pc:docMk/>
            <pc:sldMk cId="2428346085" sldId="294"/>
            <ac:spMk id="13" creationId="{7984E34B-93AA-4FF3-AE29-4CC79CDB58B3}"/>
          </ac:spMkLst>
        </pc:spChg>
        <pc:spChg chg="del">
          <ac:chgData name="Tegischer Lukas" userId="f78daebb-0565-485c-bd0e-1cd035e796ff" providerId="ADAL" clId="{D758E6AF-DA6E-4EB4-A0A5-42C8DB675D16}" dt="2020-06-16T06:04:12.568" v="174" actId="478"/>
          <ac:spMkLst>
            <pc:docMk/>
            <pc:sldMk cId="2428346085" sldId="294"/>
            <ac:spMk id="15" creationId="{2B1EF744-80C6-4D33-97EA-6192E58277F7}"/>
          </ac:spMkLst>
        </pc:spChg>
        <pc:spChg chg="del">
          <ac:chgData name="Tegischer Lukas" userId="f78daebb-0565-485c-bd0e-1cd035e796ff" providerId="ADAL" clId="{D758E6AF-DA6E-4EB4-A0A5-42C8DB675D16}" dt="2020-06-16T06:04:12.568" v="174" actId="478"/>
          <ac:spMkLst>
            <pc:docMk/>
            <pc:sldMk cId="2428346085" sldId="294"/>
            <ac:spMk id="16" creationId="{627FE86D-6515-4515-BD36-E27AD2114EAD}"/>
          </ac:spMkLst>
        </pc:spChg>
        <pc:picChg chg="del">
          <ac:chgData name="Tegischer Lukas" userId="f78daebb-0565-485c-bd0e-1cd035e796ff" providerId="ADAL" clId="{D758E6AF-DA6E-4EB4-A0A5-42C8DB675D16}" dt="2020-06-16T06:04:12.568" v="174" actId="478"/>
          <ac:picMkLst>
            <pc:docMk/>
            <pc:sldMk cId="2428346085" sldId="294"/>
            <ac:picMk id="8" creationId="{B4FAB17C-7EC9-4E9E-BF0F-D612388A6C09}"/>
          </ac:picMkLst>
        </pc:picChg>
      </pc:sldChg>
      <pc:sldChg chg="del">
        <pc:chgData name="Tegischer Lukas" userId="f78daebb-0565-485c-bd0e-1cd035e796ff" providerId="ADAL" clId="{D758E6AF-DA6E-4EB4-A0A5-42C8DB675D16}" dt="2020-06-16T05:59:24.502" v="34" actId="2696"/>
        <pc:sldMkLst>
          <pc:docMk/>
          <pc:sldMk cId="3082886583" sldId="305"/>
        </pc:sldMkLst>
      </pc:sldChg>
      <pc:sldChg chg="del">
        <pc:chgData name="Tegischer Lukas" userId="f78daebb-0565-485c-bd0e-1cd035e796ff" providerId="ADAL" clId="{D758E6AF-DA6E-4EB4-A0A5-42C8DB675D16}" dt="2020-06-16T05:59:24.755" v="35" actId="2696"/>
        <pc:sldMkLst>
          <pc:docMk/>
          <pc:sldMk cId="3695810064" sldId="306"/>
        </pc:sldMkLst>
      </pc:sldChg>
      <pc:sldChg chg="del">
        <pc:chgData name="Tegischer Lukas" userId="f78daebb-0565-485c-bd0e-1cd035e796ff" providerId="ADAL" clId="{D758E6AF-DA6E-4EB4-A0A5-42C8DB675D16}" dt="2020-06-16T05:59:24.857" v="36" actId="2696"/>
        <pc:sldMkLst>
          <pc:docMk/>
          <pc:sldMk cId="1012119530" sldId="307"/>
        </pc:sldMkLst>
      </pc:sldChg>
      <pc:sldChg chg="del">
        <pc:chgData name="Tegischer Lukas" userId="f78daebb-0565-485c-bd0e-1cd035e796ff" providerId="ADAL" clId="{D758E6AF-DA6E-4EB4-A0A5-42C8DB675D16}" dt="2020-06-16T05:59:24.900" v="37" actId="2696"/>
        <pc:sldMkLst>
          <pc:docMk/>
          <pc:sldMk cId="1014519777" sldId="308"/>
        </pc:sldMkLst>
      </pc:sldChg>
      <pc:sldChg chg="del">
        <pc:chgData name="Tegischer Lukas" userId="f78daebb-0565-485c-bd0e-1cd035e796ff" providerId="ADAL" clId="{D758E6AF-DA6E-4EB4-A0A5-42C8DB675D16}" dt="2020-06-16T05:59:24.952" v="38" actId="2696"/>
        <pc:sldMkLst>
          <pc:docMk/>
          <pc:sldMk cId="4257483516" sldId="309"/>
        </pc:sldMkLst>
      </pc:sldChg>
    </pc:docChg>
  </pc:docChgLst>
  <pc:docChgLst>
    <pc:chgData name="Tegischer Lukas" userId="f78daebb-0565-485c-bd0e-1cd035e796ff" providerId="ADAL" clId="{63A916A5-0FF3-4D91-8D86-6EBFB6714435}"/>
    <pc:docChg chg="undo custSel addSld delSld modSld">
      <pc:chgData name="Tegischer Lukas" userId="f78daebb-0565-485c-bd0e-1cd035e796ff" providerId="ADAL" clId="{63A916A5-0FF3-4D91-8D86-6EBFB6714435}" dt="2020-06-07T09:58:47.515" v="388"/>
      <pc:docMkLst>
        <pc:docMk/>
      </pc:docMkLst>
      <pc:sldChg chg="modSp">
        <pc:chgData name="Tegischer Lukas" userId="f78daebb-0565-485c-bd0e-1cd035e796ff" providerId="ADAL" clId="{63A916A5-0FF3-4D91-8D86-6EBFB6714435}" dt="2020-06-07T09:46:10.362" v="107" actId="20577"/>
        <pc:sldMkLst>
          <pc:docMk/>
          <pc:sldMk cId="336392357" sldId="256"/>
        </pc:sldMkLst>
        <pc:spChg chg="mod">
          <ac:chgData name="Tegischer Lukas" userId="f78daebb-0565-485c-bd0e-1cd035e796ff" providerId="ADAL" clId="{63A916A5-0FF3-4D91-8D86-6EBFB6714435}" dt="2020-06-07T09:46:10.362" v="107" actId="20577"/>
          <ac:spMkLst>
            <pc:docMk/>
            <pc:sldMk cId="336392357" sldId="256"/>
            <ac:spMk id="2" creationId="{00000000-0000-0000-0000-000000000000}"/>
          </ac:spMkLst>
        </pc:spChg>
      </pc:sldChg>
      <pc:sldChg chg="addSp delSp modSp delAnim modAnim">
        <pc:chgData name="Tegischer Lukas" userId="f78daebb-0565-485c-bd0e-1cd035e796ff" providerId="ADAL" clId="{63A916A5-0FF3-4D91-8D86-6EBFB6714435}" dt="2020-06-07T09:53:40.574" v="347"/>
        <pc:sldMkLst>
          <pc:docMk/>
          <pc:sldMk cId="4068653008" sldId="278"/>
        </pc:sldMkLst>
        <pc:spChg chg="mod">
          <ac:chgData name="Tegischer Lukas" userId="f78daebb-0565-485c-bd0e-1cd035e796ff" providerId="ADAL" clId="{63A916A5-0FF3-4D91-8D86-6EBFB6714435}" dt="2020-06-07T09:46:35.434" v="153" actId="20577"/>
          <ac:spMkLst>
            <pc:docMk/>
            <pc:sldMk cId="4068653008" sldId="278"/>
            <ac:spMk id="2" creationId="{00000000-0000-0000-0000-000000000000}"/>
          </ac:spMkLst>
        </pc:spChg>
        <pc:spChg chg="add mod">
          <ac:chgData name="Tegischer Lukas" userId="f78daebb-0565-485c-bd0e-1cd035e796ff" providerId="ADAL" clId="{63A916A5-0FF3-4D91-8D86-6EBFB6714435}" dt="2020-06-07T09:47:04.909" v="163" actId="1076"/>
          <ac:spMkLst>
            <pc:docMk/>
            <pc:sldMk cId="4068653008" sldId="278"/>
            <ac:spMk id="3" creationId="{C6E72528-3E1A-4D37-ABE1-288918219A59}"/>
          </ac:spMkLst>
        </pc:spChg>
        <pc:spChg chg="del">
          <ac:chgData name="Tegischer Lukas" userId="f78daebb-0565-485c-bd0e-1cd035e796ff" providerId="ADAL" clId="{63A916A5-0FF3-4D91-8D86-6EBFB6714435}" dt="2020-06-07T09:46:38.871" v="154" actId="478"/>
          <ac:spMkLst>
            <pc:docMk/>
            <pc:sldMk cId="4068653008" sldId="278"/>
            <ac:spMk id="4" creationId="{F7F136DA-982B-4DD2-9FB3-0B1DFE21D11A}"/>
          </ac:spMkLst>
        </pc:spChg>
        <pc:spChg chg="del">
          <ac:chgData name="Tegischer Lukas" userId="f78daebb-0565-485c-bd0e-1cd035e796ff" providerId="ADAL" clId="{63A916A5-0FF3-4D91-8D86-6EBFB6714435}" dt="2020-06-07T09:46:24.555" v="109" actId="478"/>
          <ac:spMkLst>
            <pc:docMk/>
            <pc:sldMk cId="4068653008" sldId="278"/>
            <ac:spMk id="6" creationId="{D0B9EB14-38CF-41AE-BFB4-2C549F5A4A18}"/>
          </ac:spMkLst>
        </pc:spChg>
        <pc:spChg chg="del">
          <ac:chgData name="Tegischer Lukas" userId="f78daebb-0565-485c-bd0e-1cd035e796ff" providerId="ADAL" clId="{63A916A5-0FF3-4D91-8D86-6EBFB6714435}" dt="2020-06-07T09:46:23.536" v="108" actId="478"/>
          <ac:spMkLst>
            <pc:docMk/>
            <pc:sldMk cId="4068653008" sldId="278"/>
            <ac:spMk id="11" creationId="{EB8611C7-EDBE-4D99-A00D-C2DB59BDBFC3}"/>
          </ac:spMkLst>
        </pc:spChg>
        <pc:spChg chg="del">
          <ac:chgData name="Tegischer Lukas" userId="f78daebb-0565-485c-bd0e-1cd035e796ff" providerId="ADAL" clId="{63A916A5-0FF3-4D91-8D86-6EBFB6714435}" dt="2020-06-07T09:46:25.546" v="110" actId="478"/>
          <ac:spMkLst>
            <pc:docMk/>
            <pc:sldMk cId="4068653008" sldId="278"/>
            <ac:spMk id="12" creationId="{601A9FA8-ACDA-4F1D-B47F-60C54ABDBAF9}"/>
          </ac:spMkLst>
        </pc:spChg>
        <pc:picChg chg="add mod">
          <ac:chgData name="Tegischer Lukas" userId="f78daebb-0565-485c-bd0e-1cd035e796ff" providerId="ADAL" clId="{63A916A5-0FF3-4D91-8D86-6EBFB6714435}" dt="2020-06-07T09:47:29.900" v="174" actId="1076"/>
          <ac:picMkLst>
            <pc:docMk/>
            <pc:sldMk cId="4068653008" sldId="278"/>
            <ac:picMk id="9" creationId="{07812DD2-789C-48BB-A443-DF58B781869D}"/>
          </ac:picMkLst>
        </pc:picChg>
        <pc:picChg chg="add mod">
          <ac:chgData name="Tegischer Lukas" userId="f78daebb-0565-485c-bd0e-1cd035e796ff" providerId="ADAL" clId="{63A916A5-0FF3-4D91-8D86-6EBFB6714435}" dt="2020-06-07T09:47:26.205" v="173" actId="1076"/>
          <ac:picMkLst>
            <pc:docMk/>
            <pc:sldMk cId="4068653008" sldId="278"/>
            <ac:picMk id="10" creationId="{968DFA37-D460-4CFB-9E95-477F1BA8FF71}"/>
          </ac:picMkLst>
        </pc:picChg>
      </pc:sldChg>
      <pc:sldChg chg="modSp">
        <pc:chgData name="Tegischer Lukas" userId="f78daebb-0565-485c-bd0e-1cd035e796ff" providerId="ADAL" clId="{63A916A5-0FF3-4D91-8D86-6EBFB6714435}" dt="2020-06-07T09:57:20.256" v="386" actId="20577"/>
        <pc:sldMkLst>
          <pc:docMk/>
          <pc:sldMk cId="3932101437" sldId="291"/>
        </pc:sldMkLst>
        <pc:spChg chg="mod">
          <ac:chgData name="Tegischer Lukas" userId="f78daebb-0565-485c-bd0e-1cd035e796ff" providerId="ADAL" clId="{63A916A5-0FF3-4D91-8D86-6EBFB6714435}" dt="2020-06-07T09:57:20.256" v="386" actId="20577"/>
          <ac:spMkLst>
            <pc:docMk/>
            <pc:sldMk cId="3932101437" sldId="291"/>
            <ac:spMk id="2" creationId="{00000000-0000-0000-0000-000000000000}"/>
          </ac:spMkLst>
        </pc:spChg>
      </pc:sldChg>
      <pc:sldChg chg="del">
        <pc:chgData name="Tegischer Lukas" userId="f78daebb-0565-485c-bd0e-1cd035e796ff" providerId="ADAL" clId="{63A916A5-0FF3-4D91-8D86-6EBFB6714435}" dt="2020-06-07T09:47:41.615" v="180" actId="2696"/>
        <pc:sldMkLst>
          <pc:docMk/>
          <pc:sldMk cId="3291215939" sldId="293"/>
        </pc:sldMkLst>
      </pc:sldChg>
      <pc:sldChg chg="del">
        <pc:chgData name="Tegischer Lukas" userId="f78daebb-0565-485c-bd0e-1cd035e796ff" providerId="ADAL" clId="{63A916A5-0FF3-4D91-8D86-6EBFB6714435}" dt="2020-06-07T09:47:41.279" v="176" actId="2696"/>
        <pc:sldMkLst>
          <pc:docMk/>
          <pc:sldMk cId="3281699856" sldId="294"/>
        </pc:sldMkLst>
      </pc:sldChg>
      <pc:sldChg chg="del">
        <pc:chgData name="Tegischer Lukas" userId="f78daebb-0565-485c-bd0e-1cd035e796ff" providerId="ADAL" clId="{63A916A5-0FF3-4D91-8D86-6EBFB6714435}" dt="2020-06-07T09:47:41.421" v="177" actId="2696"/>
        <pc:sldMkLst>
          <pc:docMk/>
          <pc:sldMk cId="1380146374" sldId="295"/>
        </pc:sldMkLst>
      </pc:sldChg>
      <pc:sldChg chg="del">
        <pc:chgData name="Tegischer Lukas" userId="f78daebb-0565-485c-bd0e-1cd035e796ff" providerId="ADAL" clId="{63A916A5-0FF3-4D91-8D86-6EBFB6714435}" dt="2020-06-07T09:47:41.540" v="178" actId="2696"/>
        <pc:sldMkLst>
          <pc:docMk/>
          <pc:sldMk cId="2356922128" sldId="303"/>
        </pc:sldMkLst>
      </pc:sldChg>
      <pc:sldChg chg="del">
        <pc:chgData name="Tegischer Lukas" userId="f78daebb-0565-485c-bd0e-1cd035e796ff" providerId="ADAL" clId="{63A916A5-0FF3-4D91-8D86-6EBFB6714435}" dt="2020-06-07T09:47:41.607" v="179" actId="2696"/>
        <pc:sldMkLst>
          <pc:docMk/>
          <pc:sldMk cId="3943016609" sldId="304"/>
        </pc:sldMkLst>
      </pc:sldChg>
      <pc:sldChg chg="addSp delSp modSp add modTransition modAnim">
        <pc:chgData name="Tegischer Lukas" userId="f78daebb-0565-485c-bd0e-1cd035e796ff" providerId="ADAL" clId="{63A916A5-0FF3-4D91-8D86-6EBFB6714435}" dt="2020-06-07T09:58:47.515" v="388"/>
        <pc:sldMkLst>
          <pc:docMk/>
          <pc:sldMk cId="3082886583" sldId="305"/>
        </pc:sldMkLst>
        <pc:spChg chg="del">
          <ac:chgData name="Tegischer Lukas" userId="f78daebb-0565-485c-bd0e-1cd035e796ff" providerId="ADAL" clId="{63A916A5-0FF3-4D91-8D86-6EBFB6714435}" dt="2020-06-07T09:47:49.970" v="181" actId="478"/>
          <ac:spMkLst>
            <pc:docMk/>
            <pc:sldMk cId="3082886583" sldId="305"/>
            <ac:spMk id="3" creationId="{C6E72528-3E1A-4D37-ABE1-288918219A59}"/>
          </ac:spMkLst>
        </pc:spChg>
        <pc:spChg chg="add mod">
          <ac:chgData name="Tegischer Lukas" userId="f78daebb-0565-485c-bd0e-1cd035e796ff" providerId="ADAL" clId="{63A916A5-0FF3-4D91-8D86-6EBFB6714435}" dt="2020-06-07T09:48:41.834" v="198" actId="113"/>
          <ac:spMkLst>
            <pc:docMk/>
            <pc:sldMk cId="3082886583" sldId="305"/>
            <ac:spMk id="4" creationId="{E35BFE7E-12E8-474D-872F-039FD7B4E744}"/>
          </ac:spMkLst>
        </pc:spChg>
        <pc:picChg chg="mod">
          <ac:chgData name="Tegischer Lukas" userId="f78daebb-0565-485c-bd0e-1cd035e796ff" providerId="ADAL" clId="{63A916A5-0FF3-4D91-8D86-6EBFB6714435}" dt="2020-06-07T09:48:32.980" v="197" actId="1076"/>
          <ac:picMkLst>
            <pc:docMk/>
            <pc:sldMk cId="3082886583" sldId="305"/>
            <ac:picMk id="9" creationId="{07812DD2-789C-48BB-A443-DF58B781869D}"/>
          </ac:picMkLst>
        </pc:picChg>
        <pc:picChg chg="mod">
          <ac:chgData name="Tegischer Lukas" userId="f78daebb-0565-485c-bd0e-1cd035e796ff" providerId="ADAL" clId="{63A916A5-0FF3-4D91-8D86-6EBFB6714435}" dt="2020-06-07T09:48:30.189" v="196" actId="1076"/>
          <ac:picMkLst>
            <pc:docMk/>
            <pc:sldMk cId="3082886583" sldId="305"/>
            <ac:picMk id="10" creationId="{968DFA37-D460-4CFB-9E95-477F1BA8FF71}"/>
          </ac:picMkLst>
        </pc:picChg>
      </pc:sldChg>
      <pc:sldChg chg="addSp delSp modSp add modTransition modAnim">
        <pc:chgData name="Tegischer Lukas" userId="f78daebb-0565-485c-bd0e-1cd035e796ff" providerId="ADAL" clId="{63A916A5-0FF3-4D91-8D86-6EBFB6714435}" dt="2020-06-07T09:58:47.515" v="388"/>
        <pc:sldMkLst>
          <pc:docMk/>
          <pc:sldMk cId="3695810064" sldId="306"/>
        </pc:sldMkLst>
        <pc:spChg chg="mod">
          <ac:chgData name="Tegischer Lukas" userId="f78daebb-0565-485c-bd0e-1cd035e796ff" providerId="ADAL" clId="{63A916A5-0FF3-4D91-8D86-6EBFB6714435}" dt="2020-06-07T09:49:28.156" v="231" actId="1076"/>
          <ac:spMkLst>
            <pc:docMk/>
            <pc:sldMk cId="3695810064" sldId="306"/>
            <ac:spMk id="2" creationId="{00000000-0000-0000-0000-000000000000}"/>
          </ac:spMkLst>
        </pc:spChg>
        <pc:spChg chg="add mod">
          <ac:chgData name="Tegischer Lukas" userId="f78daebb-0565-485c-bd0e-1cd035e796ff" providerId="ADAL" clId="{63A916A5-0FF3-4D91-8D86-6EBFB6714435}" dt="2020-06-07T09:50:09.858" v="290" actId="113"/>
          <ac:spMkLst>
            <pc:docMk/>
            <pc:sldMk cId="3695810064" sldId="306"/>
            <ac:spMk id="3" creationId="{E88FE405-0E36-43EF-B534-9F669D5F3717}"/>
          </ac:spMkLst>
        </pc:spChg>
        <pc:spChg chg="del">
          <ac:chgData name="Tegischer Lukas" userId="f78daebb-0565-485c-bd0e-1cd035e796ff" providerId="ADAL" clId="{63A916A5-0FF3-4D91-8D86-6EBFB6714435}" dt="2020-06-07T09:48:53.992" v="200" actId="478"/>
          <ac:spMkLst>
            <pc:docMk/>
            <pc:sldMk cId="3695810064" sldId="306"/>
            <ac:spMk id="4" creationId="{E35BFE7E-12E8-474D-872F-039FD7B4E744}"/>
          </ac:spMkLst>
        </pc:spChg>
        <pc:picChg chg="mod">
          <ac:chgData name="Tegischer Lukas" userId="f78daebb-0565-485c-bd0e-1cd035e796ff" providerId="ADAL" clId="{63A916A5-0FF3-4D91-8D86-6EBFB6714435}" dt="2020-06-07T09:49:46.460" v="246" actId="1076"/>
          <ac:picMkLst>
            <pc:docMk/>
            <pc:sldMk cId="3695810064" sldId="306"/>
            <ac:picMk id="9" creationId="{07812DD2-789C-48BB-A443-DF58B781869D}"/>
          </ac:picMkLst>
        </pc:picChg>
        <pc:picChg chg="del">
          <ac:chgData name="Tegischer Lukas" userId="f78daebb-0565-485c-bd0e-1cd035e796ff" providerId="ADAL" clId="{63A916A5-0FF3-4D91-8D86-6EBFB6714435}" dt="2020-06-07T09:49:41.569" v="245" actId="478"/>
          <ac:picMkLst>
            <pc:docMk/>
            <pc:sldMk cId="3695810064" sldId="306"/>
            <ac:picMk id="10" creationId="{968DFA37-D460-4CFB-9E95-477F1BA8FF71}"/>
          </ac:picMkLst>
        </pc:picChg>
      </pc:sldChg>
      <pc:sldChg chg="addSp delSp modSp add modTransition">
        <pc:chgData name="Tegischer Lukas" userId="f78daebb-0565-485c-bd0e-1cd035e796ff" providerId="ADAL" clId="{63A916A5-0FF3-4D91-8D86-6EBFB6714435}" dt="2020-06-07T09:58:47.515" v="388"/>
        <pc:sldMkLst>
          <pc:docMk/>
          <pc:sldMk cId="1012119530" sldId="307"/>
        </pc:sldMkLst>
        <pc:spChg chg="mod">
          <ac:chgData name="Tegischer Lukas" userId="f78daebb-0565-485c-bd0e-1cd035e796ff" providerId="ADAL" clId="{63A916A5-0FF3-4D91-8D86-6EBFB6714435}" dt="2020-06-07T09:50:02.252" v="288" actId="20577"/>
          <ac:spMkLst>
            <pc:docMk/>
            <pc:sldMk cId="1012119530" sldId="307"/>
            <ac:spMk id="2" creationId="{00000000-0000-0000-0000-000000000000}"/>
          </ac:spMkLst>
        </pc:spChg>
        <pc:spChg chg="del">
          <ac:chgData name="Tegischer Lukas" userId="f78daebb-0565-485c-bd0e-1cd035e796ff" providerId="ADAL" clId="{63A916A5-0FF3-4D91-8D86-6EBFB6714435}" dt="2020-06-07T09:50:14.378" v="292" actId="478"/>
          <ac:spMkLst>
            <pc:docMk/>
            <pc:sldMk cId="1012119530" sldId="307"/>
            <ac:spMk id="3" creationId="{E88FE405-0E36-43EF-B534-9F669D5F3717}"/>
          </ac:spMkLst>
        </pc:spChg>
        <pc:spChg chg="add mod">
          <ac:chgData name="Tegischer Lukas" userId="f78daebb-0565-485c-bd0e-1cd035e796ff" providerId="ADAL" clId="{63A916A5-0FF3-4D91-8D86-6EBFB6714435}" dt="2020-06-07T09:50:37.876" v="307" actId="1076"/>
          <ac:spMkLst>
            <pc:docMk/>
            <pc:sldMk cId="1012119530" sldId="307"/>
            <ac:spMk id="4" creationId="{FBAEDCFF-D06A-4D38-8403-3E878205BC6F}"/>
          </ac:spMkLst>
        </pc:spChg>
        <pc:picChg chg="add">
          <ac:chgData name="Tegischer Lukas" userId="f78daebb-0565-485c-bd0e-1cd035e796ff" providerId="ADAL" clId="{63A916A5-0FF3-4D91-8D86-6EBFB6714435}" dt="2020-06-07T09:50:23.561" v="294"/>
          <ac:picMkLst>
            <pc:docMk/>
            <pc:sldMk cId="1012119530" sldId="307"/>
            <ac:picMk id="7" creationId="{76835BAB-8A2E-490F-8D63-310E45FE0C93}"/>
          </ac:picMkLst>
        </pc:picChg>
        <pc:picChg chg="add del">
          <ac:chgData name="Tegischer Lukas" userId="f78daebb-0565-485c-bd0e-1cd035e796ff" providerId="ADAL" clId="{63A916A5-0FF3-4D91-8D86-6EBFB6714435}" dt="2020-06-07T09:50:51.567" v="309"/>
          <ac:picMkLst>
            <pc:docMk/>
            <pc:sldMk cId="1012119530" sldId="307"/>
            <ac:picMk id="8" creationId="{9EDA0DA3-F95D-43DF-AC4A-AB5A6406CA2E}"/>
          </ac:picMkLst>
        </pc:picChg>
        <pc:picChg chg="del">
          <ac:chgData name="Tegischer Lukas" userId="f78daebb-0565-485c-bd0e-1cd035e796ff" providerId="ADAL" clId="{63A916A5-0FF3-4D91-8D86-6EBFB6714435}" dt="2020-06-07T09:50:13.025" v="291" actId="478"/>
          <ac:picMkLst>
            <pc:docMk/>
            <pc:sldMk cId="1012119530" sldId="307"/>
            <ac:picMk id="9" creationId="{07812DD2-789C-48BB-A443-DF58B781869D}"/>
          </ac:picMkLst>
        </pc:picChg>
      </pc:sldChg>
      <pc:sldChg chg="addSp delSp modSp add modTransition">
        <pc:chgData name="Tegischer Lukas" userId="f78daebb-0565-485c-bd0e-1cd035e796ff" providerId="ADAL" clId="{63A916A5-0FF3-4D91-8D86-6EBFB6714435}" dt="2020-06-07T09:58:47.515" v="388"/>
        <pc:sldMkLst>
          <pc:docMk/>
          <pc:sldMk cId="1014519777" sldId="308"/>
        </pc:sldMkLst>
        <pc:spChg chg="del">
          <ac:chgData name="Tegischer Lukas" userId="f78daebb-0565-485c-bd0e-1cd035e796ff" providerId="ADAL" clId="{63A916A5-0FF3-4D91-8D86-6EBFB6714435}" dt="2020-06-07T09:51:01.186" v="313" actId="478"/>
          <ac:spMkLst>
            <pc:docMk/>
            <pc:sldMk cId="1014519777" sldId="308"/>
            <ac:spMk id="2" creationId="{00000000-0000-0000-0000-000000000000}"/>
          </ac:spMkLst>
        </pc:spChg>
        <pc:spChg chg="add mod">
          <ac:chgData name="Tegischer Lukas" userId="f78daebb-0565-485c-bd0e-1cd035e796ff" providerId="ADAL" clId="{63A916A5-0FF3-4D91-8D86-6EBFB6714435}" dt="2020-06-07T09:51:20.916" v="321" actId="1076"/>
          <ac:spMkLst>
            <pc:docMk/>
            <pc:sldMk cId="1014519777" sldId="308"/>
            <ac:spMk id="3" creationId="{BDFE1B36-4458-4A83-AB3E-F4F257BFE290}"/>
          </ac:spMkLst>
        </pc:spChg>
        <pc:spChg chg="del">
          <ac:chgData name="Tegischer Lukas" userId="f78daebb-0565-485c-bd0e-1cd035e796ff" providerId="ADAL" clId="{63A916A5-0FF3-4D91-8D86-6EBFB6714435}" dt="2020-06-07T09:50:58.773" v="312" actId="478"/>
          <ac:spMkLst>
            <pc:docMk/>
            <pc:sldMk cId="1014519777" sldId="308"/>
            <ac:spMk id="4" creationId="{FBAEDCFF-D06A-4D38-8403-3E878205BC6F}"/>
          </ac:spMkLst>
        </pc:spChg>
        <pc:spChg chg="add del">
          <ac:chgData name="Tegischer Lukas" userId="f78daebb-0565-485c-bd0e-1cd035e796ff" providerId="ADAL" clId="{63A916A5-0FF3-4D91-8D86-6EBFB6714435}" dt="2020-06-07T09:51:27.624" v="323"/>
          <ac:spMkLst>
            <pc:docMk/>
            <pc:sldMk cId="1014519777" sldId="308"/>
            <ac:spMk id="5" creationId="{1608BEC2-06F7-42B1-BB24-598FA76F74FA}"/>
          </ac:spMkLst>
        </pc:spChg>
        <pc:picChg chg="add mod">
          <ac:chgData name="Tegischer Lukas" userId="f78daebb-0565-485c-bd0e-1cd035e796ff" providerId="ADAL" clId="{63A916A5-0FF3-4D91-8D86-6EBFB6714435}" dt="2020-06-07T09:52:04.806" v="328" actId="1076"/>
          <ac:picMkLst>
            <pc:docMk/>
            <pc:sldMk cId="1014519777" sldId="308"/>
            <ac:picMk id="6" creationId="{671EC639-D6A6-4A8E-9DFC-08E4BEE0B7EC}"/>
          </ac:picMkLst>
        </pc:picChg>
        <pc:picChg chg="del">
          <ac:chgData name="Tegischer Lukas" userId="f78daebb-0565-485c-bd0e-1cd035e796ff" providerId="ADAL" clId="{63A916A5-0FF3-4D91-8D86-6EBFB6714435}" dt="2020-06-07T09:50:57.713" v="311" actId="478"/>
          <ac:picMkLst>
            <pc:docMk/>
            <pc:sldMk cId="1014519777" sldId="308"/>
            <ac:picMk id="7" creationId="{76835BAB-8A2E-490F-8D63-310E45FE0C93}"/>
          </ac:picMkLst>
        </pc:picChg>
      </pc:sldChg>
      <pc:sldChg chg="addSp delSp modSp add modTransition">
        <pc:chgData name="Tegischer Lukas" userId="f78daebb-0565-485c-bd0e-1cd035e796ff" providerId="ADAL" clId="{63A916A5-0FF3-4D91-8D86-6EBFB6714435}" dt="2020-06-07T09:58:47.515" v="388"/>
        <pc:sldMkLst>
          <pc:docMk/>
          <pc:sldMk cId="4257483516" sldId="309"/>
        </pc:sldMkLst>
        <pc:spChg chg="add mod">
          <ac:chgData name="Tegischer Lukas" userId="f78daebb-0565-485c-bd0e-1cd035e796ff" providerId="ADAL" clId="{63A916A5-0FF3-4D91-8D86-6EBFB6714435}" dt="2020-06-07T09:52:57.750" v="338" actId="113"/>
          <ac:spMkLst>
            <pc:docMk/>
            <pc:sldMk cId="4257483516" sldId="309"/>
            <ac:spMk id="2" creationId="{D77B675C-A8D6-4F99-9691-A7D54E68BBDF}"/>
          </ac:spMkLst>
        </pc:spChg>
        <pc:spChg chg="del">
          <ac:chgData name="Tegischer Lukas" userId="f78daebb-0565-485c-bd0e-1cd035e796ff" providerId="ADAL" clId="{63A916A5-0FF3-4D91-8D86-6EBFB6714435}" dt="2020-06-07T09:52:36.595" v="331" actId="478"/>
          <ac:spMkLst>
            <pc:docMk/>
            <pc:sldMk cId="4257483516" sldId="309"/>
            <ac:spMk id="3" creationId="{BDFE1B36-4458-4A83-AB3E-F4F257BFE290}"/>
          </ac:spMkLst>
        </pc:spChg>
        <pc:spChg chg="add mod">
          <ac:chgData name="Tegischer Lukas" userId="f78daebb-0565-485c-bd0e-1cd035e796ff" providerId="ADAL" clId="{63A916A5-0FF3-4D91-8D86-6EBFB6714435}" dt="2020-06-07T09:53:23.499" v="345" actId="1076"/>
          <ac:spMkLst>
            <pc:docMk/>
            <pc:sldMk cId="4257483516" sldId="309"/>
            <ac:spMk id="4" creationId="{B6D6CCAF-3632-4170-8D19-3082463798C2}"/>
          </ac:spMkLst>
        </pc:spChg>
        <pc:picChg chg="del">
          <ac:chgData name="Tegischer Lukas" userId="f78daebb-0565-485c-bd0e-1cd035e796ff" providerId="ADAL" clId="{63A916A5-0FF3-4D91-8D86-6EBFB6714435}" dt="2020-06-07T09:52:34.828" v="330" actId="478"/>
          <ac:picMkLst>
            <pc:docMk/>
            <pc:sldMk cId="4257483516" sldId="309"/>
            <ac:picMk id="6" creationId="{671EC639-D6A6-4A8E-9DFC-08E4BEE0B7EC}"/>
          </ac:picMkLst>
        </pc:picChg>
      </pc:sldChg>
    </pc:docChg>
  </pc:docChgLst>
  <pc:docChgLst>
    <pc:chgData name="Tegischer Lukas" userId="f78daebb-0565-485c-bd0e-1cd035e796ff" providerId="ADAL" clId="{C56D9038-5354-436A-A4E9-0AF9F97C9215}"/>
    <pc:docChg chg="custSel delSld modSld">
      <pc:chgData name="Tegischer Lukas" userId="f78daebb-0565-485c-bd0e-1cd035e796ff" providerId="ADAL" clId="{C56D9038-5354-436A-A4E9-0AF9F97C9215}" dt="2022-11-04T15:38:16.101" v="7" actId="47"/>
      <pc:docMkLst>
        <pc:docMk/>
      </pc:docMkLst>
      <pc:sldChg chg="delSp mod delAnim">
        <pc:chgData name="Tegischer Lukas" userId="f78daebb-0565-485c-bd0e-1cd035e796ff" providerId="ADAL" clId="{C56D9038-5354-436A-A4E9-0AF9F97C9215}" dt="2022-11-04T15:38:11.559" v="1" actId="478"/>
        <pc:sldMkLst>
          <pc:docMk/>
          <pc:sldMk cId="336392357" sldId="256"/>
        </pc:sldMkLst>
        <pc:spChg chg="del">
          <ac:chgData name="Tegischer Lukas" userId="f78daebb-0565-485c-bd0e-1cd035e796ff" providerId="ADAL" clId="{C56D9038-5354-436A-A4E9-0AF9F97C9215}" dt="2022-11-04T15:38:11.559" v="1" actId="478"/>
          <ac:spMkLst>
            <pc:docMk/>
            <pc:sldMk cId="336392357" sldId="256"/>
            <ac:spMk id="4" creationId="{05F5701B-5420-4454-B15F-8E1E586146BC}"/>
          </ac:spMkLst>
        </pc:spChg>
        <pc:picChg chg="del">
          <ac:chgData name="Tegischer Lukas" userId="f78daebb-0565-485c-bd0e-1cd035e796ff" providerId="ADAL" clId="{C56D9038-5354-436A-A4E9-0AF9F97C9215}" dt="2022-11-04T15:38:10.877" v="0" actId="478"/>
          <ac:picMkLst>
            <pc:docMk/>
            <pc:sldMk cId="336392357" sldId="256"/>
            <ac:picMk id="8" creationId="{FD6710D9-1CE8-4542-848B-E626712C6EBF}"/>
          </ac:picMkLst>
        </pc:picChg>
      </pc:sldChg>
      <pc:sldChg chg="del">
        <pc:chgData name="Tegischer Lukas" userId="f78daebb-0565-485c-bd0e-1cd035e796ff" providerId="ADAL" clId="{C56D9038-5354-436A-A4E9-0AF9F97C9215}" dt="2022-11-04T15:38:16.101" v="7" actId="47"/>
        <pc:sldMkLst>
          <pc:docMk/>
          <pc:sldMk cId="3932101437" sldId="291"/>
        </pc:sldMkLst>
      </pc:sldChg>
      <pc:sldChg chg="delSp mod">
        <pc:chgData name="Tegischer Lukas" userId="f78daebb-0565-485c-bd0e-1cd035e796ff" providerId="ADAL" clId="{C56D9038-5354-436A-A4E9-0AF9F97C9215}" dt="2022-11-04T15:38:12.573" v="2" actId="478"/>
        <pc:sldMkLst>
          <pc:docMk/>
          <pc:sldMk cId="3423285669" sldId="334"/>
        </pc:sldMkLst>
        <pc:picChg chg="del">
          <ac:chgData name="Tegischer Lukas" userId="f78daebb-0565-485c-bd0e-1cd035e796ff" providerId="ADAL" clId="{C56D9038-5354-436A-A4E9-0AF9F97C9215}" dt="2022-11-04T15:38:12.573" v="2" actId="478"/>
          <ac:picMkLst>
            <pc:docMk/>
            <pc:sldMk cId="3423285669" sldId="334"/>
            <ac:picMk id="14" creationId="{053D7308-DE5D-4085-8981-CCF5F27D1668}"/>
          </ac:picMkLst>
        </pc:picChg>
      </pc:sldChg>
      <pc:sldChg chg="delSp mod">
        <pc:chgData name="Tegischer Lukas" userId="f78daebb-0565-485c-bd0e-1cd035e796ff" providerId="ADAL" clId="{C56D9038-5354-436A-A4E9-0AF9F97C9215}" dt="2022-11-04T15:38:13.143" v="3" actId="478"/>
        <pc:sldMkLst>
          <pc:docMk/>
          <pc:sldMk cId="4044127609" sldId="339"/>
        </pc:sldMkLst>
        <pc:picChg chg="del">
          <ac:chgData name="Tegischer Lukas" userId="f78daebb-0565-485c-bd0e-1cd035e796ff" providerId="ADAL" clId="{C56D9038-5354-436A-A4E9-0AF9F97C9215}" dt="2022-11-04T15:38:13.143" v="3" actId="478"/>
          <ac:picMkLst>
            <pc:docMk/>
            <pc:sldMk cId="4044127609" sldId="339"/>
            <ac:picMk id="14" creationId="{053D7308-DE5D-4085-8981-CCF5F27D1668}"/>
          </ac:picMkLst>
        </pc:picChg>
      </pc:sldChg>
      <pc:sldChg chg="delSp mod">
        <pc:chgData name="Tegischer Lukas" userId="f78daebb-0565-485c-bd0e-1cd035e796ff" providerId="ADAL" clId="{C56D9038-5354-436A-A4E9-0AF9F97C9215}" dt="2022-11-04T15:38:14.163" v="5" actId="478"/>
        <pc:sldMkLst>
          <pc:docMk/>
          <pc:sldMk cId="3206806269" sldId="341"/>
        </pc:sldMkLst>
        <pc:picChg chg="del">
          <ac:chgData name="Tegischer Lukas" userId="f78daebb-0565-485c-bd0e-1cd035e796ff" providerId="ADAL" clId="{C56D9038-5354-436A-A4E9-0AF9F97C9215}" dt="2022-11-04T15:38:14.163" v="5" actId="478"/>
          <ac:picMkLst>
            <pc:docMk/>
            <pc:sldMk cId="3206806269" sldId="341"/>
            <ac:picMk id="14" creationId="{053D7308-DE5D-4085-8981-CCF5F27D1668}"/>
          </ac:picMkLst>
        </pc:picChg>
      </pc:sldChg>
      <pc:sldChg chg="delSp mod">
        <pc:chgData name="Tegischer Lukas" userId="f78daebb-0565-485c-bd0e-1cd035e796ff" providerId="ADAL" clId="{C56D9038-5354-436A-A4E9-0AF9F97C9215}" dt="2022-11-04T15:38:13.681" v="4" actId="478"/>
        <pc:sldMkLst>
          <pc:docMk/>
          <pc:sldMk cId="3691997002" sldId="342"/>
        </pc:sldMkLst>
        <pc:picChg chg="del">
          <ac:chgData name="Tegischer Lukas" userId="f78daebb-0565-485c-bd0e-1cd035e796ff" providerId="ADAL" clId="{C56D9038-5354-436A-A4E9-0AF9F97C9215}" dt="2022-11-04T15:38:13.681" v="4" actId="478"/>
          <ac:picMkLst>
            <pc:docMk/>
            <pc:sldMk cId="3691997002" sldId="342"/>
            <ac:picMk id="14" creationId="{053D7308-DE5D-4085-8981-CCF5F27D1668}"/>
          </ac:picMkLst>
        </pc:picChg>
      </pc:sldChg>
      <pc:sldChg chg="delSp mod">
        <pc:chgData name="Tegischer Lukas" userId="f78daebb-0565-485c-bd0e-1cd035e796ff" providerId="ADAL" clId="{C56D9038-5354-436A-A4E9-0AF9F97C9215}" dt="2022-11-04T15:38:14.702" v="6" actId="478"/>
        <pc:sldMkLst>
          <pc:docMk/>
          <pc:sldMk cId="50998951" sldId="343"/>
        </pc:sldMkLst>
        <pc:picChg chg="del">
          <ac:chgData name="Tegischer Lukas" userId="f78daebb-0565-485c-bd0e-1cd035e796ff" providerId="ADAL" clId="{C56D9038-5354-436A-A4E9-0AF9F97C9215}" dt="2022-11-04T15:38:14.702" v="6" actId="478"/>
          <ac:picMkLst>
            <pc:docMk/>
            <pc:sldMk cId="50998951" sldId="343"/>
            <ac:picMk id="14" creationId="{053D7308-DE5D-4085-8981-CCF5F27D1668}"/>
          </ac:picMkLst>
        </pc:picChg>
      </pc:sldChg>
    </pc:docChg>
  </pc:docChgLst>
  <pc:docChgLst>
    <pc:chgData name="Tegischer Lukas" userId="f78daebb-0565-485c-bd0e-1cd035e796ff" providerId="ADAL" clId="{7A3EEDB1-65D3-463A-8237-9163E05FF77C}"/>
    <pc:docChg chg="undo custSel addSld modSld">
      <pc:chgData name="Tegischer Lukas" userId="f78daebb-0565-485c-bd0e-1cd035e796ff" providerId="ADAL" clId="{7A3EEDB1-65D3-463A-8237-9163E05FF77C}" dt="2022-04-09T17:58:18.493" v="173" actId="20577"/>
      <pc:docMkLst>
        <pc:docMk/>
      </pc:docMkLst>
      <pc:sldChg chg="modSp mod">
        <pc:chgData name="Tegischer Lukas" userId="f78daebb-0565-485c-bd0e-1cd035e796ff" providerId="ADAL" clId="{7A3EEDB1-65D3-463A-8237-9163E05FF77C}" dt="2022-04-09T17:52:21.879" v="28" actId="20577"/>
        <pc:sldMkLst>
          <pc:docMk/>
          <pc:sldMk cId="336392357" sldId="256"/>
        </pc:sldMkLst>
        <pc:spChg chg="mod">
          <ac:chgData name="Tegischer Lukas" userId="f78daebb-0565-485c-bd0e-1cd035e796ff" providerId="ADAL" clId="{7A3EEDB1-65D3-463A-8237-9163E05FF77C}" dt="2022-04-09T17:52:21.879" v="28" actId="20577"/>
          <ac:spMkLst>
            <pc:docMk/>
            <pc:sldMk cId="336392357" sldId="256"/>
            <ac:spMk id="2" creationId="{00000000-0000-0000-0000-000000000000}"/>
          </ac:spMkLst>
        </pc:spChg>
      </pc:sldChg>
      <pc:sldChg chg="addSp delSp modSp mod setBg delAnim">
        <pc:chgData name="Tegischer Lukas" userId="f78daebb-0565-485c-bd0e-1cd035e796ff" providerId="ADAL" clId="{7A3EEDB1-65D3-463A-8237-9163E05FF77C}" dt="2022-04-09T17:53:14.234" v="63" actId="1076"/>
        <pc:sldMkLst>
          <pc:docMk/>
          <pc:sldMk cId="3423285669" sldId="334"/>
        </pc:sldMkLst>
        <pc:spChg chg="mod">
          <ac:chgData name="Tegischer Lukas" userId="f78daebb-0565-485c-bd0e-1cd035e796ff" providerId="ADAL" clId="{7A3EEDB1-65D3-463A-8237-9163E05FF77C}" dt="2022-04-09T17:53:03.638" v="59" actId="26606"/>
          <ac:spMkLst>
            <pc:docMk/>
            <pc:sldMk cId="3423285669" sldId="334"/>
            <ac:spMk id="4" creationId="{C427B5BC-E2AB-4596-857C-DA06F86C68EB}"/>
          </ac:spMkLst>
        </pc:spChg>
        <pc:spChg chg="del">
          <ac:chgData name="Tegischer Lukas" userId="f78daebb-0565-485c-bd0e-1cd035e796ff" providerId="ADAL" clId="{7A3EEDB1-65D3-463A-8237-9163E05FF77C}" dt="2022-04-09T17:52:42.616" v="50" actId="478"/>
          <ac:spMkLst>
            <pc:docMk/>
            <pc:sldMk cId="3423285669" sldId="334"/>
            <ac:spMk id="8" creationId="{27736305-8F18-414E-9BEB-DED4BFC4065E}"/>
          </ac:spMkLst>
        </pc:spChg>
        <pc:spChg chg="del">
          <ac:chgData name="Tegischer Lukas" userId="f78daebb-0565-485c-bd0e-1cd035e796ff" providerId="ADAL" clId="{7A3EEDB1-65D3-463A-8237-9163E05FF77C}" dt="2022-04-09T17:52:41.923" v="49" actId="478"/>
          <ac:spMkLst>
            <pc:docMk/>
            <pc:sldMk cId="3423285669" sldId="334"/>
            <ac:spMk id="9" creationId="{0250A75C-5591-48DE-957C-683C46EC04B1}"/>
          </ac:spMkLst>
        </pc:spChg>
        <pc:spChg chg="add mod">
          <ac:chgData name="Tegischer Lukas" userId="f78daebb-0565-485c-bd0e-1cd035e796ff" providerId="ADAL" clId="{7A3EEDB1-65D3-463A-8237-9163E05FF77C}" dt="2022-04-09T17:53:14.234" v="63" actId="1076"/>
          <ac:spMkLst>
            <pc:docMk/>
            <pc:sldMk cId="3423285669" sldId="334"/>
            <ac:spMk id="10" creationId="{484AD774-74D5-4C29-AB3B-837607BF6928}"/>
          </ac:spMkLst>
        </pc:spChg>
        <pc:spChg chg="add del">
          <ac:chgData name="Tegischer Lukas" userId="f78daebb-0565-485c-bd0e-1cd035e796ff" providerId="ADAL" clId="{7A3EEDB1-65D3-463A-8237-9163E05FF77C}" dt="2022-04-09T17:53:03.638" v="59" actId="26606"/>
          <ac:spMkLst>
            <pc:docMk/>
            <pc:sldMk cId="3423285669" sldId="334"/>
            <ac:spMk id="19" creationId="{829B68D6-C6CC-4D1D-92F1-5FE2522D57AA}"/>
          </ac:spMkLst>
        </pc:spChg>
        <pc:grpChg chg="add del">
          <ac:chgData name="Tegischer Lukas" userId="f78daebb-0565-485c-bd0e-1cd035e796ff" providerId="ADAL" clId="{7A3EEDB1-65D3-463A-8237-9163E05FF77C}" dt="2022-04-09T17:53:03.638" v="59" actId="26606"/>
          <ac:grpSpMkLst>
            <pc:docMk/>
            <pc:sldMk cId="3423285669" sldId="334"/>
            <ac:grpSpMk id="21" creationId="{4732A386-7C2A-439A-BB1D-5CC2440E6519}"/>
          </ac:grpSpMkLst>
        </pc:grpChg>
        <pc:picChg chg="del">
          <ac:chgData name="Tegischer Lukas" userId="f78daebb-0565-485c-bd0e-1cd035e796ff" providerId="ADAL" clId="{7A3EEDB1-65D3-463A-8237-9163E05FF77C}" dt="2022-04-09T17:52:41.234" v="48" actId="478"/>
          <ac:picMkLst>
            <pc:docMk/>
            <pc:sldMk cId="3423285669" sldId="334"/>
            <ac:picMk id="5" creationId="{2EB289E8-8067-498B-829A-CD0B1EC6B031}"/>
          </ac:picMkLst>
        </pc:picChg>
        <pc:picChg chg="add mod">
          <ac:chgData name="Tegischer Lukas" userId="f78daebb-0565-485c-bd0e-1cd035e796ff" providerId="ADAL" clId="{7A3EEDB1-65D3-463A-8237-9163E05FF77C}" dt="2022-04-09T17:53:09.804" v="62" actId="1076"/>
          <ac:picMkLst>
            <pc:docMk/>
            <pc:sldMk cId="3423285669" sldId="334"/>
            <ac:picMk id="11" creationId="{2B2F49DF-80F1-4860-9A93-07E00DF27082}"/>
          </ac:picMkLst>
        </pc:picChg>
        <pc:picChg chg="ord">
          <ac:chgData name="Tegischer Lukas" userId="f78daebb-0565-485c-bd0e-1cd035e796ff" providerId="ADAL" clId="{7A3EEDB1-65D3-463A-8237-9163E05FF77C}" dt="2022-04-09T17:53:03.638" v="59" actId="26606"/>
          <ac:picMkLst>
            <pc:docMk/>
            <pc:sldMk cId="3423285669" sldId="334"/>
            <ac:picMk id="14" creationId="{053D7308-DE5D-4085-8981-CCF5F27D1668}"/>
          </ac:picMkLst>
        </pc:picChg>
      </pc:sldChg>
      <pc:sldChg chg="addSp delSp modSp mod">
        <pc:chgData name="Tegischer Lukas" userId="f78daebb-0565-485c-bd0e-1cd035e796ff" providerId="ADAL" clId="{7A3EEDB1-65D3-463A-8237-9163E05FF77C}" dt="2022-04-09T17:56:58.962" v="148" actId="1076"/>
        <pc:sldMkLst>
          <pc:docMk/>
          <pc:sldMk cId="3755822627" sldId="335"/>
        </pc:sldMkLst>
        <pc:spChg chg="add mod">
          <ac:chgData name="Tegischer Lukas" userId="f78daebb-0565-485c-bd0e-1cd035e796ff" providerId="ADAL" clId="{7A3EEDB1-65D3-463A-8237-9163E05FF77C}" dt="2022-04-09T17:55:55.061" v="139" actId="1076"/>
          <ac:spMkLst>
            <pc:docMk/>
            <pc:sldMk cId="3755822627" sldId="335"/>
            <ac:spMk id="6" creationId="{707CD59F-3FA9-496A-AA17-C99C2ED14A8D}"/>
          </ac:spMkLst>
        </pc:spChg>
        <pc:spChg chg="del">
          <ac:chgData name="Tegischer Lukas" userId="f78daebb-0565-485c-bd0e-1cd035e796ff" providerId="ADAL" clId="{7A3EEDB1-65D3-463A-8237-9163E05FF77C}" dt="2022-04-09T17:55:49.745" v="136" actId="478"/>
          <ac:spMkLst>
            <pc:docMk/>
            <pc:sldMk cId="3755822627" sldId="335"/>
            <ac:spMk id="10" creationId="{4CE9FD77-59DB-4332-9845-3E1000D6633F}"/>
          </ac:spMkLst>
        </pc:spChg>
        <pc:picChg chg="add mod">
          <ac:chgData name="Tegischer Lukas" userId="f78daebb-0565-485c-bd0e-1cd035e796ff" providerId="ADAL" clId="{7A3EEDB1-65D3-463A-8237-9163E05FF77C}" dt="2022-04-09T17:56:06.351" v="144" actId="14100"/>
          <ac:picMkLst>
            <pc:docMk/>
            <pc:sldMk cId="3755822627" sldId="335"/>
            <ac:picMk id="7" creationId="{C4A6894B-A225-4A34-B466-D507FF2DFCD4}"/>
          </ac:picMkLst>
        </pc:picChg>
        <pc:picChg chg="add mod">
          <ac:chgData name="Tegischer Lukas" userId="f78daebb-0565-485c-bd0e-1cd035e796ff" providerId="ADAL" clId="{7A3EEDB1-65D3-463A-8237-9163E05FF77C}" dt="2022-04-09T17:56:58.962" v="148" actId="1076"/>
          <ac:picMkLst>
            <pc:docMk/>
            <pc:sldMk cId="3755822627" sldId="335"/>
            <ac:picMk id="8" creationId="{2E324D81-E479-4EBF-8C70-29A11758B778}"/>
          </ac:picMkLst>
        </pc:picChg>
        <pc:picChg chg="del">
          <ac:chgData name="Tegischer Lukas" userId="f78daebb-0565-485c-bd0e-1cd035e796ff" providerId="ADAL" clId="{7A3EEDB1-65D3-463A-8237-9163E05FF77C}" dt="2022-04-09T17:55:56.140" v="140" actId="478"/>
          <ac:picMkLst>
            <pc:docMk/>
            <pc:sldMk cId="3755822627" sldId="335"/>
            <ac:picMk id="11" creationId="{11C99153-D9E9-49C2-B964-95A1CE9D3E5D}"/>
          </ac:picMkLst>
        </pc:picChg>
      </pc:sldChg>
      <pc:sldChg chg="addSp delSp modSp mod">
        <pc:chgData name="Tegischer Lukas" userId="f78daebb-0565-485c-bd0e-1cd035e796ff" providerId="ADAL" clId="{7A3EEDB1-65D3-463A-8237-9163E05FF77C}" dt="2022-04-09T17:58:18.493" v="173" actId="20577"/>
        <pc:sldMkLst>
          <pc:docMk/>
          <pc:sldMk cId="3457157905" sldId="336"/>
        </pc:sldMkLst>
        <pc:spChg chg="add mod">
          <ac:chgData name="Tegischer Lukas" userId="f78daebb-0565-485c-bd0e-1cd035e796ff" providerId="ADAL" clId="{7A3EEDB1-65D3-463A-8237-9163E05FF77C}" dt="2022-04-09T17:58:18.493" v="173" actId="20577"/>
          <ac:spMkLst>
            <pc:docMk/>
            <pc:sldMk cId="3457157905" sldId="336"/>
            <ac:spMk id="7" creationId="{9AA82489-C260-459B-81FD-7A05CC40EBCF}"/>
          </ac:spMkLst>
        </pc:spChg>
        <pc:spChg chg="add mod">
          <ac:chgData name="Tegischer Lukas" userId="f78daebb-0565-485c-bd0e-1cd035e796ff" providerId="ADAL" clId="{7A3EEDB1-65D3-463A-8237-9163E05FF77C}" dt="2022-04-09T17:57:32.405" v="157" actId="1076"/>
          <ac:spMkLst>
            <pc:docMk/>
            <pc:sldMk cId="3457157905" sldId="336"/>
            <ac:spMk id="8" creationId="{CC322921-EE88-401C-A173-8DEFFF619C9B}"/>
          </ac:spMkLst>
        </pc:spChg>
        <pc:spChg chg="del">
          <ac:chgData name="Tegischer Lukas" userId="f78daebb-0565-485c-bd0e-1cd035e796ff" providerId="ADAL" clId="{7A3EEDB1-65D3-463A-8237-9163E05FF77C}" dt="2022-04-09T17:57:15.635" v="150" actId="478"/>
          <ac:spMkLst>
            <pc:docMk/>
            <pc:sldMk cId="3457157905" sldId="336"/>
            <ac:spMk id="10" creationId="{4CE9FD77-59DB-4332-9845-3E1000D6633F}"/>
          </ac:spMkLst>
        </pc:spChg>
        <pc:spChg chg="add del mod">
          <ac:chgData name="Tegischer Lukas" userId="f78daebb-0565-485c-bd0e-1cd035e796ff" providerId="ADAL" clId="{7A3EEDB1-65D3-463A-8237-9163E05FF77C}" dt="2022-04-09T17:57:43.333" v="160" actId="478"/>
          <ac:spMkLst>
            <pc:docMk/>
            <pc:sldMk cId="3457157905" sldId="336"/>
            <ac:spMk id="11" creationId="{DE101293-E987-4F3C-A812-884CFD187333}"/>
          </ac:spMkLst>
        </pc:spChg>
        <pc:spChg chg="add mod">
          <ac:chgData name="Tegischer Lukas" userId="f78daebb-0565-485c-bd0e-1cd035e796ff" providerId="ADAL" clId="{7A3EEDB1-65D3-463A-8237-9163E05FF77C}" dt="2022-04-09T17:57:55.638" v="164" actId="1076"/>
          <ac:spMkLst>
            <pc:docMk/>
            <pc:sldMk cId="3457157905" sldId="336"/>
            <ac:spMk id="12" creationId="{54D86B9A-5774-48BE-8ABD-8A60F4379643}"/>
          </ac:spMkLst>
        </pc:spChg>
        <pc:picChg chg="del">
          <ac:chgData name="Tegischer Lukas" userId="f78daebb-0565-485c-bd0e-1cd035e796ff" providerId="ADAL" clId="{7A3EEDB1-65D3-463A-8237-9163E05FF77C}" dt="2022-04-09T17:57:14.985" v="149" actId="478"/>
          <ac:picMkLst>
            <pc:docMk/>
            <pc:sldMk cId="3457157905" sldId="336"/>
            <ac:picMk id="6" creationId="{5C6B57E8-DC6C-4F40-9676-51B3B803F8BE}"/>
          </ac:picMkLst>
        </pc:picChg>
      </pc:sldChg>
      <pc:sldChg chg="addSp delSp modSp add mod modAnim">
        <pc:chgData name="Tegischer Lukas" userId="f78daebb-0565-485c-bd0e-1cd035e796ff" providerId="ADAL" clId="{7A3EEDB1-65D3-463A-8237-9163E05FF77C}" dt="2022-04-09T17:54:14.342" v="87"/>
        <pc:sldMkLst>
          <pc:docMk/>
          <pc:sldMk cId="405609374" sldId="337"/>
        </pc:sldMkLst>
        <pc:spChg chg="add mod">
          <ac:chgData name="Tegischer Lukas" userId="f78daebb-0565-485c-bd0e-1cd035e796ff" providerId="ADAL" clId="{7A3EEDB1-65D3-463A-8237-9163E05FF77C}" dt="2022-04-09T17:53:37.364" v="70" actId="1076"/>
          <ac:spMkLst>
            <pc:docMk/>
            <pc:sldMk cId="405609374" sldId="337"/>
            <ac:spMk id="7" creationId="{92A06F09-4588-4A6D-B793-6ABE55435EB8}"/>
          </ac:spMkLst>
        </pc:spChg>
        <pc:spChg chg="del">
          <ac:chgData name="Tegischer Lukas" userId="f78daebb-0565-485c-bd0e-1cd035e796ff" providerId="ADAL" clId="{7A3EEDB1-65D3-463A-8237-9163E05FF77C}" dt="2022-04-09T17:53:30.292" v="65" actId="478"/>
          <ac:spMkLst>
            <pc:docMk/>
            <pc:sldMk cId="405609374" sldId="337"/>
            <ac:spMk id="10" creationId="{484AD774-74D5-4C29-AB3B-837607BF6928}"/>
          </ac:spMkLst>
        </pc:spChg>
        <pc:picChg chg="add mod">
          <ac:chgData name="Tegischer Lukas" userId="f78daebb-0565-485c-bd0e-1cd035e796ff" providerId="ADAL" clId="{7A3EEDB1-65D3-463A-8237-9163E05FF77C}" dt="2022-04-09T17:54:10.812" v="86" actId="1076"/>
          <ac:picMkLst>
            <pc:docMk/>
            <pc:sldMk cId="405609374" sldId="337"/>
            <ac:picMk id="8" creationId="{775E51F0-10D2-4A17-90F0-49FDB9FA3F39}"/>
          </ac:picMkLst>
        </pc:picChg>
        <pc:picChg chg="add mod">
          <ac:chgData name="Tegischer Lukas" userId="f78daebb-0565-485c-bd0e-1cd035e796ff" providerId="ADAL" clId="{7A3EEDB1-65D3-463A-8237-9163E05FF77C}" dt="2022-04-09T17:54:09.020" v="85" actId="1076"/>
          <ac:picMkLst>
            <pc:docMk/>
            <pc:sldMk cId="405609374" sldId="337"/>
            <ac:picMk id="9" creationId="{B75006E8-223D-4F9B-A3E9-47E3B27C39D7}"/>
          </ac:picMkLst>
        </pc:picChg>
        <pc:picChg chg="del">
          <ac:chgData name="Tegischer Lukas" userId="f78daebb-0565-485c-bd0e-1cd035e796ff" providerId="ADAL" clId="{7A3EEDB1-65D3-463A-8237-9163E05FF77C}" dt="2022-04-09T17:53:30.928" v="66" actId="478"/>
          <ac:picMkLst>
            <pc:docMk/>
            <pc:sldMk cId="405609374" sldId="337"/>
            <ac:picMk id="11" creationId="{2B2F49DF-80F1-4860-9A93-07E00DF27082}"/>
          </ac:picMkLst>
        </pc:picChg>
      </pc:sldChg>
      <pc:sldChg chg="addSp delSp modSp add mod delAnim modAnim">
        <pc:chgData name="Tegischer Lukas" userId="f78daebb-0565-485c-bd0e-1cd035e796ff" providerId="ADAL" clId="{7A3EEDB1-65D3-463A-8237-9163E05FF77C}" dt="2022-04-09T17:55:27.622" v="135"/>
        <pc:sldMkLst>
          <pc:docMk/>
          <pc:sldMk cId="625331851" sldId="338"/>
        </pc:sldMkLst>
        <pc:spChg chg="add del">
          <ac:chgData name="Tegischer Lukas" userId="f78daebb-0565-485c-bd0e-1cd035e796ff" providerId="ADAL" clId="{7A3EEDB1-65D3-463A-8237-9163E05FF77C}" dt="2022-04-09T17:54:44.072" v="93"/>
          <ac:spMkLst>
            <pc:docMk/>
            <pc:sldMk cId="625331851" sldId="338"/>
            <ac:spMk id="2" creationId="{18108428-A0BC-47FE-BD91-655B96E1C5BB}"/>
          </ac:spMkLst>
        </pc:spChg>
        <pc:spChg chg="add del">
          <ac:chgData name="Tegischer Lukas" userId="f78daebb-0565-485c-bd0e-1cd035e796ff" providerId="ADAL" clId="{7A3EEDB1-65D3-463A-8237-9163E05FF77C}" dt="2022-04-09T17:54:44.072" v="93"/>
          <ac:spMkLst>
            <pc:docMk/>
            <pc:sldMk cId="625331851" sldId="338"/>
            <ac:spMk id="3" creationId="{BD858FB4-3527-42CD-BCE4-C48C0F6E44B4}"/>
          </ac:spMkLst>
        </pc:spChg>
        <pc:spChg chg="mod">
          <ac:chgData name="Tegischer Lukas" userId="f78daebb-0565-485c-bd0e-1cd035e796ff" providerId="ADAL" clId="{7A3EEDB1-65D3-463A-8237-9163E05FF77C}" dt="2022-04-09T17:55:01.874" v="126" actId="20577"/>
          <ac:spMkLst>
            <pc:docMk/>
            <pc:sldMk cId="625331851" sldId="338"/>
            <ac:spMk id="4" creationId="{C427B5BC-E2AB-4596-857C-DA06F86C68EB}"/>
          </ac:spMkLst>
        </pc:spChg>
        <pc:spChg chg="del">
          <ac:chgData name="Tegischer Lukas" userId="f78daebb-0565-485c-bd0e-1cd035e796ff" providerId="ADAL" clId="{7A3EEDB1-65D3-463A-8237-9163E05FF77C}" dt="2022-04-09T17:54:22.303" v="91" actId="478"/>
          <ac:spMkLst>
            <pc:docMk/>
            <pc:sldMk cId="625331851" sldId="338"/>
            <ac:spMk id="7" creationId="{92A06F09-4588-4A6D-B793-6ABE55435EB8}"/>
          </ac:spMkLst>
        </pc:spChg>
        <pc:spChg chg="add mod">
          <ac:chgData name="Tegischer Lukas" userId="f78daebb-0565-485c-bd0e-1cd035e796ff" providerId="ADAL" clId="{7A3EEDB1-65D3-463A-8237-9163E05FF77C}" dt="2022-04-09T17:54:52.962" v="95" actId="1076"/>
          <ac:spMkLst>
            <pc:docMk/>
            <pc:sldMk cId="625331851" sldId="338"/>
            <ac:spMk id="11" creationId="{E16CC137-A1F1-416C-B059-FF16FDBA56FF}"/>
          </ac:spMkLst>
        </pc:spChg>
        <pc:picChg chg="del">
          <ac:chgData name="Tegischer Lukas" userId="f78daebb-0565-485c-bd0e-1cd035e796ff" providerId="ADAL" clId="{7A3EEDB1-65D3-463A-8237-9163E05FF77C}" dt="2022-04-09T17:54:21.404" v="89" actId="478"/>
          <ac:picMkLst>
            <pc:docMk/>
            <pc:sldMk cId="625331851" sldId="338"/>
            <ac:picMk id="8" creationId="{775E51F0-10D2-4A17-90F0-49FDB9FA3F39}"/>
          </ac:picMkLst>
        </pc:picChg>
        <pc:picChg chg="del">
          <ac:chgData name="Tegischer Lukas" userId="f78daebb-0565-485c-bd0e-1cd035e796ff" providerId="ADAL" clId="{7A3EEDB1-65D3-463A-8237-9163E05FF77C}" dt="2022-04-09T17:54:21.773" v="90" actId="478"/>
          <ac:picMkLst>
            <pc:docMk/>
            <pc:sldMk cId="625331851" sldId="338"/>
            <ac:picMk id="9" creationId="{B75006E8-223D-4F9B-A3E9-47E3B27C39D7}"/>
          </ac:picMkLst>
        </pc:picChg>
        <pc:picChg chg="add mod">
          <ac:chgData name="Tegischer Lukas" userId="f78daebb-0565-485c-bd0e-1cd035e796ff" providerId="ADAL" clId="{7A3EEDB1-65D3-463A-8237-9163E05FF77C}" dt="2022-04-09T17:55:08.570" v="129" actId="1076"/>
          <ac:picMkLst>
            <pc:docMk/>
            <pc:sldMk cId="625331851" sldId="338"/>
            <ac:picMk id="12" creationId="{9F7822D9-36B4-43C1-8567-98D9F428B9CA}"/>
          </ac:picMkLst>
        </pc:picChg>
        <pc:picChg chg="add del">
          <ac:chgData name="Tegischer Lukas" userId="f78daebb-0565-485c-bd0e-1cd035e796ff" providerId="ADAL" clId="{7A3EEDB1-65D3-463A-8237-9163E05FF77C}" dt="2022-04-09T17:54:44.072" v="93"/>
          <ac:picMkLst>
            <pc:docMk/>
            <pc:sldMk cId="625331851" sldId="338"/>
            <ac:picMk id="2049" creationId="{DF711700-782A-4EE8-A9BF-29EACF99605C}"/>
          </ac:picMkLst>
        </pc:picChg>
      </pc:sldChg>
    </pc:docChg>
  </pc:docChgLst>
  <pc:docChgLst>
    <pc:chgData name="Tegischer Lukas" userId="f78daebb-0565-485c-bd0e-1cd035e796ff" providerId="ADAL" clId="{B3D578F5-6C81-424B-AA8A-1C69486505DC}"/>
    <pc:docChg chg="undo custSel addSld delSld modSld">
      <pc:chgData name="Tegischer Lukas" userId="f78daebb-0565-485c-bd0e-1cd035e796ff" providerId="ADAL" clId="{B3D578F5-6C81-424B-AA8A-1C69486505DC}" dt="2020-06-16T06:27:48.079" v="358"/>
      <pc:docMkLst>
        <pc:docMk/>
      </pc:docMkLst>
      <pc:sldChg chg="modSp">
        <pc:chgData name="Tegischer Lukas" userId="f78daebb-0565-485c-bd0e-1cd035e796ff" providerId="ADAL" clId="{B3D578F5-6C81-424B-AA8A-1C69486505DC}" dt="2020-06-16T06:09:48.679" v="37" actId="20577"/>
        <pc:sldMkLst>
          <pc:docMk/>
          <pc:sldMk cId="336392357" sldId="256"/>
        </pc:sldMkLst>
        <pc:spChg chg="mod">
          <ac:chgData name="Tegischer Lukas" userId="f78daebb-0565-485c-bd0e-1cd035e796ff" providerId="ADAL" clId="{B3D578F5-6C81-424B-AA8A-1C69486505DC}" dt="2020-06-16T06:09:48.679" v="37" actId="20577"/>
          <ac:spMkLst>
            <pc:docMk/>
            <pc:sldMk cId="336392357" sldId="256"/>
            <ac:spMk id="2" creationId="{00000000-0000-0000-0000-000000000000}"/>
          </ac:spMkLst>
        </pc:spChg>
      </pc:sldChg>
      <pc:sldChg chg="addSp delSp modSp modAnim">
        <pc:chgData name="Tegischer Lukas" userId="f78daebb-0565-485c-bd0e-1cd035e796ff" providerId="ADAL" clId="{B3D578F5-6C81-424B-AA8A-1C69486505DC}" dt="2020-06-16T06:26:25.499" v="345"/>
        <pc:sldMkLst>
          <pc:docMk/>
          <pc:sldMk cId="4068653008" sldId="278"/>
        </pc:sldMkLst>
        <pc:spChg chg="mod">
          <ac:chgData name="Tegischer Lukas" userId="f78daebb-0565-485c-bd0e-1cd035e796ff" providerId="ADAL" clId="{B3D578F5-6C81-424B-AA8A-1C69486505DC}" dt="2020-06-16T06:16:23.562" v="162" actId="1076"/>
          <ac:spMkLst>
            <pc:docMk/>
            <pc:sldMk cId="4068653008" sldId="278"/>
            <ac:spMk id="2" creationId="{00000000-0000-0000-0000-000000000000}"/>
          </ac:spMkLst>
        </pc:spChg>
        <pc:spChg chg="add mod">
          <ac:chgData name="Tegischer Lukas" userId="f78daebb-0565-485c-bd0e-1cd035e796ff" providerId="ADAL" clId="{B3D578F5-6C81-424B-AA8A-1C69486505DC}" dt="2020-06-16T06:16:21.514" v="161" actId="1076"/>
          <ac:spMkLst>
            <pc:docMk/>
            <pc:sldMk cId="4068653008" sldId="278"/>
            <ac:spMk id="3" creationId="{AC5C7D7C-9503-43C5-9CDE-B1400118B00B}"/>
          </ac:spMkLst>
        </pc:spChg>
        <pc:spChg chg="del">
          <ac:chgData name="Tegischer Lukas" userId="f78daebb-0565-485c-bd0e-1cd035e796ff" providerId="ADAL" clId="{B3D578F5-6C81-424B-AA8A-1C69486505DC}" dt="2020-06-16T06:09:55.534" v="39" actId="478"/>
          <ac:spMkLst>
            <pc:docMk/>
            <pc:sldMk cId="4068653008" sldId="278"/>
            <ac:spMk id="6" creationId="{CE7B355E-508D-419C-A05E-DBB005F0667C}"/>
          </ac:spMkLst>
        </pc:spChg>
        <pc:picChg chg="del">
          <ac:chgData name="Tegischer Lukas" userId="f78daebb-0565-485c-bd0e-1cd035e796ff" providerId="ADAL" clId="{B3D578F5-6C81-424B-AA8A-1C69486505DC}" dt="2020-06-16T06:09:53.202" v="38" actId="478"/>
          <ac:picMkLst>
            <pc:docMk/>
            <pc:sldMk cId="4068653008" sldId="278"/>
            <ac:picMk id="8" creationId="{B4FAB17C-7EC9-4E9E-BF0F-D612388A6C09}"/>
          </ac:picMkLst>
        </pc:picChg>
      </pc:sldChg>
      <pc:sldChg chg="modSp">
        <pc:chgData name="Tegischer Lukas" userId="f78daebb-0565-485c-bd0e-1cd035e796ff" providerId="ADAL" clId="{B3D578F5-6C81-424B-AA8A-1C69486505DC}" dt="2020-06-16T06:26:44.194" v="356" actId="20577"/>
        <pc:sldMkLst>
          <pc:docMk/>
          <pc:sldMk cId="3932101437" sldId="291"/>
        </pc:sldMkLst>
        <pc:spChg chg="mod">
          <ac:chgData name="Tegischer Lukas" userId="f78daebb-0565-485c-bd0e-1cd035e796ff" providerId="ADAL" clId="{B3D578F5-6C81-424B-AA8A-1C69486505DC}" dt="2020-06-16T06:26:44.194" v="356" actId="20577"/>
          <ac:spMkLst>
            <pc:docMk/>
            <pc:sldMk cId="3932101437" sldId="291"/>
            <ac:spMk id="2" creationId="{00000000-0000-0000-0000-000000000000}"/>
          </ac:spMkLst>
        </pc:spChg>
      </pc:sldChg>
      <pc:sldChg chg="del">
        <pc:chgData name="Tegischer Lukas" userId="f78daebb-0565-485c-bd0e-1cd035e796ff" providerId="ADAL" clId="{B3D578F5-6C81-424B-AA8A-1C69486505DC}" dt="2020-06-16T06:17:55.215" v="182" actId="2696"/>
        <pc:sldMkLst>
          <pc:docMk/>
          <pc:sldMk cId="3258084813" sldId="293"/>
        </pc:sldMkLst>
      </pc:sldChg>
      <pc:sldChg chg="del">
        <pc:chgData name="Tegischer Lukas" userId="f78daebb-0565-485c-bd0e-1cd035e796ff" providerId="ADAL" clId="{B3D578F5-6C81-424B-AA8A-1C69486505DC}" dt="2020-06-16T06:17:55.329" v="183" actId="2696"/>
        <pc:sldMkLst>
          <pc:docMk/>
          <pc:sldMk cId="2428346085" sldId="294"/>
        </pc:sldMkLst>
      </pc:sldChg>
      <pc:sldChg chg="addSp modSp add modTransition modAnim">
        <pc:chgData name="Tegischer Lukas" userId="f78daebb-0565-485c-bd0e-1cd035e796ff" providerId="ADAL" clId="{B3D578F5-6C81-424B-AA8A-1C69486505DC}" dt="2020-06-16T06:27:48.079" v="358"/>
        <pc:sldMkLst>
          <pc:docMk/>
          <pc:sldMk cId="442268101" sldId="295"/>
        </pc:sldMkLst>
        <pc:spChg chg="mod">
          <ac:chgData name="Tegischer Lukas" userId="f78daebb-0565-485c-bd0e-1cd035e796ff" providerId="ADAL" clId="{B3D578F5-6C81-424B-AA8A-1C69486505DC}" dt="2020-06-16T06:17:00.426" v="178" actId="1076"/>
          <ac:spMkLst>
            <pc:docMk/>
            <pc:sldMk cId="442268101" sldId="295"/>
            <ac:spMk id="2" creationId="{00000000-0000-0000-0000-000000000000}"/>
          </ac:spMkLst>
        </pc:spChg>
        <pc:spChg chg="mod">
          <ac:chgData name="Tegischer Lukas" userId="f78daebb-0565-485c-bd0e-1cd035e796ff" providerId="ADAL" clId="{B3D578F5-6C81-424B-AA8A-1C69486505DC}" dt="2020-06-16T06:17:04.923" v="179" actId="1076"/>
          <ac:spMkLst>
            <pc:docMk/>
            <pc:sldMk cId="442268101" sldId="295"/>
            <ac:spMk id="3" creationId="{AC5C7D7C-9503-43C5-9CDE-B1400118B00B}"/>
          </ac:spMkLst>
        </pc:spChg>
        <pc:picChg chg="add mod modCrop">
          <ac:chgData name="Tegischer Lukas" userId="f78daebb-0565-485c-bd0e-1cd035e796ff" providerId="ADAL" clId="{B3D578F5-6C81-424B-AA8A-1C69486505DC}" dt="2020-06-16T06:17:08.266" v="180" actId="1076"/>
          <ac:picMkLst>
            <pc:docMk/>
            <pc:sldMk cId="442268101" sldId="295"/>
            <ac:picMk id="5" creationId="{4C452FDE-94F3-4F2F-A8C7-1526CC4A48C5}"/>
          </ac:picMkLst>
        </pc:picChg>
      </pc:sldChg>
      <pc:sldChg chg="addSp delSp modSp add modTransition modAnim">
        <pc:chgData name="Tegischer Lukas" userId="f78daebb-0565-485c-bd0e-1cd035e796ff" providerId="ADAL" clId="{B3D578F5-6C81-424B-AA8A-1C69486505DC}" dt="2020-06-16T06:27:48.079" v="358"/>
        <pc:sldMkLst>
          <pc:docMk/>
          <pc:sldMk cId="1696667316" sldId="296"/>
        </pc:sldMkLst>
        <pc:spChg chg="del">
          <ac:chgData name="Tegischer Lukas" userId="f78daebb-0565-485c-bd0e-1cd035e796ff" providerId="ADAL" clId="{B3D578F5-6C81-424B-AA8A-1C69486505DC}" dt="2020-06-16T06:18:19.264" v="184" actId="478"/>
          <ac:spMkLst>
            <pc:docMk/>
            <pc:sldMk cId="1696667316" sldId="296"/>
            <ac:spMk id="3" creationId="{AC5C7D7C-9503-43C5-9CDE-B1400118B00B}"/>
          </ac:spMkLst>
        </pc:spChg>
        <pc:spChg chg="add mod">
          <ac:chgData name="Tegischer Lukas" userId="f78daebb-0565-485c-bd0e-1cd035e796ff" providerId="ADAL" clId="{B3D578F5-6C81-424B-AA8A-1C69486505DC}" dt="2020-06-16T06:19:14.938" v="199" actId="1076"/>
          <ac:spMkLst>
            <pc:docMk/>
            <pc:sldMk cId="1696667316" sldId="296"/>
            <ac:spMk id="4" creationId="{C58CC05A-381C-4085-A9AE-AED19038AF45}"/>
          </ac:spMkLst>
        </pc:spChg>
        <pc:spChg chg="add mod">
          <ac:chgData name="Tegischer Lukas" userId="f78daebb-0565-485c-bd0e-1cd035e796ff" providerId="ADAL" clId="{B3D578F5-6C81-424B-AA8A-1C69486505DC}" dt="2020-06-16T06:21:00.377" v="238" actId="113"/>
          <ac:spMkLst>
            <pc:docMk/>
            <pc:sldMk cId="1696667316" sldId="296"/>
            <ac:spMk id="6" creationId="{F90506BC-8760-4EFC-8D5F-C100C766D6A1}"/>
          </ac:spMkLst>
        </pc:spChg>
        <pc:spChg chg="add mod">
          <ac:chgData name="Tegischer Lukas" userId="f78daebb-0565-485c-bd0e-1cd035e796ff" providerId="ADAL" clId="{B3D578F5-6C81-424B-AA8A-1C69486505DC}" dt="2020-06-16T06:23:02.190" v="278" actId="207"/>
          <ac:spMkLst>
            <pc:docMk/>
            <pc:sldMk cId="1696667316" sldId="296"/>
            <ac:spMk id="7" creationId="{29CEC9BA-B518-45D6-8583-73D67BEA90E4}"/>
          </ac:spMkLst>
        </pc:spChg>
        <pc:picChg chg="mod">
          <ac:chgData name="Tegischer Lukas" userId="f78daebb-0565-485c-bd0e-1cd035e796ff" providerId="ADAL" clId="{B3D578F5-6C81-424B-AA8A-1C69486505DC}" dt="2020-06-16T06:18:20.722" v="185" actId="1076"/>
          <ac:picMkLst>
            <pc:docMk/>
            <pc:sldMk cId="1696667316" sldId="296"/>
            <ac:picMk id="5" creationId="{4C452FDE-94F3-4F2F-A8C7-1526CC4A48C5}"/>
          </ac:picMkLst>
        </pc:picChg>
      </pc:sldChg>
      <pc:sldChg chg="modSp add modTransition modAnim">
        <pc:chgData name="Tegischer Lukas" userId="f78daebb-0565-485c-bd0e-1cd035e796ff" providerId="ADAL" clId="{B3D578F5-6C81-424B-AA8A-1C69486505DC}" dt="2020-06-16T06:27:48.079" v="358"/>
        <pc:sldMkLst>
          <pc:docMk/>
          <pc:sldMk cId="697682817" sldId="297"/>
        </pc:sldMkLst>
        <pc:spChg chg="mod">
          <ac:chgData name="Tegischer Lukas" userId="f78daebb-0565-485c-bd0e-1cd035e796ff" providerId="ADAL" clId="{B3D578F5-6C81-424B-AA8A-1C69486505DC}" dt="2020-06-16T06:21:20.386" v="254" actId="20577"/>
          <ac:spMkLst>
            <pc:docMk/>
            <pc:sldMk cId="697682817" sldId="297"/>
            <ac:spMk id="6" creationId="{F90506BC-8760-4EFC-8D5F-C100C766D6A1}"/>
          </ac:spMkLst>
        </pc:spChg>
        <pc:spChg chg="mod">
          <ac:chgData name="Tegischer Lukas" userId="f78daebb-0565-485c-bd0e-1cd035e796ff" providerId="ADAL" clId="{B3D578F5-6C81-424B-AA8A-1C69486505DC}" dt="2020-06-16T06:22:53.870" v="277" actId="207"/>
          <ac:spMkLst>
            <pc:docMk/>
            <pc:sldMk cId="697682817" sldId="297"/>
            <ac:spMk id="7" creationId="{29CEC9BA-B518-45D6-8583-73D67BEA90E4}"/>
          </ac:spMkLst>
        </pc:spChg>
      </pc:sldChg>
      <pc:sldChg chg="addSp delSp modSp add modTransition delAnim modAnim">
        <pc:chgData name="Tegischer Lukas" userId="f78daebb-0565-485c-bd0e-1cd035e796ff" providerId="ADAL" clId="{B3D578F5-6C81-424B-AA8A-1C69486505DC}" dt="2020-06-16T06:27:48.079" v="358"/>
        <pc:sldMkLst>
          <pc:docMk/>
          <pc:sldMk cId="3315933259" sldId="298"/>
        </pc:sldMkLst>
        <pc:spChg chg="del">
          <ac:chgData name="Tegischer Lukas" userId="f78daebb-0565-485c-bd0e-1cd035e796ff" providerId="ADAL" clId="{B3D578F5-6C81-424B-AA8A-1C69486505DC}" dt="2020-06-16T06:22:24.584" v="267" actId="478"/>
          <ac:spMkLst>
            <pc:docMk/>
            <pc:sldMk cId="3315933259" sldId="298"/>
            <ac:spMk id="4" creationId="{C58CC05A-381C-4085-A9AE-AED19038AF45}"/>
          </ac:spMkLst>
        </pc:spChg>
        <pc:spChg chg="del">
          <ac:chgData name="Tegischer Lukas" userId="f78daebb-0565-485c-bd0e-1cd035e796ff" providerId="ADAL" clId="{B3D578F5-6C81-424B-AA8A-1C69486505DC}" dt="2020-06-16T06:22:25.565" v="268" actId="478"/>
          <ac:spMkLst>
            <pc:docMk/>
            <pc:sldMk cId="3315933259" sldId="298"/>
            <ac:spMk id="6" creationId="{F90506BC-8760-4EFC-8D5F-C100C766D6A1}"/>
          </ac:spMkLst>
        </pc:spChg>
        <pc:spChg chg="mod">
          <ac:chgData name="Tegischer Lukas" userId="f78daebb-0565-485c-bd0e-1cd035e796ff" providerId="ADAL" clId="{B3D578F5-6C81-424B-AA8A-1C69486505DC}" dt="2020-06-16T06:25:15.478" v="307" actId="207"/>
          <ac:spMkLst>
            <pc:docMk/>
            <pc:sldMk cId="3315933259" sldId="298"/>
            <ac:spMk id="7" creationId="{29CEC9BA-B518-45D6-8583-73D67BEA90E4}"/>
          </ac:spMkLst>
        </pc:spChg>
        <pc:spChg chg="add mod">
          <ac:chgData name="Tegischer Lukas" userId="f78daebb-0565-485c-bd0e-1cd035e796ff" providerId="ADAL" clId="{B3D578F5-6C81-424B-AA8A-1C69486505DC}" dt="2020-06-16T06:25:12.408" v="306" actId="207"/>
          <ac:spMkLst>
            <pc:docMk/>
            <pc:sldMk cId="3315933259" sldId="298"/>
            <ac:spMk id="8" creationId="{02FD2CCA-31D3-4475-A96C-09861ADC3380}"/>
          </ac:spMkLst>
        </pc:spChg>
        <pc:spChg chg="add mod">
          <ac:chgData name="Tegischer Lukas" userId="f78daebb-0565-485c-bd0e-1cd035e796ff" providerId="ADAL" clId="{B3D578F5-6C81-424B-AA8A-1C69486505DC}" dt="2020-06-16T06:25:02.353" v="303" actId="1076"/>
          <ac:spMkLst>
            <pc:docMk/>
            <pc:sldMk cId="3315933259" sldId="298"/>
            <ac:spMk id="11" creationId="{0430FEE3-C3E1-433D-A345-8C7DA0CD54F8}"/>
          </ac:spMkLst>
        </pc:spChg>
        <pc:picChg chg="del">
          <ac:chgData name="Tegischer Lukas" userId="f78daebb-0565-485c-bd0e-1cd035e796ff" providerId="ADAL" clId="{B3D578F5-6C81-424B-AA8A-1C69486505DC}" dt="2020-06-16T06:22:23.462" v="266" actId="478"/>
          <ac:picMkLst>
            <pc:docMk/>
            <pc:sldMk cId="3315933259" sldId="298"/>
            <ac:picMk id="5" creationId="{4C452FDE-94F3-4F2F-A8C7-1526CC4A48C5}"/>
          </ac:picMkLst>
        </pc:picChg>
        <pc:picChg chg="add del mod">
          <ac:chgData name="Tegischer Lukas" userId="f78daebb-0565-485c-bd0e-1cd035e796ff" providerId="ADAL" clId="{B3D578F5-6C81-424B-AA8A-1C69486505DC}" dt="2020-06-16T06:23:19.839" v="284" actId="478"/>
          <ac:picMkLst>
            <pc:docMk/>
            <pc:sldMk cId="3315933259" sldId="298"/>
            <ac:picMk id="9" creationId="{60FB2277-495E-4733-8CFD-8A1975589C9B}"/>
          </ac:picMkLst>
        </pc:picChg>
        <pc:picChg chg="add mod modCrop">
          <ac:chgData name="Tegischer Lukas" userId="f78daebb-0565-485c-bd0e-1cd035e796ff" providerId="ADAL" clId="{B3D578F5-6C81-424B-AA8A-1C69486505DC}" dt="2020-06-16T06:24:26.530" v="292" actId="14100"/>
          <ac:picMkLst>
            <pc:docMk/>
            <pc:sldMk cId="3315933259" sldId="298"/>
            <ac:picMk id="10" creationId="{43C2CCC2-0C63-4ED0-BE09-73E67D7ECCFA}"/>
          </ac:picMkLst>
        </pc:picChg>
      </pc:sldChg>
      <pc:sldChg chg="delSp modSp add modTransition delAnim">
        <pc:chgData name="Tegischer Lukas" userId="f78daebb-0565-485c-bd0e-1cd035e796ff" providerId="ADAL" clId="{B3D578F5-6C81-424B-AA8A-1C69486505DC}" dt="2020-06-16T06:27:48.079" v="358"/>
        <pc:sldMkLst>
          <pc:docMk/>
          <pc:sldMk cId="2958254091" sldId="299"/>
        </pc:sldMkLst>
        <pc:spChg chg="mod">
          <ac:chgData name="Tegischer Lukas" userId="f78daebb-0565-485c-bd0e-1cd035e796ff" providerId="ADAL" clId="{B3D578F5-6C81-424B-AA8A-1C69486505DC}" dt="2020-06-16T06:25:53.184" v="342" actId="1076"/>
          <ac:spMkLst>
            <pc:docMk/>
            <pc:sldMk cId="2958254091" sldId="299"/>
            <ac:spMk id="2" creationId="{00000000-0000-0000-0000-000000000000}"/>
          </ac:spMkLst>
        </pc:spChg>
        <pc:spChg chg="del">
          <ac:chgData name="Tegischer Lukas" userId="f78daebb-0565-485c-bd0e-1cd035e796ff" providerId="ADAL" clId="{B3D578F5-6C81-424B-AA8A-1C69486505DC}" dt="2020-06-16T06:25:43.461" v="312" actId="478"/>
          <ac:spMkLst>
            <pc:docMk/>
            <pc:sldMk cId="2958254091" sldId="299"/>
            <ac:spMk id="7" creationId="{29CEC9BA-B518-45D6-8583-73D67BEA90E4}"/>
          </ac:spMkLst>
        </pc:spChg>
        <pc:spChg chg="del">
          <ac:chgData name="Tegischer Lukas" userId="f78daebb-0565-485c-bd0e-1cd035e796ff" providerId="ADAL" clId="{B3D578F5-6C81-424B-AA8A-1C69486505DC}" dt="2020-06-16T06:25:43.461" v="312" actId="478"/>
          <ac:spMkLst>
            <pc:docMk/>
            <pc:sldMk cId="2958254091" sldId="299"/>
            <ac:spMk id="8" creationId="{02FD2CCA-31D3-4475-A96C-09861ADC3380}"/>
          </ac:spMkLst>
        </pc:spChg>
        <pc:spChg chg="del">
          <ac:chgData name="Tegischer Lukas" userId="f78daebb-0565-485c-bd0e-1cd035e796ff" providerId="ADAL" clId="{B3D578F5-6C81-424B-AA8A-1C69486505DC}" dt="2020-06-16T06:25:43.461" v="312" actId="478"/>
          <ac:spMkLst>
            <pc:docMk/>
            <pc:sldMk cId="2958254091" sldId="299"/>
            <ac:spMk id="11" creationId="{0430FEE3-C3E1-433D-A345-8C7DA0CD54F8}"/>
          </ac:spMkLst>
        </pc:spChg>
        <pc:picChg chg="del">
          <ac:chgData name="Tegischer Lukas" userId="f78daebb-0565-485c-bd0e-1cd035e796ff" providerId="ADAL" clId="{B3D578F5-6C81-424B-AA8A-1C69486505DC}" dt="2020-06-16T06:25:42.360" v="311" actId="478"/>
          <ac:picMkLst>
            <pc:docMk/>
            <pc:sldMk cId="2958254091" sldId="299"/>
            <ac:picMk id="10" creationId="{43C2CCC2-0C63-4ED0-BE09-73E67D7ECCFA}"/>
          </ac:picMkLst>
        </pc:picChg>
      </pc:sldChg>
    </pc:docChg>
  </pc:docChgLst>
  <pc:docChgLst>
    <pc:chgData name="Tegischer Lukas" userId="f78daebb-0565-485c-bd0e-1cd035e796ff" providerId="ADAL" clId="{6F791AC6-220C-4560-BCFA-BFEB3339211E}"/>
    <pc:docChg chg="modSld">
      <pc:chgData name="Tegischer Lukas" userId="f78daebb-0565-485c-bd0e-1cd035e796ff" providerId="ADAL" clId="{6F791AC6-220C-4560-BCFA-BFEB3339211E}" dt="2021-01-28T10:16:51.962" v="27" actId="20577"/>
      <pc:docMkLst>
        <pc:docMk/>
      </pc:docMkLst>
      <pc:sldChg chg="modSp">
        <pc:chgData name="Tegischer Lukas" userId="f78daebb-0565-485c-bd0e-1cd035e796ff" providerId="ADAL" clId="{6F791AC6-220C-4560-BCFA-BFEB3339211E}" dt="2021-01-28T10:16:51.962" v="27" actId="20577"/>
        <pc:sldMkLst>
          <pc:docMk/>
          <pc:sldMk cId="336392357" sldId="256"/>
        </pc:sldMkLst>
        <pc:spChg chg="mod">
          <ac:chgData name="Tegischer Lukas" userId="f78daebb-0565-485c-bd0e-1cd035e796ff" providerId="ADAL" clId="{6F791AC6-220C-4560-BCFA-BFEB3339211E}" dt="2021-01-28T10:16:51.962" v="27" actId="20577"/>
          <ac:spMkLst>
            <pc:docMk/>
            <pc:sldMk cId="336392357" sldId="256"/>
            <ac:spMk id="2" creationId="{00000000-0000-0000-0000-000000000000}"/>
          </ac:spMkLst>
        </pc:spChg>
      </pc:sldChg>
    </pc:docChg>
  </pc:docChgLst>
  <pc:docChgLst>
    <pc:chgData name="Tegischer Lukas" userId="f78daebb-0565-485c-bd0e-1cd035e796ff" providerId="ADAL" clId="{1BD77E5D-AD63-42E5-92C4-823CC3F66884}"/>
    <pc:docChg chg="undo custSel addSld delSld modSld sldOrd">
      <pc:chgData name="Tegischer Lukas" userId="f78daebb-0565-485c-bd0e-1cd035e796ff" providerId="ADAL" clId="{1BD77E5D-AD63-42E5-92C4-823CC3F66884}" dt="2021-03-11T20:47:10.860" v="1006"/>
      <pc:docMkLst>
        <pc:docMk/>
      </pc:docMkLst>
      <pc:sldChg chg="modSp mod">
        <pc:chgData name="Tegischer Lukas" userId="f78daebb-0565-485c-bd0e-1cd035e796ff" providerId="ADAL" clId="{1BD77E5D-AD63-42E5-92C4-823CC3F66884}" dt="2021-03-10T08:08:42.555" v="775" actId="207"/>
        <pc:sldMkLst>
          <pc:docMk/>
          <pc:sldMk cId="336392357" sldId="256"/>
        </pc:sldMkLst>
        <pc:spChg chg="mod">
          <ac:chgData name="Tegischer Lukas" userId="f78daebb-0565-485c-bd0e-1cd035e796ff" providerId="ADAL" clId="{1BD77E5D-AD63-42E5-92C4-823CC3F66884}" dt="2021-03-10T08:08:42.555" v="775" actId="207"/>
          <ac:spMkLst>
            <pc:docMk/>
            <pc:sldMk cId="336392357" sldId="256"/>
            <ac:spMk id="2" creationId="{00000000-0000-0000-0000-000000000000}"/>
          </ac:spMkLst>
        </pc:spChg>
      </pc:sldChg>
      <pc:sldChg chg="addSp delSp modSp add del mod">
        <pc:chgData name="Tegischer Lukas" userId="f78daebb-0565-485c-bd0e-1cd035e796ff" providerId="ADAL" clId="{1BD77E5D-AD63-42E5-92C4-823CC3F66884}" dt="2021-03-11T20:47:10.860" v="1006"/>
        <pc:sldMkLst>
          <pc:docMk/>
          <pc:sldMk cId="3932101437" sldId="291"/>
        </pc:sldMkLst>
        <pc:picChg chg="add mod">
          <ac:chgData name="Tegischer Lukas" userId="f78daebb-0565-485c-bd0e-1cd035e796ff" providerId="ADAL" clId="{1BD77E5D-AD63-42E5-92C4-823CC3F66884}" dt="2021-03-10T08:19:29.956" v="1004" actId="1076"/>
          <ac:picMkLst>
            <pc:docMk/>
            <pc:sldMk cId="3932101437" sldId="291"/>
            <ac:picMk id="3" creationId="{6152F17B-146B-4254-A97C-45BD933267C5}"/>
          </ac:picMkLst>
        </pc:picChg>
        <pc:picChg chg="add del mod">
          <ac:chgData name="Tegischer Lukas" userId="f78daebb-0565-485c-bd0e-1cd035e796ff" providerId="ADAL" clId="{1BD77E5D-AD63-42E5-92C4-823CC3F66884}" dt="2021-03-10T08:18:11.970" v="985" actId="478"/>
          <ac:picMkLst>
            <pc:docMk/>
            <pc:sldMk cId="3932101437" sldId="291"/>
            <ac:picMk id="5" creationId="{AC6E5C13-8C05-4175-9470-A6BBDD3E484F}"/>
          </ac:picMkLst>
        </pc:picChg>
        <pc:picChg chg="mod">
          <ac:chgData name="Tegischer Lukas" userId="f78daebb-0565-485c-bd0e-1cd035e796ff" providerId="ADAL" clId="{1BD77E5D-AD63-42E5-92C4-823CC3F66884}" dt="2021-03-10T08:19:13.298" v="1001" actId="1076"/>
          <ac:picMkLst>
            <pc:docMk/>
            <pc:sldMk cId="3932101437" sldId="291"/>
            <ac:picMk id="8" creationId="{8F2101E0-256F-4B97-9DE7-1F7EED66ABA6}"/>
          </ac:picMkLst>
        </pc:picChg>
      </pc:sldChg>
      <pc:sldChg chg="addSp delSp modSp mod delAnim modAnim">
        <pc:chgData name="Tegischer Lukas" userId="f78daebb-0565-485c-bd0e-1cd035e796ff" providerId="ADAL" clId="{1BD77E5D-AD63-42E5-92C4-823CC3F66884}" dt="2021-03-10T08:00:52.940" v="425" actId="1076"/>
        <pc:sldMkLst>
          <pc:docMk/>
          <pc:sldMk cId="442268101" sldId="295"/>
        </pc:sldMkLst>
        <pc:spChg chg="mod">
          <ac:chgData name="Tegischer Lukas" userId="f78daebb-0565-485c-bd0e-1cd035e796ff" providerId="ADAL" clId="{1BD77E5D-AD63-42E5-92C4-823CC3F66884}" dt="2021-03-10T07:50:38.306" v="36" actId="20577"/>
          <ac:spMkLst>
            <pc:docMk/>
            <pc:sldMk cId="442268101" sldId="295"/>
            <ac:spMk id="2" creationId="{00000000-0000-0000-0000-000000000000}"/>
          </ac:spMkLst>
        </pc:spChg>
        <pc:spChg chg="add mod">
          <ac:chgData name="Tegischer Lukas" userId="f78daebb-0565-485c-bd0e-1cd035e796ff" providerId="ADAL" clId="{1BD77E5D-AD63-42E5-92C4-823CC3F66884}" dt="2021-03-10T07:52:33.052" v="65" actId="20577"/>
          <ac:spMkLst>
            <pc:docMk/>
            <pc:sldMk cId="442268101" sldId="295"/>
            <ac:spMk id="3" creationId="{4A8AA135-F544-4145-B15A-FC69958C00FE}"/>
          </ac:spMkLst>
        </pc:spChg>
        <pc:spChg chg="del">
          <ac:chgData name="Tegischer Lukas" userId="f78daebb-0565-485c-bd0e-1cd035e796ff" providerId="ADAL" clId="{1BD77E5D-AD63-42E5-92C4-823CC3F66884}" dt="2021-03-10T07:49:44.956" v="32" actId="478"/>
          <ac:spMkLst>
            <pc:docMk/>
            <pc:sldMk cId="442268101" sldId="295"/>
            <ac:spMk id="4" creationId="{5BDE7C48-6866-4EEF-B439-BA2A7ADBB325}"/>
          </ac:spMkLst>
        </pc:spChg>
        <pc:spChg chg="add del">
          <ac:chgData name="Tegischer Lukas" userId="f78daebb-0565-485c-bd0e-1cd035e796ff" providerId="ADAL" clId="{1BD77E5D-AD63-42E5-92C4-823CC3F66884}" dt="2021-03-10T07:51:22.354" v="46"/>
          <ac:spMkLst>
            <pc:docMk/>
            <pc:sldMk cId="442268101" sldId="295"/>
            <ac:spMk id="5" creationId="{F3C0F665-126B-488C-AF01-64B27C88938C}"/>
          </ac:spMkLst>
        </pc:spChg>
        <pc:spChg chg="del">
          <ac:chgData name="Tegischer Lukas" userId="f78daebb-0565-485c-bd0e-1cd035e796ff" providerId="ADAL" clId="{1BD77E5D-AD63-42E5-92C4-823CC3F66884}" dt="2021-03-10T07:49:47.345" v="34" actId="478"/>
          <ac:spMkLst>
            <pc:docMk/>
            <pc:sldMk cId="442268101" sldId="295"/>
            <ac:spMk id="6" creationId="{43929B36-5F9E-439E-84E6-99863984857D}"/>
          </ac:spMkLst>
        </pc:spChg>
        <pc:spChg chg="del">
          <ac:chgData name="Tegischer Lukas" userId="f78daebb-0565-485c-bd0e-1cd035e796ff" providerId="ADAL" clId="{1BD77E5D-AD63-42E5-92C4-823CC3F66884}" dt="2021-03-10T07:49:46.077" v="33" actId="478"/>
          <ac:spMkLst>
            <pc:docMk/>
            <pc:sldMk cId="442268101" sldId="295"/>
            <ac:spMk id="7" creationId="{72FDF447-1832-4ABC-81D8-5F455E8BEB47}"/>
          </ac:spMkLst>
        </pc:spChg>
        <pc:spChg chg="del">
          <ac:chgData name="Tegischer Lukas" userId="f78daebb-0565-485c-bd0e-1cd035e796ff" providerId="ADAL" clId="{1BD77E5D-AD63-42E5-92C4-823CC3F66884}" dt="2021-03-10T07:49:47.345" v="34" actId="478"/>
          <ac:spMkLst>
            <pc:docMk/>
            <pc:sldMk cId="442268101" sldId="295"/>
            <ac:spMk id="8" creationId="{594BAA8A-6294-4507-B1DA-09FF8F83BCEC}"/>
          </ac:spMkLst>
        </pc:spChg>
        <pc:spChg chg="del">
          <ac:chgData name="Tegischer Lukas" userId="f78daebb-0565-485c-bd0e-1cd035e796ff" providerId="ADAL" clId="{1BD77E5D-AD63-42E5-92C4-823CC3F66884}" dt="2021-03-10T07:49:47.345" v="34" actId="478"/>
          <ac:spMkLst>
            <pc:docMk/>
            <pc:sldMk cId="442268101" sldId="295"/>
            <ac:spMk id="9" creationId="{FD9CDDCF-1DBF-4CC0-A55E-6221DCC9B236}"/>
          </ac:spMkLst>
        </pc:spChg>
        <pc:spChg chg="add del">
          <ac:chgData name="Tegischer Lukas" userId="f78daebb-0565-485c-bd0e-1cd035e796ff" providerId="ADAL" clId="{1BD77E5D-AD63-42E5-92C4-823CC3F66884}" dt="2021-03-10T07:51:22.354" v="46"/>
          <ac:spMkLst>
            <pc:docMk/>
            <pc:sldMk cId="442268101" sldId="295"/>
            <ac:spMk id="10" creationId="{FE044260-43CC-4B86-9765-247A8ADA01A5}"/>
          </ac:spMkLst>
        </pc:spChg>
        <pc:spChg chg="add mod">
          <ac:chgData name="Tegischer Lukas" userId="f78daebb-0565-485c-bd0e-1cd035e796ff" providerId="ADAL" clId="{1BD77E5D-AD63-42E5-92C4-823CC3F66884}" dt="2021-03-10T07:51:42.236" v="53" actId="403"/>
          <ac:spMkLst>
            <pc:docMk/>
            <pc:sldMk cId="442268101" sldId="295"/>
            <ac:spMk id="11" creationId="{5D0BD138-C865-4A33-967E-CA295ED16D4D}"/>
          </ac:spMkLst>
        </pc:spChg>
        <pc:spChg chg="add mod">
          <ac:chgData name="Tegischer Lukas" userId="f78daebb-0565-485c-bd0e-1cd035e796ff" providerId="ADAL" clId="{1BD77E5D-AD63-42E5-92C4-823CC3F66884}" dt="2021-03-10T07:52:00.299" v="59" actId="1076"/>
          <ac:spMkLst>
            <pc:docMk/>
            <pc:sldMk cId="442268101" sldId="295"/>
            <ac:spMk id="13" creationId="{F1719804-58B0-4014-B127-68A1798B4C63}"/>
          </ac:spMkLst>
        </pc:spChg>
        <pc:picChg chg="mod">
          <ac:chgData name="Tegischer Lukas" userId="f78daebb-0565-485c-bd0e-1cd035e796ff" providerId="ADAL" clId="{1BD77E5D-AD63-42E5-92C4-823CC3F66884}" dt="2021-03-10T08:00:52.940" v="425" actId="1076"/>
          <ac:picMkLst>
            <pc:docMk/>
            <pc:sldMk cId="442268101" sldId="295"/>
            <ac:picMk id="14" creationId="{053D7308-DE5D-4085-8981-CCF5F27D1668}"/>
          </ac:picMkLst>
        </pc:picChg>
        <pc:picChg chg="add mod">
          <ac:chgData name="Tegischer Lukas" userId="f78daebb-0565-485c-bd0e-1cd035e796ff" providerId="ADAL" clId="{1BD77E5D-AD63-42E5-92C4-823CC3F66884}" dt="2021-03-10T07:52:17.460" v="64" actId="1076"/>
          <ac:picMkLst>
            <pc:docMk/>
            <pc:sldMk cId="442268101" sldId="295"/>
            <ac:picMk id="20" creationId="{9EA8F967-8C63-469B-B5E1-9873FC0B91C4}"/>
          </ac:picMkLst>
        </pc:picChg>
        <pc:picChg chg="add del">
          <ac:chgData name="Tegischer Lukas" userId="f78daebb-0565-485c-bd0e-1cd035e796ff" providerId="ADAL" clId="{1BD77E5D-AD63-42E5-92C4-823CC3F66884}" dt="2021-03-10T07:51:22.354" v="46"/>
          <ac:picMkLst>
            <pc:docMk/>
            <pc:sldMk cId="442268101" sldId="295"/>
            <ac:picMk id="2049" creationId="{628E5378-EB5E-461F-9C87-8E1DB7DA6972}"/>
          </ac:picMkLst>
        </pc:picChg>
        <pc:cxnChg chg="del">
          <ac:chgData name="Tegischer Lukas" userId="f78daebb-0565-485c-bd0e-1cd035e796ff" providerId="ADAL" clId="{1BD77E5D-AD63-42E5-92C4-823CC3F66884}" dt="2021-03-10T07:49:47.345" v="34" actId="478"/>
          <ac:cxnSpMkLst>
            <pc:docMk/>
            <pc:sldMk cId="442268101" sldId="295"/>
            <ac:cxnSpMk id="12" creationId="{8D947FC4-B834-4C44-BBF2-3662B668EBAA}"/>
          </ac:cxnSpMkLst>
        </pc:cxnChg>
        <pc:cxnChg chg="del">
          <ac:chgData name="Tegischer Lukas" userId="f78daebb-0565-485c-bd0e-1cd035e796ff" providerId="ADAL" clId="{1BD77E5D-AD63-42E5-92C4-823CC3F66884}" dt="2021-03-10T07:49:47.345" v="34" actId="478"/>
          <ac:cxnSpMkLst>
            <pc:docMk/>
            <pc:sldMk cId="442268101" sldId="295"/>
            <ac:cxnSpMk id="16" creationId="{6D83FF67-961E-420B-B02E-1BA2A30A31CE}"/>
          </ac:cxnSpMkLst>
        </pc:cxnChg>
        <pc:cxnChg chg="del">
          <ac:chgData name="Tegischer Lukas" userId="f78daebb-0565-485c-bd0e-1cd035e796ff" providerId="ADAL" clId="{1BD77E5D-AD63-42E5-92C4-823CC3F66884}" dt="2021-03-10T07:49:47.345" v="34" actId="478"/>
          <ac:cxnSpMkLst>
            <pc:docMk/>
            <pc:sldMk cId="442268101" sldId="295"/>
            <ac:cxnSpMk id="18" creationId="{9CB1B6DD-B955-40BB-91DF-C649CC1A0ABD}"/>
          </ac:cxnSpMkLst>
        </pc:cxnChg>
        <pc:cxnChg chg="del">
          <ac:chgData name="Tegischer Lukas" userId="f78daebb-0565-485c-bd0e-1cd035e796ff" providerId="ADAL" clId="{1BD77E5D-AD63-42E5-92C4-823CC3F66884}" dt="2021-03-10T07:49:47.345" v="34" actId="478"/>
          <ac:cxnSpMkLst>
            <pc:docMk/>
            <pc:sldMk cId="442268101" sldId="295"/>
            <ac:cxnSpMk id="19" creationId="{AA34A296-865F-40E1-BF49-357827852026}"/>
          </ac:cxnSpMkLst>
        </pc:cxnChg>
      </pc:sldChg>
      <pc:sldChg chg="del">
        <pc:chgData name="Tegischer Lukas" userId="f78daebb-0565-485c-bd0e-1cd035e796ff" providerId="ADAL" clId="{1BD77E5D-AD63-42E5-92C4-823CC3F66884}" dt="2021-03-10T08:08:55.234" v="777" actId="47"/>
        <pc:sldMkLst>
          <pc:docMk/>
          <pc:sldMk cId="1937520943" sldId="310"/>
        </pc:sldMkLst>
      </pc:sldChg>
      <pc:sldChg chg="del">
        <pc:chgData name="Tegischer Lukas" userId="f78daebb-0565-485c-bd0e-1cd035e796ff" providerId="ADAL" clId="{1BD77E5D-AD63-42E5-92C4-823CC3F66884}" dt="2021-03-10T08:08:54.631" v="776" actId="47"/>
        <pc:sldMkLst>
          <pc:docMk/>
          <pc:sldMk cId="3599793398" sldId="313"/>
        </pc:sldMkLst>
      </pc:sldChg>
      <pc:sldChg chg="del">
        <pc:chgData name="Tegischer Lukas" userId="f78daebb-0565-485c-bd0e-1cd035e796ff" providerId="ADAL" clId="{1BD77E5D-AD63-42E5-92C4-823CC3F66884}" dt="2021-03-10T08:08:56.105" v="778" actId="47"/>
        <pc:sldMkLst>
          <pc:docMk/>
          <pc:sldMk cId="1006095775" sldId="314"/>
        </pc:sldMkLst>
      </pc:sldChg>
      <pc:sldChg chg="addSp delSp modSp add mod delAnim modAnim">
        <pc:chgData name="Tegischer Lukas" userId="f78daebb-0565-485c-bd0e-1cd035e796ff" providerId="ADAL" clId="{1BD77E5D-AD63-42E5-92C4-823CC3F66884}" dt="2021-03-10T08:00:50.174" v="424" actId="1076"/>
        <pc:sldMkLst>
          <pc:docMk/>
          <pc:sldMk cId="954121800" sldId="315"/>
        </pc:sldMkLst>
        <pc:spChg chg="mod">
          <ac:chgData name="Tegischer Lukas" userId="f78daebb-0565-485c-bd0e-1cd035e796ff" providerId="ADAL" clId="{1BD77E5D-AD63-42E5-92C4-823CC3F66884}" dt="2021-03-10T07:53:37.318" v="105" actId="20577"/>
          <ac:spMkLst>
            <pc:docMk/>
            <pc:sldMk cId="954121800" sldId="315"/>
            <ac:spMk id="2" creationId="{00000000-0000-0000-0000-000000000000}"/>
          </ac:spMkLst>
        </pc:spChg>
        <pc:spChg chg="del">
          <ac:chgData name="Tegischer Lukas" userId="f78daebb-0565-485c-bd0e-1cd035e796ff" providerId="ADAL" clId="{1BD77E5D-AD63-42E5-92C4-823CC3F66884}" dt="2021-03-10T07:53:44.417" v="106" actId="478"/>
          <ac:spMkLst>
            <pc:docMk/>
            <pc:sldMk cId="954121800" sldId="315"/>
            <ac:spMk id="3" creationId="{4A8AA135-F544-4145-B15A-FC69958C00FE}"/>
          </ac:spMkLst>
        </pc:spChg>
        <pc:spChg chg="add mod">
          <ac:chgData name="Tegischer Lukas" userId="f78daebb-0565-485c-bd0e-1cd035e796ff" providerId="ADAL" clId="{1BD77E5D-AD63-42E5-92C4-823CC3F66884}" dt="2021-03-10T07:54:40.421" v="129" actId="21"/>
          <ac:spMkLst>
            <pc:docMk/>
            <pc:sldMk cId="954121800" sldId="315"/>
            <ac:spMk id="4" creationId="{56F32EE9-6549-4985-AE91-229E7449DDE2}"/>
          </ac:spMkLst>
        </pc:spChg>
        <pc:spChg chg="add mod">
          <ac:chgData name="Tegischer Lukas" userId="f78daebb-0565-485c-bd0e-1cd035e796ff" providerId="ADAL" clId="{1BD77E5D-AD63-42E5-92C4-823CC3F66884}" dt="2021-03-10T07:55:07.906" v="138" actId="1076"/>
          <ac:spMkLst>
            <pc:docMk/>
            <pc:sldMk cId="954121800" sldId="315"/>
            <ac:spMk id="5" creationId="{9EF9E421-DD9B-42BE-AED5-0D1453D2B86D}"/>
          </ac:spMkLst>
        </pc:spChg>
        <pc:spChg chg="del">
          <ac:chgData name="Tegischer Lukas" userId="f78daebb-0565-485c-bd0e-1cd035e796ff" providerId="ADAL" clId="{1BD77E5D-AD63-42E5-92C4-823CC3F66884}" dt="2021-03-10T07:53:45.498" v="107" actId="478"/>
          <ac:spMkLst>
            <pc:docMk/>
            <pc:sldMk cId="954121800" sldId="315"/>
            <ac:spMk id="11" creationId="{5D0BD138-C865-4A33-967E-CA295ED16D4D}"/>
          </ac:spMkLst>
        </pc:spChg>
        <pc:spChg chg="del">
          <ac:chgData name="Tegischer Lukas" userId="f78daebb-0565-485c-bd0e-1cd035e796ff" providerId="ADAL" clId="{1BD77E5D-AD63-42E5-92C4-823CC3F66884}" dt="2021-03-10T07:53:46.474" v="108" actId="478"/>
          <ac:spMkLst>
            <pc:docMk/>
            <pc:sldMk cId="954121800" sldId="315"/>
            <ac:spMk id="13" creationId="{F1719804-58B0-4014-B127-68A1798B4C63}"/>
          </ac:spMkLst>
        </pc:spChg>
        <pc:picChg chg="add mod">
          <ac:chgData name="Tegischer Lukas" userId="f78daebb-0565-485c-bd0e-1cd035e796ff" providerId="ADAL" clId="{1BD77E5D-AD63-42E5-92C4-823CC3F66884}" dt="2021-03-10T07:54:57.354" v="136" actId="1076"/>
          <ac:picMkLst>
            <pc:docMk/>
            <pc:sldMk cId="954121800" sldId="315"/>
            <ac:picMk id="9" creationId="{5354E719-103C-491A-9594-4D6889465CA8}"/>
          </ac:picMkLst>
        </pc:picChg>
        <pc:picChg chg="mod">
          <ac:chgData name="Tegischer Lukas" userId="f78daebb-0565-485c-bd0e-1cd035e796ff" providerId="ADAL" clId="{1BD77E5D-AD63-42E5-92C4-823CC3F66884}" dt="2021-03-10T08:00:50.174" v="424" actId="1076"/>
          <ac:picMkLst>
            <pc:docMk/>
            <pc:sldMk cId="954121800" sldId="315"/>
            <ac:picMk id="14" creationId="{053D7308-DE5D-4085-8981-CCF5F27D1668}"/>
          </ac:picMkLst>
        </pc:picChg>
        <pc:picChg chg="del">
          <ac:chgData name="Tegischer Lukas" userId="f78daebb-0565-485c-bd0e-1cd035e796ff" providerId="ADAL" clId="{1BD77E5D-AD63-42E5-92C4-823CC3F66884}" dt="2021-03-10T07:53:46.967" v="109" actId="478"/>
          <ac:picMkLst>
            <pc:docMk/>
            <pc:sldMk cId="954121800" sldId="315"/>
            <ac:picMk id="20" creationId="{9EA8F967-8C63-469B-B5E1-9873FC0B91C4}"/>
          </ac:picMkLst>
        </pc:picChg>
      </pc:sldChg>
      <pc:sldChg chg="addSp delSp modSp add mod delAnim modAnim">
        <pc:chgData name="Tegischer Lukas" userId="f78daebb-0565-485c-bd0e-1cd035e796ff" providerId="ADAL" clId="{1BD77E5D-AD63-42E5-92C4-823CC3F66884}" dt="2021-03-10T08:07:56.248" v="660"/>
        <pc:sldMkLst>
          <pc:docMk/>
          <pc:sldMk cId="1152790701" sldId="316"/>
        </pc:sldMkLst>
        <pc:spChg chg="mod">
          <ac:chgData name="Tegischer Lukas" userId="f78daebb-0565-485c-bd0e-1cd035e796ff" providerId="ADAL" clId="{1BD77E5D-AD63-42E5-92C4-823CC3F66884}" dt="2021-03-10T07:57:23.161" v="285" actId="1076"/>
          <ac:spMkLst>
            <pc:docMk/>
            <pc:sldMk cId="1152790701" sldId="316"/>
            <ac:spMk id="2" creationId="{00000000-0000-0000-0000-000000000000}"/>
          </ac:spMkLst>
        </pc:spChg>
        <pc:spChg chg="add mod">
          <ac:chgData name="Tegischer Lukas" userId="f78daebb-0565-485c-bd0e-1cd035e796ff" providerId="ADAL" clId="{1BD77E5D-AD63-42E5-92C4-823CC3F66884}" dt="2021-03-10T07:57:25.186" v="286" actId="1076"/>
          <ac:spMkLst>
            <pc:docMk/>
            <pc:sldMk cId="1152790701" sldId="316"/>
            <ac:spMk id="3" creationId="{3B5F603E-D9EA-4C3B-8803-B0FB2D63F4F2}"/>
          </ac:spMkLst>
        </pc:spChg>
        <pc:spChg chg="del">
          <ac:chgData name="Tegischer Lukas" userId="f78daebb-0565-485c-bd0e-1cd035e796ff" providerId="ADAL" clId="{1BD77E5D-AD63-42E5-92C4-823CC3F66884}" dt="2021-03-10T07:55:38.563" v="141" actId="478"/>
          <ac:spMkLst>
            <pc:docMk/>
            <pc:sldMk cId="1152790701" sldId="316"/>
            <ac:spMk id="4" creationId="{56F32EE9-6549-4985-AE91-229E7449DDE2}"/>
          </ac:spMkLst>
        </pc:spChg>
        <pc:spChg chg="del">
          <ac:chgData name="Tegischer Lukas" userId="f78daebb-0565-485c-bd0e-1cd035e796ff" providerId="ADAL" clId="{1BD77E5D-AD63-42E5-92C4-823CC3F66884}" dt="2021-03-10T07:55:43.014" v="143" actId="478"/>
          <ac:spMkLst>
            <pc:docMk/>
            <pc:sldMk cId="1152790701" sldId="316"/>
            <ac:spMk id="5" creationId="{9EF9E421-DD9B-42BE-AED5-0D1453D2B86D}"/>
          </ac:spMkLst>
        </pc:spChg>
        <pc:spChg chg="add mod">
          <ac:chgData name="Tegischer Lukas" userId="f78daebb-0565-485c-bd0e-1cd035e796ff" providerId="ADAL" clId="{1BD77E5D-AD63-42E5-92C4-823CC3F66884}" dt="2021-03-10T07:57:26.954" v="287" actId="1076"/>
          <ac:spMkLst>
            <pc:docMk/>
            <pc:sldMk cId="1152790701" sldId="316"/>
            <ac:spMk id="6" creationId="{9FA6630F-E5C4-4F50-ABBF-CC11493292CA}"/>
          </ac:spMkLst>
        </pc:spChg>
        <pc:spChg chg="add mod">
          <ac:chgData name="Tegischer Lukas" userId="f78daebb-0565-485c-bd0e-1cd035e796ff" providerId="ADAL" clId="{1BD77E5D-AD63-42E5-92C4-823CC3F66884}" dt="2021-03-10T07:58:17.572" v="386" actId="403"/>
          <ac:spMkLst>
            <pc:docMk/>
            <pc:sldMk cId="1152790701" sldId="316"/>
            <ac:spMk id="7" creationId="{019B2011-D3CF-4D52-B68F-11BD7C366864}"/>
          </ac:spMkLst>
        </pc:spChg>
        <pc:spChg chg="add mod">
          <ac:chgData name="Tegischer Lukas" userId="f78daebb-0565-485c-bd0e-1cd035e796ff" providerId="ADAL" clId="{1BD77E5D-AD63-42E5-92C4-823CC3F66884}" dt="2021-03-10T07:58:26.486" v="391" actId="20577"/>
          <ac:spMkLst>
            <pc:docMk/>
            <pc:sldMk cId="1152790701" sldId="316"/>
            <ac:spMk id="10" creationId="{3474B6AA-C743-4F89-9766-4EF2154644EE}"/>
          </ac:spMkLst>
        </pc:spChg>
        <pc:spChg chg="add mod">
          <ac:chgData name="Tegischer Lukas" userId="f78daebb-0565-485c-bd0e-1cd035e796ff" providerId="ADAL" clId="{1BD77E5D-AD63-42E5-92C4-823CC3F66884}" dt="2021-03-10T07:58:33.754" v="395" actId="20577"/>
          <ac:spMkLst>
            <pc:docMk/>
            <pc:sldMk cId="1152790701" sldId="316"/>
            <ac:spMk id="11" creationId="{CB1FD612-B19B-418C-BCD2-E8AC237F15D7}"/>
          </ac:spMkLst>
        </pc:spChg>
        <pc:spChg chg="add mod">
          <ac:chgData name="Tegischer Lukas" userId="f78daebb-0565-485c-bd0e-1cd035e796ff" providerId="ADAL" clId="{1BD77E5D-AD63-42E5-92C4-823CC3F66884}" dt="2021-03-10T07:58:39.613" v="400" actId="20577"/>
          <ac:spMkLst>
            <pc:docMk/>
            <pc:sldMk cId="1152790701" sldId="316"/>
            <ac:spMk id="12" creationId="{4900CBB0-0111-4369-8E65-C62AC6128D87}"/>
          </ac:spMkLst>
        </pc:spChg>
        <pc:picChg chg="del">
          <ac:chgData name="Tegischer Lukas" userId="f78daebb-0565-485c-bd0e-1cd035e796ff" providerId="ADAL" clId="{1BD77E5D-AD63-42E5-92C4-823CC3F66884}" dt="2021-03-10T07:55:40.350" v="142" actId="478"/>
          <ac:picMkLst>
            <pc:docMk/>
            <pc:sldMk cId="1152790701" sldId="316"/>
            <ac:picMk id="9" creationId="{5354E719-103C-491A-9594-4D6889465CA8}"/>
          </ac:picMkLst>
        </pc:picChg>
        <pc:picChg chg="mod">
          <ac:chgData name="Tegischer Lukas" userId="f78daebb-0565-485c-bd0e-1cd035e796ff" providerId="ADAL" clId="{1BD77E5D-AD63-42E5-92C4-823CC3F66884}" dt="2021-03-10T08:00:46.890" v="423" actId="1076"/>
          <ac:picMkLst>
            <pc:docMk/>
            <pc:sldMk cId="1152790701" sldId="316"/>
            <ac:picMk id="14" creationId="{053D7308-DE5D-4085-8981-CCF5F27D1668}"/>
          </ac:picMkLst>
        </pc:picChg>
      </pc:sldChg>
      <pc:sldChg chg="addSp delSp modSp add mod">
        <pc:chgData name="Tegischer Lukas" userId="f78daebb-0565-485c-bd0e-1cd035e796ff" providerId="ADAL" clId="{1BD77E5D-AD63-42E5-92C4-823CC3F66884}" dt="2021-03-10T08:01:10.410" v="430" actId="1076"/>
        <pc:sldMkLst>
          <pc:docMk/>
          <pc:sldMk cId="1047625321" sldId="317"/>
        </pc:sldMkLst>
        <pc:spChg chg="mod">
          <ac:chgData name="Tegischer Lukas" userId="f78daebb-0565-485c-bd0e-1cd035e796ff" providerId="ADAL" clId="{1BD77E5D-AD63-42E5-92C4-823CC3F66884}" dt="2021-03-10T08:01:10.410" v="430" actId="1076"/>
          <ac:spMkLst>
            <pc:docMk/>
            <pc:sldMk cId="1047625321" sldId="317"/>
            <ac:spMk id="2" creationId="{00000000-0000-0000-0000-000000000000}"/>
          </ac:spMkLst>
        </pc:spChg>
        <pc:spChg chg="del">
          <ac:chgData name="Tegischer Lukas" userId="f78daebb-0565-485c-bd0e-1cd035e796ff" providerId="ADAL" clId="{1BD77E5D-AD63-42E5-92C4-823CC3F66884}" dt="2021-03-10T07:59:03.459" v="402" actId="478"/>
          <ac:spMkLst>
            <pc:docMk/>
            <pc:sldMk cId="1047625321" sldId="317"/>
            <ac:spMk id="3" creationId="{3B5F603E-D9EA-4C3B-8803-B0FB2D63F4F2}"/>
          </ac:spMkLst>
        </pc:spChg>
        <pc:spChg chg="del">
          <ac:chgData name="Tegischer Lukas" userId="f78daebb-0565-485c-bd0e-1cd035e796ff" providerId="ADAL" clId="{1BD77E5D-AD63-42E5-92C4-823CC3F66884}" dt="2021-03-10T07:59:04.649" v="403" actId="478"/>
          <ac:spMkLst>
            <pc:docMk/>
            <pc:sldMk cId="1047625321" sldId="317"/>
            <ac:spMk id="6" creationId="{9FA6630F-E5C4-4F50-ABBF-CC11493292CA}"/>
          </ac:spMkLst>
        </pc:spChg>
        <pc:spChg chg="del">
          <ac:chgData name="Tegischer Lukas" userId="f78daebb-0565-485c-bd0e-1cd035e796ff" providerId="ADAL" clId="{1BD77E5D-AD63-42E5-92C4-823CC3F66884}" dt="2021-03-10T07:59:04.649" v="403" actId="478"/>
          <ac:spMkLst>
            <pc:docMk/>
            <pc:sldMk cId="1047625321" sldId="317"/>
            <ac:spMk id="7" creationId="{019B2011-D3CF-4D52-B68F-11BD7C366864}"/>
          </ac:spMkLst>
        </pc:spChg>
        <pc:spChg chg="del">
          <ac:chgData name="Tegischer Lukas" userId="f78daebb-0565-485c-bd0e-1cd035e796ff" providerId="ADAL" clId="{1BD77E5D-AD63-42E5-92C4-823CC3F66884}" dt="2021-03-10T07:59:04.649" v="403" actId="478"/>
          <ac:spMkLst>
            <pc:docMk/>
            <pc:sldMk cId="1047625321" sldId="317"/>
            <ac:spMk id="10" creationId="{3474B6AA-C743-4F89-9766-4EF2154644EE}"/>
          </ac:spMkLst>
        </pc:spChg>
        <pc:spChg chg="del">
          <ac:chgData name="Tegischer Lukas" userId="f78daebb-0565-485c-bd0e-1cd035e796ff" providerId="ADAL" clId="{1BD77E5D-AD63-42E5-92C4-823CC3F66884}" dt="2021-03-10T07:59:04.649" v="403" actId="478"/>
          <ac:spMkLst>
            <pc:docMk/>
            <pc:sldMk cId="1047625321" sldId="317"/>
            <ac:spMk id="11" creationId="{CB1FD612-B19B-418C-BCD2-E8AC237F15D7}"/>
          </ac:spMkLst>
        </pc:spChg>
        <pc:spChg chg="del">
          <ac:chgData name="Tegischer Lukas" userId="f78daebb-0565-485c-bd0e-1cd035e796ff" providerId="ADAL" clId="{1BD77E5D-AD63-42E5-92C4-823CC3F66884}" dt="2021-03-10T07:59:04.649" v="403" actId="478"/>
          <ac:spMkLst>
            <pc:docMk/>
            <pc:sldMk cId="1047625321" sldId="317"/>
            <ac:spMk id="12" creationId="{4900CBB0-0111-4369-8E65-C62AC6128D87}"/>
          </ac:spMkLst>
        </pc:spChg>
        <pc:graphicFrameChg chg="add mod modGraphic">
          <ac:chgData name="Tegischer Lukas" userId="f78daebb-0565-485c-bd0e-1cd035e796ff" providerId="ADAL" clId="{1BD77E5D-AD63-42E5-92C4-823CC3F66884}" dt="2021-03-10T08:01:08.210" v="429" actId="1076"/>
          <ac:graphicFrameMkLst>
            <pc:docMk/>
            <pc:sldMk cId="1047625321" sldId="317"/>
            <ac:graphicFrameMk id="4" creationId="{492E4C6A-342E-4407-8A0E-C6A5204C9FF9}"/>
          </ac:graphicFrameMkLst>
        </pc:graphicFrameChg>
        <pc:picChg chg="add del mod">
          <ac:chgData name="Tegischer Lukas" userId="f78daebb-0565-485c-bd0e-1cd035e796ff" providerId="ADAL" clId="{1BD77E5D-AD63-42E5-92C4-823CC3F66884}" dt="2021-03-10T08:01:04.058" v="428" actId="478"/>
          <ac:picMkLst>
            <pc:docMk/>
            <pc:sldMk cId="1047625321" sldId="317"/>
            <ac:picMk id="13" creationId="{0AFDCA3B-DE0A-49AA-AC10-9970A5D296E7}"/>
          </ac:picMkLst>
        </pc:picChg>
        <pc:picChg chg="mod">
          <ac:chgData name="Tegischer Lukas" userId="f78daebb-0565-485c-bd0e-1cd035e796ff" providerId="ADAL" clId="{1BD77E5D-AD63-42E5-92C4-823CC3F66884}" dt="2021-03-10T08:00:44.178" v="422" actId="1076"/>
          <ac:picMkLst>
            <pc:docMk/>
            <pc:sldMk cId="1047625321" sldId="317"/>
            <ac:picMk id="14" creationId="{053D7308-DE5D-4085-8981-CCF5F27D1668}"/>
          </ac:picMkLst>
        </pc:picChg>
      </pc:sldChg>
      <pc:sldChg chg="addSp delSp modSp add mod">
        <pc:chgData name="Tegischer Lukas" userId="f78daebb-0565-485c-bd0e-1cd035e796ff" providerId="ADAL" clId="{1BD77E5D-AD63-42E5-92C4-823CC3F66884}" dt="2021-03-10T08:01:30.810" v="438" actId="1076"/>
        <pc:sldMkLst>
          <pc:docMk/>
          <pc:sldMk cId="1223748339" sldId="318"/>
        </pc:sldMkLst>
        <pc:spChg chg="mod">
          <ac:chgData name="Tegischer Lukas" userId="f78daebb-0565-485c-bd0e-1cd035e796ff" providerId="ADAL" clId="{1BD77E5D-AD63-42E5-92C4-823CC3F66884}" dt="2021-03-10T08:01:15.729" v="433" actId="1076"/>
          <ac:spMkLst>
            <pc:docMk/>
            <pc:sldMk cId="1223748339" sldId="318"/>
            <ac:spMk id="2" creationId="{00000000-0000-0000-0000-000000000000}"/>
          </ac:spMkLst>
        </pc:spChg>
        <pc:graphicFrameChg chg="del">
          <ac:chgData name="Tegischer Lukas" userId="f78daebb-0565-485c-bd0e-1cd035e796ff" providerId="ADAL" clId="{1BD77E5D-AD63-42E5-92C4-823CC3F66884}" dt="2021-03-10T08:01:14.165" v="432" actId="478"/>
          <ac:graphicFrameMkLst>
            <pc:docMk/>
            <pc:sldMk cId="1223748339" sldId="318"/>
            <ac:graphicFrameMk id="4" creationId="{492E4C6A-342E-4407-8A0E-C6A5204C9FF9}"/>
          </ac:graphicFrameMkLst>
        </pc:graphicFrameChg>
        <pc:picChg chg="add mod">
          <ac:chgData name="Tegischer Lukas" userId="f78daebb-0565-485c-bd0e-1cd035e796ff" providerId="ADAL" clId="{1BD77E5D-AD63-42E5-92C4-823CC3F66884}" dt="2021-03-10T08:01:30.810" v="438" actId="1076"/>
          <ac:picMkLst>
            <pc:docMk/>
            <pc:sldMk cId="1223748339" sldId="318"/>
            <ac:picMk id="5" creationId="{12442393-5F30-4D19-A956-C64DA3486E6B}"/>
          </ac:picMkLst>
        </pc:picChg>
      </pc:sldChg>
      <pc:sldChg chg="addSp delSp modSp add mod modAnim">
        <pc:chgData name="Tegischer Lukas" userId="f78daebb-0565-485c-bd0e-1cd035e796ff" providerId="ADAL" clId="{1BD77E5D-AD63-42E5-92C4-823CC3F66884}" dt="2021-03-10T08:07:42.510" v="657"/>
        <pc:sldMkLst>
          <pc:docMk/>
          <pc:sldMk cId="1457261886" sldId="319"/>
        </pc:sldMkLst>
        <pc:spChg chg="mod">
          <ac:chgData name="Tegischer Lukas" userId="f78daebb-0565-485c-bd0e-1cd035e796ff" providerId="ADAL" clId="{1BD77E5D-AD63-42E5-92C4-823CC3F66884}" dt="2021-03-10T08:07:01.570" v="642" actId="1076"/>
          <ac:spMkLst>
            <pc:docMk/>
            <pc:sldMk cId="1457261886" sldId="319"/>
            <ac:spMk id="2" creationId="{00000000-0000-0000-0000-000000000000}"/>
          </ac:spMkLst>
        </pc:spChg>
        <pc:spChg chg="add mod">
          <ac:chgData name="Tegischer Lukas" userId="f78daebb-0565-485c-bd0e-1cd035e796ff" providerId="ADAL" clId="{1BD77E5D-AD63-42E5-92C4-823CC3F66884}" dt="2021-03-10T08:06:59.193" v="641" actId="1076"/>
          <ac:spMkLst>
            <pc:docMk/>
            <pc:sldMk cId="1457261886" sldId="319"/>
            <ac:spMk id="3" creationId="{E65B697F-13D8-4E51-A068-4A6A780894E5}"/>
          </ac:spMkLst>
        </pc:spChg>
        <pc:spChg chg="add del mod">
          <ac:chgData name="Tegischer Lukas" userId="f78daebb-0565-485c-bd0e-1cd035e796ff" providerId="ADAL" clId="{1BD77E5D-AD63-42E5-92C4-823CC3F66884}" dt="2021-03-10T08:05:03.762" v="577" actId="478"/>
          <ac:spMkLst>
            <pc:docMk/>
            <pc:sldMk cId="1457261886" sldId="319"/>
            <ac:spMk id="4" creationId="{6FDF6C33-8A45-4B53-9B68-26BCCBF2AF15}"/>
          </ac:spMkLst>
        </pc:spChg>
        <pc:spChg chg="add mod">
          <ac:chgData name="Tegischer Lukas" userId="f78daebb-0565-485c-bd0e-1cd035e796ff" providerId="ADAL" clId="{1BD77E5D-AD63-42E5-92C4-823CC3F66884}" dt="2021-03-10T08:07:05.289" v="643" actId="1076"/>
          <ac:spMkLst>
            <pc:docMk/>
            <pc:sldMk cId="1457261886" sldId="319"/>
            <ac:spMk id="6" creationId="{DF56D283-81F8-4778-9302-E8134935DA46}"/>
          </ac:spMkLst>
        </pc:spChg>
        <pc:spChg chg="add mod">
          <ac:chgData name="Tegischer Lukas" userId="f78daebb-0565-485c-bd0e-1cd035e796ff" providerId="ADAL" clId="{1BD77E5D-AD63-42E5-92C4-823CC3F66884}" dt="2021-03-10T08:07:32.937" v="653" actId="1076"/>
          <ac:spMkLst>
            <pc:docMk/>
            <pc:sldMk cId="1457261886" sldId="319"/>
            <ac:spMk id="7" creationId="{056FEA2B-90C6-4463-890C-28FABCF2D782}"/>
          </ac:spMkLst>
        </pc:spChg>
        <pc:spChg chg="add del mod">
          <ac:chgData name="Tegischer Lukas" userId="f78daebb-0565-485c-bd0e-1cd035e796ff" providerId="ADAL" clId="{1BD77E5D-AD63-42E5-92C4-823CC3F66884}" dt="2021-03-10T08:05:36.458" v="609" actId="478"/>
          <ac:spMkLst>
            <pc:docMk/>
            <pc:sldMk cId="1457261886" sldId="319"/>
            <ac:spMk id="8" creationId="{34E0F1F0-5971-4219-931B-2EE30BA8E4CA}"/>
          </ac:spMkLst>
        </pc:spChg>
        <pc:spChg chg="add mod">
          <ac:chgData name="Tegischer Lukas" userId="f78daebb-0565-485c-bd0e-1cd035e796ff" providerId="ADAL" clId="{1BD77E5D-AD63-42E5-92C4-823CC3F66884}" dt="2021-03-10T08:07:05.289" v="643" actId="1076"/>
          <ac:spMkLst>
            <pc:docMk/>
            <pc:sldMk cId="1457261886" sldId="319"/>
            <ac:spMk id="9" creationId="{415B4EBE-5091-4BB4-810D-90331D00CBF8}"/>
          </ac:spMkLst>
        </pc:spChg>
        <pc:spChg chg="add mod">
          <ac:chgData name="Tegischer Lukas" userId="f78daebb-0565-485c-bd0e-1cd035e796ff" providerId="ADAL" clId="{1BD77E5D-AD63-42E5-92C4-823CC3F66884}" dt="2021-03-10T08:07:28.434" v="651" actId="207"/>
          <ac:spMkLst>
            <pc:docMk/>
            <pc:sldMk cId="1457261886" sldId="319"/>
            <ac:spMk id="10" creationId="{063C8AA7-BF29-46B2-9AF4-6D7AAA63762F}"/>
          </ac:spMkLst>
        </pc:spChg>
        <pc:spChg chg="add mod">
          <ac:chgData name="Tegischer Lukas" userId="f78daebb-0565-485c-bd0e-1cd035e796ff" providerId="ADAL" clId="{1BD77E5D-AD63-42E5-92C4-823CC3F66884}" dt="2021-03-10T08:07:05.289" v="643" actId="1076"/>
          <ac:spMkLst>
            <pc:docMk/>
            <pc:sldMk cId="1457261886" sldId="319"/>
            <ac:spMk id="11" creationId="{4F677EE4-7AE5-4116-92BC-944C9E5AF408}"/>
          </ac:spMkLst>
        </pc:spChg>
        <pc:spChg chg="add mod">
          <ac:chgData name="Tegischer Lukas" userId="f78daebb-0565-485c-bd0e-1cd035e796ff" providerId="ADAL" clId="{1BD77E5D-AD63-42E5-92C4-823CC3F66884}" dt="2021-03-10T08:07:05.289" v="643" actId="1076"/>
          <ac:spMkLst>
            <pc:docMk/>
            <pc:sldMk cId="1457261886" sldId="319"/>
            <ac:spMk id="12" creationId="{DBEEA67A-C70A-4915-A305-240FDDD8728D}"/>
          </ac:spMkLst>
        </pc:spChg>
        <pc:spChg chg="add mod">
          <ac:chgData name="Tegischer Lukas" userId="f78daebb-0565-485c-bd0e-1cd035e796ff" providerId="ADAL" clId="{1BD77E5D-AD63-42E5-92C4-823CC3F66884}" dt="2021-03-10T08:07:05.289" v="643" actId="1076"/>
          <ac:spMkLst>
            <pc:docMk/>
            <pc:sldMk cId="1457261886" sldId="319"/>
            <ac:spMk id="13" creationId="{5F2F213D-7232-41A1-BE65-766922B49484}"/>
          </ac:spMkLst>
        </pc:spChg>
        <pc:picChg chg="del">
          <ac:chgData name="Tegischer Lukas" userId="f78daebb-0565-485c-bd0e-1cd035e796ff" providerId="ADAL" clId="{1BD77E5D-AD63-42E5-92C4-823CC3F66884}" dt="2021-03-10T08:02:03.889" v="455" actId="478"/>
          <ac:picMkLst>
            <pc:docMk/>
            <pc:sldMk cId="1457261886" sldId="319"/>
            <ac:picMk id="5" creationId="{12442393-5F30-4D19-A956-C64DA3486E6B}"/>
          </ac:picMkLst>
        </pc:picChg>
      </pc:sldChg>
      <pc:sldChg chg="addSp delSp modSp add mod delAnim modAnim">
        <pc:chgData name="Tegischer Lukas" userId="f78daebb-0565-485c-bd0e-1cd035e796ff" providerId="ADAL" clId="{1BD77E5D-AD63-42E5-92C4-823CC3F66884}" dt="2021-03-10T08:12:11.546" v="835" actId="1076"/>
        <pc:sldMkLst>
          <pc:docMk/>
          <pc:sldMk cId="407051604" sldId="320"/>
        </pc:sldMkLst>
        <pc:spChg chg="mod">
          <ac:chgData name="Tegischer Lukas" userId="f78daebb-0565-485c-bd0e-1cd035e796ff" providerId="ADAL" clId="{1BD77E5D-AD63-42E5-92C4-823CC3F66884}" dt="2021-03-10T08:12:11.546" v="835" actId="1076"/>
          <ac:spMkLst>
            <pc:docMk/>
            <pc:sldMk cId="407051604" sldId="320"/>
            <ac:spMk id="2" creationId="{00000000-0000-0000-0000-000000000000}"/>
          </ac:spMkLst>
        </pc:spChg>
        <pc:spChg chg="mod">
          <ac:chgData name="Tegischer Lukas" userId="f78daebb-0565-485c-bd0e-1cd035e796ff" providerId="ADAL" clId="{1BD77E5D-AD63-42E5-92C4-823CC3F66884}" dt="2021-03-10T08:12:07.433" v="833" actId="1076"/>
          <ac:spMkLst>
            <pc:docMk/>
            <pc:sldMk cId="407051604" sldId="320"/>
            <ac:spMk id="3" creationId="{E65B697F-13D8-4E51-A068-4A6A780894E5}"/>
          </ac:spMkLst>
        </pc:spChg>
        <pc:spChg chg="add mod">
          <ac:chgData name="Tegischer Lukas" userId="f78daebb-0565-485c-bd0e-1cd035e796ff" providerId="ADAL" clId="{1BD77E5D-AD63-42E5-92C4-823CC3F66884}" dt="2021-03-10T08:12:09.041" v="834" actId="1076"/>
          <ac:spMkLst>
            <pc:docMk/>
            <pc:sldMk cId="407051604" sldId="320"/>
            <ac:spMk id="4" creationId="{C02EFF20-6065-435C-A023-F9F5946229CF}"/>
          </ac:spMkLst>
        </pc:spChg>
        <pc:spChg chg="add mod">
          <ac:chgData name="Tegischer Lukas" userId="f78daebb-0565-485c-bd0e-1cd035e796ff" providerId="ADAL" clId="{1BD77E5D-AD63-42E5-92C4-823CC3F66884}" dt="2021-03-10T08:12:07.433" v="833" actId="1076"/>
          <ac:spMkLst>
            <pc:docMk/>
            <pc:sldMk cId="407051604" sldId="320"/>
            <ac:spMk id="5" creationId="{2168B74E-0135-4894-833F-CCEBC048A467}"/>
          </ac:spMkLst>
        </pc:spChg>
        <pc:spChg chg="del">
          <ac:chgData name="Tegischer Lukas" userId="f78daebb-0565-485c-bd0e-1cd035e796ff" providerId="ADAL" clId="{1BD77E5D-AD63-42E5-92C4-823CC3F66884}" dt="2021-03-10T08:09:30.755" v="781" actId="478"/>
          <ac:spMkLst>
            <pc:docMk/>
            <pc:sldMk cId="407051604" sldId="320"/>
            <ac:spMk id="6" creationId="{DF56D283-81F8-4778-9302-E8134935DA46}"/>
          </ac:spMkLst>
        </pc:spChg>
        <pc:spChg chg="del">
          <ac:chgData name="Tegischer Lukas" userId="f78daebb-0565-485c-bd0e-1cd035e796ff" providerId="ADAL" clId="{1BD77E5D-AD63-42E5-92C4-823CC3F66884}" dt="2021-03-10T08:09:30.755" v="781" actId="478"/>
          <ac:spMkLst>
            <pc:docMk/>
            <pc:sldMk cId="407051604" sldId="320"/>
            <ac:spMk id="7" creationId="{056FEA2B-90C6-4463-890C-28FABCF2D782}"/>
          </ac:spMkLst>
        </pc:spChg>
        <pc:spChg chg="add mod">
          <ac:chgData name="Tegischer Lukas" userId="f78daebb-0565-485c-bd0e-1cd035e796ff" providerId="ADAL" clId="{1BD77E5D-AD63-42E5-92C4-823CC3F66884}" dt="2021-03-10T08:12:07.433" v="833" actId="1076"/>
          <ac:spMkLst>
            <pc:docMk/>
            <pc:sldMk cId="407051604" sldId="320"/>
            <ac:spMk id="8" creationId="{75535B68-3BA4-4291-9370-A59F7A6E749C}"/>
          </ac:spMkLst>
        </pc:spChg>
        <pc:spChg chg="del">
          <ac:chgData name="Tegischer Lukas" userId="f78daebb-0565-485c-bd0e-1cd035e796ff" providerId="ADAL" clId="{1BD77E5D-AD63-42E5-92C4-823CC3F66884}" dt="2021-03-10T08:09:30.755" v="781" actId="478"/>
          <ac:spMkLst>
            <pc:docMk/>
            <pc:sldMk cId="407051604" sldId="320"/>
            <ac:spMk id="9" creationId="{415B4EBE-5091-4BB4-810D-90331D00CBF8}"/>
          </ac:spMkLst>
        </pc:spChg>
        <pc:spChg chg="mod">
          <ac:chgData name="Tegischer Lukas" userId="f78daebb-0565-485c-bd0e-1cd035e796ff" providerId="ADAL" clId="{1BD77E5D-AD63-42E5-92C4-823CC3F66884}" dt="2021-03-10T08:12:07.433" v="833" actId="1076"/>
          <ac:spMkLst>
            <pc:docMk/>
            <pc:sldMk cId="407051604" sldId="320"/>
            <ac:spMk id="10" creationId="{063C8AA7-BF29-46B2-9AF4-6D7AAA63762F}"/>
          </ac:spMkLst>
        </pc:spChg>
        <pc:spChg chg="del">
          <ac:chgData name="Tegischer Lukas" userId="f78daebb-0565-485c-bd0e-1cd035e796ff" providerId="ADAL" clId="{1BD77E5D-AD63-42E5-92C4-823CC3F66884}" dt="2021-03-10T08:09:30.755" v="781" actId="478"/>
          <ac:spMkLst>
            <pc:docMk/>
            <pc:sldMk cId="407051604" sldId="320"/>
            <ac:spMk id="11" creationId="{4F677EE4-7AE5-4116-92BC-944C9E5AF408}"/>
          </ac:spMkLst>
        </pc:spChg>
        <pc:spChg chg="del">
          <ac:chgData name="Tegischer Lukas" userId="f78daebb-0565-485c-bd0e-1cd035e796ff" providerId="ADAL" clId="{1BD77E5D-AD63-42E5-92C4-823CC3F66884}" dt="2021-03-10T08:09:30.755" v="781" actId="478"/>
          <ac:spMkLst>
            <pc:docMk/>
            <pc:sldMk cId="407051604" sldId="320"/>
            <ac:spMk id="12" creationId="{DBEEA67A-C70A-4915-A305-240FDDD8728D}"/>
          </ac:spMkLst>
        </pc:spChg>
        <pc:spChg chg="del">
          <ac:chgData name="Tegischer Lukas" userId="f78daebb-0565-485c-bd0e-1cd035e796ff" providerId="ADAL" clId="{1BD77E5D-AD63-42E5-92C4-823CC3F66884}" dt="2021-03-10T08:09:27.953" v="780" actId="478"/>
          <ac:spMkLst>
            <pc:docMk/>
            <pc:sldMk cId="407051604" sldId="320"/>
            <ac:spMk id="13" creationId="{5F2F213D-7232-41A1-BE65-766922B49484}"/>
          </ac:spMkLst>
        </pc:spChg>
      </pc:sldChg>
      <pc:sldChg chg="addSp delSp modSp add mod delAnim modAnim">
        <pc:chgData name="Tegischer Lukas" userId="f78daebb-0565-485c-bd0e-1cd035e796ff" providerId="ADAL" clId="{1BD77E5D-AD63-42E5-92C4-823CC3F66884}" dt="2021-03-10T08:14:18.236" v="922"/>
        <pc:sldMkLst>
          <pc:docMk/>
          <pc:sldMk cId="373495819" sldId="321"/>
        </pc:sldMkLst>
        <pc:spChg chg="mod">
          <ac:chgData name="Tegischer Lukas" userId="f78daebb-0565-485c-bd0e-1cd035e796ff" providerId="ADAL" clId="{1BD77E5D-AD63-42E5-92C4-823CC3F66884}" dt="2021-03-10T08:12:55.897" v="868" actId="1076"/>
          <ac:spMkLst>
            <pc:docMk/>
            <pc:sldMk cId="373495819" sldId="321"/>
            <ac:spMk id="2" creationId="{00000000-0000-0000-0000-000000000000}"/>
          </ac:spMkLst>
        </pc:spChg>
        <pc:spChg chg="del">
          <ac:chgData name="Tegischer Lukas" userId="f78daebb-0565-485c-bd0e-1cd035e796ff" providerId="ADAL" clId="{1BD77E5D-AD63-42E5-92C4-823CC3F66884}" dt="2021-03-10T08:12:40.823" v="856" actId="478"/>
          <ac:spMkLst>
            <pc:docMk/>
            <pc:sldMk cId="373495819" sldId="321"/>
            <ac:spMk id="3" creationId="{E65B697F-13D8-4E51-A068-4A6A780894E5}"/>
          </ac:spMkLst>
        </pc:spChg>
        <pc:spChg chg="del">
          <ac:chgData name="Tegischer Lukas" userId="f78daebb-0565-485c-bd0e-1cd035e796ff" providerId="ADAL" clId="{1BD77E5D-AD63-42E5-92C4-823CC3F66884}" dt="2021-03-10T08:12:42.950" v="858" actId="478"/>
          <ac:spMkLst>
            <pc:docMk/>
            <pc:sldMk cId="373495819" sldId="321"/>
            <ac:spMk id="4" creationId="{C02EFF20-6065-435C-A023-F9F5946229CF}"/>
          </ac:spMkLst>
        </pc:spChg>
        <pc:spChg chg="del">
          <ac:chgData name="Tegischer Lukas" userId="f78daebb-0565-485c-bd0e-1cd035e796ff" providerId="ADAL" clId="{1BD77E5D-AD63-42E5-92C4-823CC3F66884}" dt="2021-03-10T08:12:41.937" v="857" actId="478"/>
          <ac:spMkLst>
            <pc:docMk/>
            <pc:sldMk cId="373495819" sldId="321"/>
            <ac:spMk id="5" creationId="{2168B74E-0135-4894-833F-CCEBC048A467}"/>
          </ac:spMkLst>
        </pc:spChg>
        <pc:spChg chg="add mod">
          <ac:chgData name="Tegischer Lukas" userId="f78daebb-0565-485c-bd0e-1cd035e796ff" providerId="ADAL" clId="{1BD77E5D-AD63-42E5-92C4-823CC3F66884}" dt="2021-03-10T08:12:58.009" v="869" actId="1076"/>
          <ac:spMkLst>
            <pc:docMk/>
            <pc:sldMk cId="373495819" sldId="321"/>
            <ac:spMk id="6" creationId="{FB99D101-8CD5-4AAD-9D41-69F84DA27C43}"/>
          </ac:spMkLst>
        </pc:spChg>
        <pc:spChg chg="mod">
          <ac:chgData name="Tegischer Lukas" userId="f78daebb-0565-485c-bd0e-1cd035e796ff" providerId="ADAL" clId="{1BD77E5D-AD63-42E5-92C4-823CC3F66884}" dt="2021-03-10T08:13:17.917" v="892" actId="1076"/>
          <ac:spMkLst>
            <pc:docMk/>
            <pc:sldMk cId="373495819" sldId="321"/>
            <ac:spMk id="8" creationId="{75535B68-3BA4-4291-9370-A59F7A6E749C}"/>
          </ac:spMkLst>
        </pc:spChg>
        <pc:spChg chg="del">
          <ac:chgData name="Tegischer Lukas" userId="f78daebb-0565-485c-bd0e-1cd035e796ff" providerId="ADAL" clId="{1BD77E5D-AD63-42E5-92C4-823CC3F66884}" dt="2021-03-10T08:12:27.344" v="839" actId="478"/>
          <ac:spMkLst>
            <pc:docMk/>
            <pc:sldMk cId="373495819" sldId="321"/>
            <ac:spMk id="10" creationId="{063C8AA7-BF29-46B2-9AF4-6D7AAA63762F}"/>
          </ac:spMkLst>
        </pc:spChg>
        <pc:spChg chg="add mod">
          <ac:chgData name="Tegischer Lukas" userId="f78daebb-0565-485c-bd0e-1cd035e796ff" providerId="ADAL" clId="{1BD77E5D-AD63-42E5-92C4-823CC3F66884}" dt="2021-03-10T08:13:13.678" v="891" actId="20577"/>
          <ac:spMkLst>
            <pc:docMk/>
            <pc:sldMk cId="373495819" sldId="321"/>
            <ac:spMk id="11" creationId="{D2025DE3-6304-42AD-BF2E-57C5D64BA08F}"/>
          </ac:spMkLst>
        </pc:spChg>
        <pc:spChg chg="add mod">
          <ac:chgData name="Tegischer Lukas" userId="f78daebb-0565-485c-bd0e-1cd035e796ff" providerId="ADAL" clId="{1BD77E5D-AD63-42E5-92C4-823CC3F66884}" dt="2021-03-10T08:13:51.482" v="920" actId="1076"/>
          <ac:spMkLst>
            <pc:docMk/>
            <pc:sldMk cId="373495819" sldId="321"/>
            <ac:spMk id="12" creationId="{F016E392-78FA-410F-8032-18900D3A0FD2}"/>
          </ac:spMkLst>
        </pc:spChg>
      </pc:sldChg>
      <pc:sldChg chg="addSp delSp modSp add mod delAnim modAnim">
        <pc:chgData name="Tegischer Lukas" userId="f78daebb-0565-485c-bd0e-1cd035e796ff" providerId="ADAL" clId="{1BD77E5D-AD63-42E5-92C4-823CC3F66884}" dt="2021-03-10T08:16:29.045" v="976"/>
        <pc:sldMkLst>
          <pc:docMk/>
          <pc:sldMk cId="1600575517" sldId="322"/>
        </pc:sldMkLst>
        <pc:spChg chg="del">
          <ac:chgData name="Tegischer Lukas" userId="f78daebb-0565-485c-bd0e-1cd035e796ff" providerId="ADAL" clId="{1BD77E5D-AD63-42E5-92C4-823CC3F66884}" dt="2021-03-10T08:14:41.769" v="927" actId="478"/>
          <ac:spMkLst>
            <pc:docMk/>
            <pc:sldMk cId="1600575517" sldId="322"/>
            <ac:spMk id="2" creationId="{00000000-0000-0000-0000-000000000000}"/>
          </ac:spMkLst>
        </pc:spChg>
        <pc:spChg chg="add mod">
          <ac:chgData name="Tegischer Lukas" userId="f78daebb-0565-485c-bd0e-1cd035e796ff" providerId="ADAL" clId="{1BD77E5D-AD63-42E5-92C4-823CC3F66884}" dt="2021-03-10T08:14:53.969" v="934" actId="1076"/>
          <ac:spMkLst>
            <pc:docMk/>
            <pc:sldMk cId="1600575517" sldId="322"/>
            <ac:spMk id="3" creationId="{7889C1D2-43F4-4C0C-B62A-5F9BBF6A4AB6}"/>
          </ac:spMkLst>
        </pc:spChg>
        <pc:spChg chg="add mod">
          <ac:chgData name="Tegischer Lukas" userId="f78daebb-0565-485c-bd0e-1cd035e796ff" providerId="ADAL" clId="{1BD77E5D-AD63-42E5-92C4-823CC3F66884}" dt="2021-03-10T08:15:10.266" v="941" actId="1076"/>
          <ac:spMkLst>
            <pc:docMk/>
            <pc:sldMk cId="1600575517" sldId="322"/>
            <ac:spMk id="4" creationId="{51F6B8C6-52D8-460D-82AE-65530507DAF2}"/>
          </ac:spMkLst>
        </pc:spChg>
        <pc:spChg chg="mod">
          <ac:chgData name="Tegischer Lukas" userId="f78daebb-0565-485c-bd0e-1cd035e796ff" providerId="ADAL" clId="{1BD77E5D-AD63-42E5-92C4-823CC3F66884}" dt="2021-03-10T08:14:50.685" v="933" actId="207"/>
          <ac:spMkLst>
            <pc:docMk/>
            <pc:sldMk cId="1600575517" sldId="322"/>
            <ac:spMk id="6" creationId="{FB99D101-8CD5-4AAD-9D41-69F84DA27C43}"/>
          </ac:spMkLst>
        </pc:spChg>
        <pc:spChg chg="del">
          <ac:chgData name="Tegischer Lukas" userId="f78daebb-0565-485c-bd0e-1cd035e796ff" providerId="ADAL" clId="{1BD77E5D-AD63-42E5-92C4-823CC3F66884}" dt="2021-03-10T08:14:40.423" v="926" actId="478"/>
          <ac:spMkLst>
            <pc:docMk/>
            <pc:sldMk cId="1600575517" sldId="322"/>
            <ac:spMk id="8" creationId="{75535B68-3BA4-4291-9370-A59F7A6E749C}"/>
          </ac:spMkLst>
        </pc:spChg>
        <pc:spChg chg="add mod">
          <ac:chgData name="Tegischer Lukas" userId="f78daebb-0565-485c-bd0e-1cd035e796ff" providerId="ADAL" clId="{1BD77E5D-AD63-42E5-92C4-823CC3F66884}" dt="2021-03-10T08:15:16.442" v="946" actId="20577"/>
          <ac:spMkLst>
            <pc:docMk/>
            <pc:sldMk cId="1600575517" sldId="322"/>
            <ac:spMk id="10" creationId="{382C1CBE-7DDD-4EE3-89F6-3BC18BF16079}"/>
          </ac:spMkLst>
        </pc:spChg>
        <pc:spChg chg="del">
          <ac:chgData name="Tegischer Lukas" userId="f78daebb-0565-485c-bd0e-1cd035e796ff" providerId="ADAL" clId="{1BD77E5D-AD63-42E5-92C4-823CC3F66884}" dt="2021-03-10T08:14:38.452" v="924" actId="478"/>
          <ac:spMkLst>
            <pc:docMk/>
            <pc:sldMk cId="1600575517" sldId="322"/>
            <ac:spMk id="11" creationId="{D2025DE3-6304-42AD-BF2E-57C5D64BA08F}"/>
          </ac:spMkLst>
        </pc:spChg>
        <pc:spChg chg="del">
          <ac:chgData name="Tegischer Lukas" userId="f78daebb-0565-485c-bd0e-1cd035e796ff" providerId="ADAL" clId="{1BD77E5D-AD63-42E5-92C4-823CC3F66884}" dt="2021-03-10T08:14:39.625" v="925" actId="478"/>
          <ac:spMkLst>
            <pc:docMk/>
            <pc:sldMk cId="1600575517" sldId="322"/>
            <ac:spMk id="12" creationId="{F016E392-78FA-410F-8032-18900D3A0FD2}"/>
          </ac:spMkLst>
        </pc:spChg>
      </pc:sldChg>
      <pc:sldChg chg="addSp delSp modSp add mod ord addAnim delAnim modAnim">
        <pc:chgData name="Tegischer Lukas" userId="f78daebb-0565-485c-bd0e-1cd035e796ff" providerId="ADAL" clId="{1BD77E5D-AD63-42E5-92C4-823CC3F66884}" dt="2021-03-10T08:16:31.387" v="977"/>
        <pc:sldMkLst>
          <pc:docMk/>
          <pc:sldMk cId="3358788559" sldId="323"/>
        </pc:sldMkLst>
        <pc:spChg chg="del">
          <ac:chgData name="Tegischer Lukas" userId="f78daebb-0565-485c-bd0e-1cd035e796ff" providerId="ADAL" clId="{1BD77E5D-AD63-42E5-92C4-823CC3F66884}" dt="2021-03-10T08:15:40.258" v="955" actId="478"/>
          <ac:spMkLst>
            <pc:docMk/>
            <pc:sldMk cId="3358788559" sldId="323"/>
            <ac:spMk id="2" creationId="{00000000-0000-0000-0000-000000000000}"/>
          </ac:spMkLst>
        </pc:spChg>
        <pc:spChg chg="add mod">
          <ac:chgData name="Tegischer Lukas" userId="f78daebb-0565-485c-bd0e-1cd035e796ff" providerId="ADAL" clId="{1BD77E5D-AD63-42E5-92C4-823CC3F66884}" dt="2021-03-10T08:15:56.249" v="961" actId="1076"/>
          <ac:spMkLst>
            <pc:docMk/>
            <pc:sldMk cId="3358788559" sldId="323"/>
            <ac:spMk id="3" creationId="{A570FB4D-55F1-464D-9A81-80EDD979BD0A}"/>
          </ac:spMkLst>
        </pc:spChg>
        <pc:spChg chg="add mod">
          <ac:chgData name="Tegischer Lukas" userId="f78daebb-0565-485c-bd0e-1cd035e796ff" providerId="ADAL" clId="{1BD77E5D-AD63-42E5-92C4-823CC3F66884}" dt="2021-03-10T08:16:11.258" v="968" actId="403"/>
          <ac:spMkLst>
            <pc:docMk/>
            <pc:sldMk cId="3358788559" sldId="323"/>
            <ac:spMk id="4" creationId="{1AF3865D-50E9-47D6-A98E-F0CCE747C495}"/>
          </ac:spMkLst>
        </pc:spChg>
        <pc:spChg chg="add del mod">
          <ac:chgData name="Tegischer Lukas" userId="f78daebb-0565-485c-bd0e-1cd035e796ff" providerId="ADAL" clId="{1BD77E5D-AD63-42E5-92C4-823CC3F66884}" dt="2021-03-10T08:16:09.600" v="966"/>
          <ac:spMkLst>
            <pc:docMk/>
            <pc:sldMk cId="3358788559" sldId="323"/>
            <ac:spMk id="5" creationId="{C1BE36FC-5552-43C4-8D3A-9B75F27F51E5}"/>
          </ac:spMkLst>
        </pc:spChg>
        <pc:spChg chg="add del">
          <ac:chgData name="Tegischer Lukas" userId="f78daebb-0565-485c-bd0e-1cd035e796ff" providerId="ADAL" clId="{1BD77E5D-AD63-42E5-92C4-823CC3F66884}" dt="2021-03-10T08:15:38.360" v="953" actId="478"/>
          <ac:spMkLst>
            <pc:docMk/>
            <pc:sldMk cId="3358788559" sldId="323"/>
            <ac:spMk id="6" creationId="{FB99D101-8CD5-4AAD-9D41-69F84DA27C43}"/>
          </ac:spMkLst>
        </pc:spChg>
        <pc:spChg chg="add del">
          <ac:chgData name="Tegischer Lukas" userId="f78daebb-0565-485c-bd0e-1cd035e796ff" providerId="ADAL" clId="{1BD77E5D-AD63-42E5-92C4-823CC3F66884}" dt="2021-03-10T08:15:39.125" v="954" actId="478"/>
          <ac:spMkLst>
            <pc:docMk/>
            <pc:sldMk cId="3358788559" sldId="323"/>
            <ac:spMk id="8" creationId="{75535B68-3BA4-4291-9370-A59F7A6E749C}"/>
          </ac:spMkLst>
        </pc:spChg>
        <pc:spChg chg="del">
          <ac:chgData name="Tegischer Lukas" userId="f78daebb-0565-485c-bd0e-1cd035e796ff" providerId="ADAL" clId="{1BD77E5D-AD63-42E5-92C4-823CC3F66884}" dt="2021-03-10T08:15:33.297" v="950" actId="478"/>
          <ac:spMkLst>
            <pc:docMk/>
            <pc:sldMk cId="3358788559" sldId="323"/>
            <ac:spMk id="11" creationId="{D2025DE3-6304-42AD-BF2E-57C5D64BA08F}"/>
          </ac:spMkLst>
        </pc:spChg>
        <pc:spChg chg="mod">
          <ac:chgData name="Tegischer Lukas" userId="f78daebb-0565-485c-bd0e-1cd035e796ff" providerId="ADAL" clId="{1BD77E5D-AD63-42E5-92C4-823CC3F66884}" dt="2021-03-10T08:15:45.057" v="957" actId="207"/>
          <ac:spMkLst>
            <pc:docMk/>
            <pc:sldMk cId="3358788559" sldId="323"/>
            <ac:spMk id="12" creationId="{F016E392-78FA-410F-8032-18900D3A0FD2}"/>
          </ac:spMkLst>
        </pc:spChg>
        <pc:spChg chg="add mod">
          <ac:chgData name="Tegischer Lukas" userId="f78daebb-0565-485c-bd0e-1cd035e796ff" providerId="ADAL" clId="{1BD77E5D-AD63-42E5-92C4-823CC3F66884}" dt="2021-03-10T08:16:24.424" v="975" actId="1076"/>
          <ac:spMkLst>
            <pc:docMk/>
            <pc:sldMk cId="3358788559" sldId="323"/>
            <ac:spMk id="13" creationId="{42100F84-6684-46A1-B851-2564CA841455}"/>
          </ac:spMkLst>
        </pc:spChg>
        <pc:picChg chg="add del">
          <ac:chgData name="Tegischer Lukas" userId="f78daebb-0565-485c-bd0e-1cd035e796ff" providerId="ADAL" clId="{1BD77E5D-AD63-42E5-92C4-823CC3F66884}" dt="2021-03-10T08:15:36.834" v="952" actId="478"/>
          <ac:picMkLst>
            <pc:docMk/>
            <pc:sldMk cId="3358788559" sldId="323"/>
            <ac:picMk id="14" creationId="{053D7308-DE5D-4085-8981-CCF5F27D1668}"/>
          </ac:picMkLst>
        </pc:picChg>
      </pc:sldChg>
    </pc:docChg>
  </pc:docChgLst>
  <pc:docChgLst>
    <pc:chgData name="Tegischer Lukas" userId="f78daebb-0565-485c-bd0e-1cd035e796ff" providerId="ADAL" clId="{662D7A65-DEF8-412A-8741-759DD89BEB0C}"/>
    <pc:docChg chg="undo custSel addSld delSld modSld">
      <pc:chgData name="Tegischer Lukas" userId="f78daebb-0565-485c-bd0e-1cd035e796ff" providerId="ADAL" clId="{662D7A65-DEF8-412A-8741-759DD89BEB0C}" dt="2021-09-22T15:46:22.836" v="512"/>
      <pc:docMkLst>
        <pc:docMk/>
      </pc:docMkLst>
      <pc:sldChg chg="modSp mod">
        <pc:chgData name="Tegischer Lukas" userId="f78daebb-0565-485c-bd0e-1cd035e796ff" providerId="ADAL" clId="{662D7A65-DEF8-412A-8741-759DD89BEB0C}" dt="2021-09-21T08:19:56.482" v="44" actId="20577"/>
        <pc:sldMkLst>
          <pc:docMk/>
          <pc:sldMk cId="336392357" sldId="256"/>
        </pc:sldMkLst>
        <pc:spChg chg="mod">
          <ac:chgData name="Tegischer Lukas" userId="f78daebb-0565-485c-bd0e-1cd035e796ff" providerId="ADAL" clId="{662D7A65-DEF8-412A-8741-759DD89BEB0C}" dt="2021-09-21T08:19:56.482" v="44" actId="20577"/>
          <ac:spMkLst>
            <pc:docMk/>
            <pc:sldMk cId="336392357" sldId="256"/>
            <ac:spMk id="2" creationId="{00000000-0000-0000-0000-000000000000}"/>
          </ac:spMkLst>
        </pc:spChg>
      </pc:sldChg>
      <pc:sldChg chg="modAnim">
        <pc:chgData name="Tegischer Lukas" userId="f78daebb-0565-485c-bd0e-1cd035e796ff" providerId="ADAL" clId="{662D7A65-DEF8-412A-8741-759DD89BEB0C}" dt="2021-09-22T15:46:22.836" v="512"/>
        <pc:sldMkLst>
          <pc:docMk/>
          <pc:sldMk cId="3932101437" sldId="291"/>
        </pc:sldMkLst>
      </pc:sldChg>
      <pc:sldChg chg="addSp delSp modSp mod delAnim modAnim">
        <pc:chgData name="Tegischer Lukas" userId="f78daebb-0565-485c-bd0e-1cd035e796ff" providerId="ADAL" clId="{662D7A65-DEF8-412A-8741-759DD89BEB0C}" dt="2021-09-21T13:56:58.103" v="185"/>
        <pc:sldMkLst>
          <pc:docMk/>
          <pc:sldMk cId="2738696002" sldId="324"/>
        </pc:sldMkLst>
        <pc:spChg chg="mod">
          <ac:chgData name="Tegischer Lukas" userId="f78daebb-0565-485c-bd0e-1cd035e796ff" providerId="ADAL" clId="{662D7A65-DEF8-412A-8741-759DD89BEB0C}" dt="2021-09-21T08:22:22.938" v="70" actId="20577"/>
          <ac:spMkLst>
            <pc:docMk/>
            <pc:sldMk cId="2738696002" sldId="324"/>
            <ac:spMk id="4" creationId="{C427B5BC-E2AB-4596-857C-DA06F86C68EB}"/>
          </ac:spMkLst>
        </pc:spChg>
        <pc:spChg chg="add del mod">
          <ac:chgData name="Tegischer Lukas" userId="f78daebb-0565-485c-bd0e-1cd035e796ff" providerId="ADAL" clId="{662D7A65-DEF8-412A-8741-759DD89BEB0C}" dt="2021-09-21T12:58:36.323" v="153" actId="478"/>
          <ac:spMkLst>
            <pc:docMk/>
            <pc:sldMk cId="2738696002" sldId="324"/>
            <ac:spMk id="9" creationId="{BB80828A-267B-4147-841E-8144EC80C054}"/>
          </ac:spMkLst>
        </pc:spChg>
        <pc:spChg chg="add mod">
          <ac:chgData name="Tegischer Lukas" userId="f78daebb-0565-485c-bd0e-1cd035e796ff" providerId="ADAL" clId="{662D7A65-DEF8-412A-8741-759DD89BEB0C}" dt="2021-09-21T12:59:09.749" v="165" actId="21"/>
          <ac:spMkLst>
            <pc:docMk/>
            <pc:sldMk cId="2738696002" sldId="324"/>
            <ac:spMk id="12" creationId="{A99615C6-399B-4D60-8C1D-72D33F171187}"/>
          </ac:spMkLst>
        </pc:spChg>
        <pc:spChg chg="add mod">
          <ac:chgData name="Tegischer Lukas" userId="f78daebb-0565-485c-bd0e-1cd035e796ff" providerId="ADAL" clId="{662D7A65-DEF8-412A-8741-759DD89BEB0C}" dt="2021-09-21T13:00:00.466" v="182" actId="1076"/>
          <ac:spMkLst>
            <pc:docMk/>
            <pc:sldMk cId="2738696002" sldId="324"/>
            <ac:spMk id="15" creationId="{068DB233-6688-4D2F-BAA5-9F563E89E20B}"/>
          </ac:spMkLst>
        </pc:spChg>
        <pc:spChg chg="del">
          <ac:chgData name="Tegischer Lukas" userId="f78daebb-0565-485c-bd0e-1cd035e796ff" providerId="ADAL" clId="{662D7A65-DEF8-412A-8741-759DD89BEB0C}" dt="2021-09-21T08:22:27.190" v="71" actId="478"/>
          <ac:spMkLst>
            <pc:docMk/>
            <pc:sldMk cId="2738696002" sldId="324"/>
            <ac:spMk id="18" creationId="{E3AE9444-E0D0-4D50-8F38-0BA95F21DF1D}"/>
          </ac:spMkLst>
        </pc:spChg>
        <pc:spChg chg="del">
          <ac:chgData name="Tegischer Lukas" userId="f78daebb-0565-485c-bd0e-1cd035e796ff" providerId="ADAL" clId="{662D7A65-DEF8-412A-8741-759DD89BEB0C}" dt="2021-09-21T08:22:27.190" v="71" actId="478"/>
          <ac:spMkLst>
            <pc:docMk/>
            <pc:sldMk cId="2738696002" sldId="324"/>
            <ac:spMk id="19" creationId="{DD010466-226F-48F2-A8BF-42BEA96CABC5}"/>
          </ac:spMkLst>
        </pc:spChg>
        <pc:spChg chg="del">
          <ac:chgData name="Tegischer Lukas" userId="f78daebb-0565-485c-bd0e-1cd035e796ff" providerId="ADAL" clId="{662D7A65-DEF8-412A-8741-759DD89BEB0C}" dt="2021-09-21T08:22:28.147" v="72" actId="478"/>
          <ac:spMkLst>
            <pc:docMk/>
            <pc:sldMk cId="2738696002" sldId="324"/>
            <ac:spMk id="21" creationId="{A074EE8B-DA24-4D76-BE35-C8387E479C84}"/>
          </ac:spMkLst>
        </pc:spChg>
        <pc:spChg chg="del">
          <ac:chgData name="Tegischer Lukas" userId="f78daebb-0565-485c-bd0e-1cd035e796ff" providerId="ADAL" clId="{662D7A65-DEF8-412A-8741-759DD89BEB0C}" dt="2021-09-21T08:22:27.190" v="71" actId="478"/>
          <ac:spMkLst>
            <pc:docMk/>
            <pc:sldMk cId="2738696002" sldId="324"/>
            <ac:spMk id="22" creationId="{E70914B6-E098-4D38-8ABE-D15416DD2A08}"/>
          </ac:spMkLst>
        </pc:spChg>
        <pc:picChg chg="add del mod">
          <ac:chgData name="Tegischer Lukas" userId="f78daebb-0565-485c-bd0e-1cd035e796ff" providerId="ADAL" clId="{662D7A65-DEF8-412A-8741-759DD89BEB0C}" dt="2021-09-21T12:58:36.730" v="154" actId="478"/>
          <ac:picMkLst>
            <pc:docMk/>
            <pc:sldMk cId="2738696002" sldId="324"/>
            <ac:picMk id="10" creationId="{EE5E1CAB-4A88-4B33-886C-5192279D9BAC}"/>
          </ac:picMkLst>
        </pc:picChg>
        <pc:picChg chg="add mod">
          <ac:chgData name="Tegischer Lukas" userId="f78daebb-0565-485c-bd0e-1cd035e796ff" providerId="ADAL" clId="{662D7A65-DEF8-412A-8741-759DD89BEB0C}" dt="2021-09-21T12:59:32.442" v="173" actId="14100"/>
          <ac:picMkLst>
            <pc:docMk/>
            <pc:sldMk cId="2738696002" sldId="324"/>
            <ac:picMk id="16" creationId="{0064BDE7-1F63-490E-9D74-7EC928C9D7AC}"/>
          </ac:picMkLst>
        </pc:picChg>
      </pc:sldChg>
      <pc:sldChg chg="del">
        <pc:chgData name="Tegischer Lukas" userId="f78daebb-0565-485c-bd0e-1cd035e796ff" providerId="ADAL" clId="{662D7A65-DEF8-412A-8741-759DD89BEB0C}" dt="2021-09-21T14:06:06.759" v="329" actId="47"/>
        <pc:sldMkLst>
          <pc:docMk/>
          <pc:sldMk cId="1042936405" sldId="352"/>
        </pc:sldMkLst>
      </pc:sldChg>
      <pc:sldChg chg="addSp delSp modSp mod delAnim modAnim">
        <pc:chgData name="Tegischer Lukas" userId="f78daebb-0565-485c-bd0e-1cd035e796ff" providerId="ADAL" clId="{662D7A65-DEF8-412A-8741-759DD89BEB0C}" dt="2021-09-21T14:06:02.319" v="328"/>
        <pc:sldMkLst>
          <pc:docMk/>
          <pc:sldMk cId="2819158892" sldId="353"/>
        </pc:sldMkLst>
        <pc:spChg chg="mod">
          <ac:chgData name="Tegischer Lukas" userId="f78daebb-0565-485c-bd0e-1cd035e796ff" providerId="ADAL" clId="{662D7A65-DEF8-412A-8741-759DD89BEB0C}" dt="2021-09-21T14:04:52.372" v="300" actId="1076"/>
          <ac:spMkLst>
            <pc:docMk/>
            <pc:sldMk cId="2819158892" sldId="353"/>
            <ac:spMk id="4" creationId="{C427B5BC-E2AB-4596-857C-DA06F86C68EB}"/>
          </ac:spMkLst>
        </pc:spChg>
        <pc:spChg chg="del">
          <ac:chgData name="Tegischer Lukas" userId="f78daebb-0565-485c-bd0e-1cd035e796ff" providerId="ADAL" clId="{662D7A65-DEF8-412A-8741-759DD89BEB0C}" dt="2021-09-21T14:04:28.482" v="280" actId="478"/>
          <ac:spMkLst>
            <pc:docMk/>
            <pc:sldMk cId="2819158892" sldId="353"/>
            <ac:spMk id="9" creationId="{D22EF648-E695-44A9-991C-3E556589B6A4}"/>
          </ac:spMkLst>
        </pc:spChg>
        <pc:spChg chg="add mod">
          <ac:chgData name="Tegischer Lukas" userId="f78daebb-0565-485c-bd0e-1cd035e796ff" providerId="ADAL" clId="{662D7A65-DEF8-412A-8741-759DD89BEB0C}" dt="2021-09-21T14:05:49.094" v="322" actId="403"/>
          <ac:spMkLst>
            <pc:docMk/>
            <pc:sldMk cId="2819158892" sldId="353"/>
            <ac:spMk id="11" creationId="{4F810385-E6DA-402B-98D7-684F3D2F2645}"/>
          </ac:spMkLst>
        </pc:spChg>
        <pc:spChg chg="add mod">
          <ac:chgData name="Tegischer Lukas" userId="f78daebb-0565-485c-bd0e-1cd035e796ff" providerId="ADAL" clId="{662D7A65-DEF8-412A-8741-759DD89BEB0C}" dt="2021-09-21T14:05:52.952" v="324" actId="404"/>
          <ac:spMkLst>
            <pc:docMk/>
            <pc:sldMk cId="2819158892" sldId="353"/>
            <ac:spMk id="15" creationId="{19A61069-58B3-44A0-9F06-54B14A6E6834}"/>
          </ac:spMkLst>
        </pc:spChg>
        <pc:spChg chg="del">
          <ac:chgData name="Tegischer Lukas" userId="f78daebb-0565-485c-bd0e-1cd035e796ff" providerId="ADAL" clId="{662D7A65-DEF8-412A-8741-759DD89BEB0C}" dt="2021-09-21T14:04:29.276" v="281" actId="478"/>
          <ac:spMkLst>
            <pc:docMk/>
            <pc:sldMk cId="2819158892" sldId="353"/>
            <ac:spMk id="16" creationId="{4A3F9059-6BC7-4B9F-BBFB-6A521C8DEFE7}"/>
          </ac:spMkLst>
        </pc:spChg>
        <pc:spChg chg="del">
          <ac:chgData name="Tegischer Lukas" userId="f78daebb-0565-485c-bd0e-1cd035e796ff" providerId="ADAL" clId="{662D7A65-DEF8-412A-8741-759DD89BEB0C}" dt="2021-09-21T14:04:29.990" v="282" actId="478"/>
          <ac:spMkLst>
            <pc:docMk/>
            <pc:sldMk cId="2819158892" sldId="353"/>
            <ac:spMk id="20" creationId="{5C4FBB22-03D1-4609-88C8-1F6F03BB4922}"/>
          </ac:spMkLst>
        </pc:spChg>
        <pc:spChg chg="del">
          <ac:chgData name="Tegischer Lukas" userId="f78daebb-0565-485c-bd0e-1cd035e796ff" providerId="ADAL" clId="{662D7A65-DEF8-412A-8741-759DD89BEB0C}" dt="2021-09-21T14:04:30.959" v="283" actId="478"/>
          <ac:spMkLst>
            <pc:docMk/>
            <pc:sldMk cId="2819158892" sldId="353"/>
            <ac:spMk id="24" creationId="{90B401E2-10A0-4F70-9D78-344D8D5A2042}"/>
          </ac:spMkLst>
        </pc:spChg>
        <pc:spChg chg="del mod">
          <ac:chgData name="Tegischer Lukas" userId="f78daebb-0565-485c-bd0e-1cd035e796ff" providerId="ADAL" clId="{662D7A65-DEF8-412A-8741-759DD89BEB0C}" dt="2021-09-21T14:04:32.241" v="285" actId="478"/>
          <ac:spMkLst>
            <pc:docMk/>
            <pc:sldMk cId="2819158892" sldId="353"/>
            <ac:spMk id="25" creationId="{A673851E-5FDF-431C-94C8-F63059548D43}"/>
          </ac:spMkLst>
        </pc:spChg>
        <pc:spChg chg="del">
          <ac:chgData name="Tegischer Lukas" userId="f78daebb-0565-485c-bd0e-1cd035e796ff" providerId="ADAL" clId="{662D7A65-DEF8-412A-8741-759DD89BEB0C}" dt="2021-09-21T14:04:32.918" v="286" actId="478"/>
          <ac:spMkLst>
            <pc:docMk/>
            <pc:sldMk cId="2819158892" sldId="353"/>
            <ac:spMk id="26" creationId="{36E87770-0500-4610-B405-09320DC4E870}"/>
          </ac:spMkLst>
        </pc:spChg>
        <pc:picChg chg="add mod">
          <ac:chgData name="Tegischer Lukas" userId="f78daebb-0565-485c-bd0e-1cd035e796ff" providerId="ADAL" clId="{662D7A65-DEF8-412A-8741-759DD89BEB0C}" dt="2021-09-21T14:05:55.236" v="325" actId="1076"/>
          <ac:picMkLst>
            <pc:docMk/>
            <pc:sldMk cId="2819158892" sldId="353"/>
            <ac:picMk id="12" creationId="{BDCF6F8D-DC8B-469A-9DFF-B67236EE37C3}"/>
          </ac:picMkLst>
        </pc:picChg>
      </pc:sldChg>
      <pc:sldChg chg="del">
        <pc:chgData name="Tegischer Lukas" userId="f78daebb-0565-485c-bd0e-1cd035e796ff" providerId="ADAL" clId="{662D7A65-DEF8-412A-8741-759DD89BEB0C}" dt="2021-09-21T14:06:06.759" v="329" actId="47"/>
        <pc:sldMkLst>
          <pc:docMk/>
          <pc:sldMk cId="1357929206" sldId="354"/>
        </pc:sldMkLst>
      </pc:sldChg>
      <pc:sldChg chg="del">
        <pc:chgData name="Tegischer Lukas" userId="f78daebb-0565-485c-bd0e-1cd035e796ff" providerId="ADAL" clId="{662D7A65-DEF8-412A-8741-759DD89BEB0C}" dt="2021-09-21T14:06:06.759" v="329" actId="47"/>
        <pc:sldMkLst>
          <pc:docMk/>
          <pc:sldMk cId="2506834400" sldId="355"/>
        </pc:sldMkLst>
      </pc:sldChg>
      <pc:sldChg chg="del">
        <pc:chgData name="Tegischer Lukas" userId="f78daebb-0565-485c-bd0e-1cd035e796ff" providerId="ADAL" clId="{662D7A65-DEF8-412A-8741-759DD89BEB0C}" dt="2021-09-21T14:06:06.759" v="329" actId="47"/>
        <pc:sldMkLst>
          <pc:docMk/>
          <pc:sldMk cId="1948182584" sldId="356"/>
        </pc:sldMkLst>
      </pc:sldChg>
      <pc:sldChg chg="del">
        <pc:chgData name="Tegischer Lukas" userId="f78daebb-0565-485c-bd0e-1cd035e796ff" providerId="ADAL" clId="{662D7A65-DEF8-412A-8741-759DD89BEB0C}" dt="2021-09-21T14:06:06.759" v="329" actId="47"/>
        <pc:sldMkLst>
          <pc:docMk/>
          <pc:sldMk cId="1313345018" sldId="357"/>
        </pc:sldMkLst>
      </pc:sldChg>
      <pc:sldChg chg="del">
        <pc:chgData name="Tegischer Lukas" userId="f78daebb-0565-485c-bd0e-1cd035e796ff" providerId="ADAL" clId="{662D7A65-DEF8-412A-8741-759DD89BEB0C}" dt="2021-09-21T14:06:06.759" v="329" actId="47"/>
        <pc:sldMkLst>
          <pc:docMk/>
          <pc:sldMk cId="2194354262" sldId="359"/>
        </pc:sldMkLst>
      </pc:sldChg>
      <pc:sldChg chg="addSp modSp add mod modAnim">
        <pc:chgData name="Tegischer Lukas" userId="f78daebb-0565-485c-bd0e-1cd035e796ff" providerId="ADAL" clId="{662D7A65-DEF8-412A-8741-759DD89BEB0C}" dt="2021-09-21T13:58:33.224" v="206"/>
        <pc:sldMkLst>
          <pc:docMk/>
          <pc:sldMk cId="820501182" sldId="360"/>
        </pc:sldMkLst>
        <pc:spChg chg="add mod">
          <ac:chgData name="Tegischer Lukas" userId="f78daebb-0565-485c-bd0e-1cd035e796ff" providerId="ADAL" clId="{662D7A65-DEF8-412A-8741-759DD89BEB0C}" dt="2021-09-21T13:58:28.837" v="205" actId="115"/>
          <ac:spMkLst>
            <pc:docMk/>
            <pc:sldMk cId="820501182" sldId="360"/>
            <ac:spMk id="8" creationId="{9E5528C5-3A91-450C-A859-08403CF3ABA0}"/>
          </ac:spMkLst>
        </pc:spChg>
        <pc:spChg chg="mod">
          <ac:chgData name="Tegischer Lukas" userId="f78daebb-0565-485c-bd0e-1cd035e796ff" providerId="ADAL" clId="{662D7A65-DEF8-412A-8741-759DD89BEB0C}" dt="2021-09-21T13:57:20.695" v="188" actId="20577"/>
          <ac:spMkLst>
            <pc:docMk/>
            <pc:sldMk cId="820501182" sldId="360"/>
            <ac:spMk id="9" creationId="{BB80828A-267B-4147-841E-8144EC80C054}"/>
          </ac:spMkLst>
        </pc:spChg>
        <pc:picChg chg="add mod">
          <ac:chgData name="Tegischer Lukas" userId="f78daebb-0565-485c-bd0e-1cd035e796ff" providerId="ADAL" clId="{662D7A65-DEF8-412A-8741-759DD89BEB0C}" dt="2021-09-21T08:29:15.217" v="145"/>
          <ac:picMkLst>
            <pc:docMk/>
            <pc:sldMk cId="820501182" sldId="360"/>
            <ac:picMk id="5" creationId="{EE5E1CAB-4A88-4B33-886C-5192279D9BAC}"/>
          </ac:picMkLst>
        </pc:picChg>
        <pc:picChg chg="add mod">
          <ac:chgData name="Tegischer Lukas" userId="f78daebb-0565-485c-bd0e-1cd035e796ff" providerId="ADAL" clId="{662D7A65-DEF8-412A-8741-759DD89BEB0C}" dt="2021-09-21T13:58:01.965" v="191" actId="1076"/>
          <ac:picMkLst>
            <pc:docMk/>
            <pc:sldMk cId="820501182" sldId="360"/>
            <ac:picMk id="6" creationId="{DA0A6837-8A84-4765-83D9-C4EEA4EE0ACA}"/>
          </ac:picMkLst>
        </pc:picChg>
      </pc:sldChg>
      <pc:sldChg chg="modSp add mod">
        <pc:chgData name="Tegischer Lukas" userId="f78daebb-0565-485c-bd0e-1cd035e796ff" providerId="ADAL" clId="{662D7A65-DEF8-412A-8741-759DD89BEB0C}" dt="2021-09-21T13:57:15.780" v="187" actId="1076"/>
        <pc:sldMkLst>
          <pc:docMk/>
          <pc:sldMk cId="1102963811" sldId="361"/>
        </pc:sldMkLst>
        <pc:spChg chg="mod">
          <ac:chgData name="Tegischer Lukas" userId="f78daebb-0565-485c-bd0e-1cd035e796ff" providerId="ADAL" clId="{662D7A65-DEF8-412A-8741-759DD89BEB0C}" dt="2021-09-21T13:57:10.742" v="186" actId="20577"/>
          <ac:spMkLst>
            <pc:docMk/>
            <pc:sldMk cId="1102963811" sldId="361"/>
            <ac:spMk id="9" creationId="{BB80828A-267B-4147-841E-8144EC80C054}"/>
          </ac:spMkLst>
        </pc:spChg>
        <pc:picChg chg="mod">
          <ac:chgData name="Tegischer Lukas" userId="f78daebb-0565-485c-bd0e-1cd035e796ff" providerId="ADAL" clId="{662D7A65-DEF8-412A-8741-759DD89BEB0C}" dt="2021-09-21T13:57:15.780" v="187" actId="1076"/>
          <ac:picMkLst>
            <pc:docMk/>
            <pc:sldMk cId="1102963811" sldId="361"/>
            <ac:picMk id="10" creationId="{EE5E1CAB-4A88-4B33-886C-5192279D9BAC}"/>
          </ac:picMkLst>
        </pc:picChg>
      </pc:sldChg>
      <pc:sldChg chg="addSp delSp modSp add mod delAnim">
        <pc:chgData name="Tegischer Lukas" userId="f78daebb-0565-485c-bd0e-1cd035e796ff" providerId="ADAL" clId="{662D7A65-DEF8-412A-8741-759DD89BEB0C}" dt="2021-09-21T14:03:16.559" v="263" actId="6549"/>
        <pc:sldMkLst>
          <pc:docMk/>
          <pc:sldMk cId="1550938981" sldId="362"/>
        </pc:sldMkLst>
        <pc:spChg chg="del">
          <ac:chgData name="Tegischer Lukas" userId="f78daebb-0565-485c-bd0e-1cd035e796ff" providerId="ADAL" clId="{662D7A65-DEF8-412A-8741-759DD89BEB0C}" dt="2021-09-21T14:03:09.794" v="257" actId="478"/>
          <ac:spMkLst>
            <pc:docMk/>
            <pc:sldMk cId="1550938981" sldId="362"/>
            <ac:spMk id="4" creationId="{C427B5BC-E2AB-4596-857C-DA06F86C68EB}"/>
          </ac:spMkLst>
        </pc:spChg>
        <pc:spChg chg="del">
          <ac:chgData name="Tegischer Lukas" userId="f78daebb-0565-485c-bd0e-1cd035e796ff" providerId="ADAL" clId="{662D7A65-DEF8-412A-8741-759DD89BEB0C}" dt="2021-09-21T13:58:52.238" v="209" actId="478"/>
          <ac:spMkLst>
            <pc:docMk/>
            <pc:sldMk cId="1550938981" sldId="362"/>
            <ac:spMk id="8" creationId="{9E5528C5-3A91-450C-A859-08403CF3ABA0}"/>
          </ac:spMkLst>
        </pc:spChg>
        <pc:spChg chg="del">
          <ac:chgData name="Tegischer Lukas" userId="f78daebb-0565-485c-bd0e-1cd035e796ff" providerId="ADAL" clId="{662D7A65-DEF8-412A-8741-759DD89BEB0C}" dt="2021-09-21T13:58:53.097" v="210" actId="478"/>
          <ac:spMkLst>
            <pc:docMk/>
            <pc:sldMk cId="1550938981" sldId="362"/>
            <ac:spMk id="9" creationId="{BB80828A-267B-4147-841E-8144EC80C054}"/>
          </ac:spMkLst>
        </pc:spChg>
        <pc:spChg chg="add mod">
          <ac:chgData name="Tegischer Lukas" userId="f78daebb-0565-485c-bd0e-1cd035e796ff" providerId="ADAL" clId="{662D7A65-DEF8-412A-8741-759DD89BEB0C}" dt="2021-09-21T14:03:16.559" v="263" actId="6549"/>
          <ac:spMkLst>
            <pc:docMk/>
            <pc:sldMk cId="1550938981" sldId="362"/>
            <ac:spMk id="10" creationId="{D9B0547D-87B3-4C5D-9A76-CDF8523BCE06}"/>
          </ac:spMkLst>
        </pc:spChg>
        <pc:picChg chg="del">
          <ac:chgData name="Tegischer Lukas" userId="f78daebb-0565-485c-bd0e-1cd035e796ff" providerId="ADAL" clId="{662D7A65-DEF8-412A-8741-759DD89BEB0C}" dt="2021-09-21T13:58:51.615" v="208" actId="478"/>
          <ac:picMkLst>
            <pc:docMk/>
            <pc:sldMk cId="1550938981" sldId="362"/>
            <ac:picMk id="6" creationId="{DA0A6837-8A84-4765-83D9-C4EEA4EE0ACA}"/>
          </ac:picMkLst>
        </pc:picChg>
      </pc:sldChg>
      <pc:sldChg chg="addSp delSp modSp add mod modAnim">
        <pc:chgData name="Tegischer Lukas" userId="f78daebb-0565-485c-bd0e-1cd035e796ff" providerId="ADAL" clId="{662D7A65-DEF8-412A-8741-759DD89BEB0C}" dt="2021-09-21T14:03:55.152" v="270"/>
        <pc:sldMkLst>
          <pc:docMk/>
          <pc:sldMk cId="176239428" sldId="363"/>
        </pc:sldMkLst>
        <pc:spChg chg="del">
          <ac:chgData name="Tegischer Lukas" userId="f78daebb-0565-485c-bd0e-1cd035e796ff" providerId="ADAL" clId="{662D7A65-DEF8-412A-8741-759DD89BEB0C}" dt="2021-09-21T14:02:52.249" v="251" actId="478"/>
          <ac:spMkLst>
            <pc:docMk/>
            <pc:sldMk cId="176239428" sldId="363"/>
            <ac:spMk id="4" creationId="{C427B5BC-E2AB-4596-857C-DA06F86C68EB}"/>
          </ac:spMkLst>
        </pc:spChg>
        <pc:spChg chg="mod">
          <ac:chgData name="Tegischer Lukas" userId="f78daebb-0565-485c-bd0e-1cd035e796ff" providerId="ADAL" clId="{662D7A65-DEF8-412A-8741-759DD89BEB0C}" dt="2021-09-21T14:02:55.164" v="252" actId="1076"/>
          <ac:spMkLst>
            <pc:docMk/>
            <pc:sldMk cId="176239428" sldId="363"/>
            <ac:spMk id="10" creationId="{D9B0547D-87B3-4C5D-9A76-CDF8523BCE06}"/>
          </ac:spMkLst>
        </pc:spChg>
        <pc:picChg chg="add mod modCrop">
          <ac:chgData name="Tegischer Lukas" userId="f78daebb-0565-485c-bd0e-1cd035e796ff" providerId="ADAL" clId="{662D7A65-DEF8-412A-8741-759DD89BEB0C}" dt="2021-09-21T14:03:02.060" v="256" actId="14100"/>
          <ac:picMkLst>
            <pc:docMk/>
            <pc:sldMk cId="176239428" sldId="363"/>
            <ac:picMk id="3" creationId="{08D9D663-1130-417F-B4D6-FC6BA8C9E268}"/>
          </ac:picMkLst>
        </pc:picChg>
        <pc:cxnChg chg="add mod">
          <ac:chgData name="Tegischer Lukas" userId="f78daebb-0565-485c-bd0e-1cd035e796ff" providerId="ADAL" clId="{662D7A65-DEF8-412A-8741-759DD89BEB0C}" dt="2021-09-21T14:03:47.433" v="268" actId="1582"/>
          <ac:cxnSpMkLst>
            <pc:docMk/>
            <pc:sldMk cId="176239428" sldId="363"/>
            <ac:cxnSpMk id="6" creationId="{1EA50961-9D31-4017-8A6F-83D98D20FB2C}"/>
          </ac:cxnSpMkLst>
        </pc:cxnChg>
      </pc:sldChg>
      <pc:sldChg chg="new del">
        <pc:chgData name="Tegischer Lukas" userId="f78daebb-0565-485c-bd0e-1cd035e796ff" providerId="ADAL" clId="{662D7A65-DEF8-412A-8741-759DD89BEB0C}" dt="2021-09-21T14:30:25.815" v="342" actId="47"/>
        <pc:sldMkLst>
          <pc:docMk/>
          <pc:sldMk cId="292774563" sldId="364"/>
        </pc:sldMkLst>
      </pc:sldChg>
      <pc:sldChg chg="addSp delSp modSp new mod delAnim modAnim">
        <pc:chgData name="Tegischer Lukas" userId="f78daebb-0565-485c-bd0e-1cd035e796ff" providerId="ADAL" clId="{662D7A65-DEF8-412A-8741-759DD89BEB0C}" dt="2021-09-21T14:38:15.925" v="496" actId="1076"/>
        <pc:sldMkLst>
          <pc:docMk/>
          <pc:sldMk cId="729735534" sldId="364"/>
        </pc:sldMkLst>
        <pc:spChg chg="del">
          <ac:chgData name="Tegischer Lukas" userId="f78daebb-0565-485c-bd0e-1cd035e796ff" providerId="ADAL" clId="{662D7A65-DEF8-412A-8741-759DD89BEB0C}" dt="2021-09-21T14:34:03.515" v="344" actId="478"/>
          <ac:spMkLst>
            <pc:docMk/>
            <pc:sldMk cId="729735534" sldId="364"/>
            <ac:spMk id="2" creationId="{FF01EB1C-2158-4CA0-B12B-20BBC499B2CB}"/>
          </ac:spMkLst>
        </pc:spChg>
        <pc:spChg chg="del">
          <ac:chgData name="Tegischer Lukas" userId="f78daebb-0565-485c-bd0e-1cd035e796ff" providerId="ADAL" clId="{662D7A65-DEF8-412A-8741-759DD89BEB0C}" dt="2021-09-21T14:34:04.366" v="345" actId="478"/>
          <ac:spMkLst>
            <pc:docMk/>
            <pc:sldMk cId="729735534" sldId="364"/>
            <ac:spMk id="3" creationId="{1B485AE1-D712-4B09-A5D7-1DA7B052FBD3}"/>
          </ac:spMkLst>
        </pc:spChg>
        <pc:spChg chg="add mod">
          <ac:chgData name="Tegischer Lukas" userId="f78daebb-0565-485c-bd0e-1cd035e796ff" providerId="ADAL" clId="{662D7A65-DEF8-412A-8741-759DD89BEB0C}" dt="2021-09-21T14:38:13.869" v="495" actId="1076"/>
          <ac:spMkLst>
            <pc:docMk/>
            <pc:sldMk cId="729735534" sldId="364"/>
            <ac:spMk id="7" creationId="{57C1CE51-E8B2-4B63-B3B2-318BCBE0A057}"/>
          </ac:spMkLst>
        </pc:spChg>
        <pc:spChg chg="add del mod">
          <ac:chgData name="Tegischer Lukas" userId="f78daebb-0565-485c-bd0e-1cd035e796ff" providerId="ADAL" clId="{662D7A65-DEF8-412A-8741-759DD89BEB0C}" dt="2021-09-21T14:38:11.833" v="494" actId="478"/>
          <ac:spMkLst>
            <pc:docMk/>
            <pc:sldMk cId="729735534" sldId="364"/>
            <ac:spMk id="8" creationId="{6946AFF6-28B5-4DF7-BD92-9A7918469DC3}"/>
          </ac:spMkLst>
        </pc:spChg>
        <pc:spChg chg="add mod">
          <ac:chgData name="Tegischer Lukas" userId="f78daebb-0565-485c-bd0e-1cd035e796ff" providerId="ADAL" clId="{662D7A65-DEF8-412A-8741-759DD89BEB0C}" dt="2021-09-21T14:38:15.925" v="496" actId="1076"/>
          <ac:spMkLst>
            <pc:docMk/>
            <pc:sldMk cId="729735534" sldId="364"/>
            <ac:spMk id="10" creationId="{189CE936-0407-40ED-AF17-A8073CD57BA1}"/>
          </ac:spMkLst>
        </pc:spChg>
        <pc:picChg chg="add mod modCrop">
          <ac:chgData name="Tegischer Lukas" userId="f78daebb-0565-485c-bd0e-1cd035e796ff" providerId="ADAL" clId="{662D7A65-DEF8-412A-8741-759DD89BEB0C}" dt="2021-09-21T14:34:14.271" v="349" actId="1076"/>
          <ac:picMkLst>
            <pc:docMk/>
            <pc:sldMk cId="729735534" sldId="364"/>
            <ac:picMk id="5" creationId="{DBFE6976-D38A-4732-96B5-A333EC36EA9A}"/>
          </ac:picMkLst>
        </pc:picChg>
      </pc:sldChg>
      <pc:sldChg chg="addSp delSp modSp add del mod delAnim">
        <pc:chgData name="Tegischer Lukas" userId="f78daebb-0565-485c-bd0e-1cd035e796ff" providerId="ADAL" clId="{662D7A65-DEF8-412A-8741-759DD89BEB0C}" dt="2021-09-21T14:16:53.548" v="340" actId="47"/>
        <pc:sldMkLst>
          <pc:docMk/>
          <pc:sldMk cId="2751963298" sldId="364"/>
        </pc:sldMkLst>
        <pc:spChg chg="del">
          <ac:chgData name="Tegischer Lukas" userId="f78daebb-0565-485c-bd0e-1cd035e796ff" providerId="ADAL" clId="{662D7A65-DEF8-412A-8741-759DD89BEB0C}" dt="2021-09-21T14:16:25.114" v="333" actId="478"/>
          <ac:spMkLst>
            <pc:docMk/>
            <pc:sldMk cId="2751963298" sldId="364"/>
            <ac:spMk id="8" creationId="{9E5528C5-3A91-450C-A859-08403CF3ABA0}"/>
          </ac:spMkLst>
        </pc:spChg>
        <pc:spChg chg="del">
          <ac:chgData name="Tegischer Lukas" userId="f78daebb-0565-485c-bd0e-1cd035e796ff" providerId="ADAL" clId="{662D7A65-DEF8-412A-8741-759DD89BEB0C}" dt="2021-09-21T14:16:23.196" v="331" actId="478"/>
          <ac:spMkLst>
            <pc:docMk/>
            <pc:sldMk cId="2751963298" sldId="364"/>
            <ac:spMk id="9" creationId="{BB80828A-267B-4147-841E-8144EC80C054}"/>
          </ac:spMkLst>
        </pc:spChg>
        <pc:spChg chg="add del mod">
          <ac:chgData name="Tegischer Lukas" userId="f78daebb-0565-485c-bd0e-1cd035e796ff" providerId="ADAL" clId="{662D7A65-DEF8-412A-8741-759DD89BEB0C}" dt="2021-09-21T14:16:52.644" v="339" actId="478"/>
          <ac:spMkLst>
            <pc:docMk/>
            <pc:sldMk cId="2751963298" sldId="364"/>
            <ac:spMk id="10" creationId="{F785B00F-FD16-4246-B8F5-49B4563131E9}"/>
          </ac:spMkLst>
        </pc:spChg>
        <pc:picChg chg="del">
          <ac:chgData name="Tegischer Lukas" userId="f78daebb-0565-485c-bd0e-1cd035e796ff" providerId="ADAL" clId="{662D7A65-DEF8-412A-8741-759DD89BEB0C}" dt="2021-09-21T14:16:24.068" v="332" actId="478"/>
          <ac:picMkLst>
            <pc:docMk/>
            <pc:sldMk cId="2751963298" sldId="364"/>
            <ac:picMk id="6" creationId="{DA0A6837-8A84-4765-83D9-C4EEA4EE0ACA}"/>
          </ac:picMkLst>
        </pc:picChg>
      </pc:sldChg>
      <pc:sldChg chg="addSp delSp modSp add mod delAnim">
        <pc:chgData name="Tegischer Lukas" userId="f78daebb-0565-485c-bd0e-1cd035e796ff" providerId="ADAL" clId="{662D7A65-DEF8-412A-8741-759DD89BEB0C}" dt="2021-09-21T14:38:09.165" v="493" actId="1076"/>
        <pc:sldMkLst>
          <pc:docMk/>
          <pc:sldMk cId="419543409" sldId="365"/>
        </pc:sldMkLst>
        <pc:spChg chg="mod">
          <ac:chgData name="Tegischer Lukas" userId="f78daebb-0565-485c-bd0e-1cd035e796ff" providerId="ADAL" clId="{662D7A65-DEF8-412A-8741-759DD89BEB0C}" dt="2021-09-21T14:38:06.903" v="492" actId="1076"/>
          <ac:spMkLst>
            <pc:docMk/>
            <pc:sldMk cId="419543409" sldId="365"/>
            <ac:spMk id="7" creationId="{57C1CE51-E8B2-4B63-B3B2-318BCBE0A057}"/>
          </ac:spMkLst>
        </pc:spChg>
        <pc:spChg chg="del mod">
          <ac:chgData name="Tegischer Lukas" userId="f78daebb-0565-485c-bd0e-1cd035e796ff" providerId="ADAL" clId="{662D7A65-DEF8-412A-8741-759DD89BEB0C}" dt="2021-09-21T14:38:04.350" v="491" actId="478"/>
          <ac:spMkLst>
            <pc:docMk/>
            <pc:sldMk cId="419543409" sldId="365"/>
            <ac:spMk id="8" creationId="{6946AFF6-28B5-4DF7-BD92-9A7918469DC3}"/>
          </ac:spMkLst>
        </pc:spChg>
        <pc:spChg chg="add mod">
          <ac:chgData name="Tegischer Lukas" userId="f78daebb-0565-485c-bd0e-1cd035e796ff" providerId="ADAL" clId="{662D7A65-DEF8-412A-8741-759DD89BEB0C}" dt="2021-09-21T14:38:09.165" v="493" actId="1076"/>
          <ac:spMkLst>
            <pc:docMk/>
            <pc:sldMk cId="419543409" sldId="365"/>
            <ac:spMk id="9" creationId="{21BB3EDF-A2D5-4513-9ED4-143EDC2226B6}"/>
          </ac:spMkLst>
        </pc:spChg>
        <pc:picChg chg="add mod modCrop">
          <ac:chgData name="Tegischer Lukas" userId="f78daebb-0565-485c-bd0e-1cd035e796ff" providerId="ADAL" clId="{662D7A65-DEF8-412A-8741-759DD89BEB0C}" dt="2021-09-21T14:37:12.622" v="458" actId="1076"/>
          <ac:picMkLst>
            <pc:docMk/>
            <pc:sldMk cId="419543409" sldId="365"/>
            <ac:picMk id="3" creationId="{1E9B886E-17C5-4BB1-BCDE-A03981BDA9D4}"/>
          </ac:picMkLst>
        </pc:picChg>
        <pc:picChg chg="del">
          <ac:chgData name="Tegischer Lukas" userId="f78daebb-0565-485c-bd0e-1cd035e796ff" providerId="ADAL" clId="{662D7A65-DEF8-412A-8741-759DD89BEB0C}" dt="2021-09-21T14:37:03.149" v="455" actId="478"/>
          <ac:picMkLst>
            <pc:docMk/>
            <pc:sldMk cId="419543409" sldId="365"/>
            <ac:picMk id="5" creationId="{DBFE6976-D38A-4732-96B5-A333EC36EA9A}"/>
          </ac:picMkLst>
        </pc:picChg>
      </pc:sldChg>
      <pc:sldChg chg="addSp delSp modSp add mod">
        <pc:chgData name="Tegischer Lukas" userId="f78daebb-0565-485c-bd0e-1cd035e796ff" providerId="ADAL" clId="{662D7A65-DEF8-412A-8741-759DD89BEB0C}" dt="2021-09-21T14:39:22.156" v="510" actId="20577"/>
        <pc:sldMkLst>
          <pc:docMk/>
          <pc:sldMk cId="4235412651" sldId="366"/>
        </pc:sldMkLst>
        <pc:spChg chg="mod">
          <ac:chgData name="Tegischer Lukas" userId="f78daebb-0565-485c-bd0e-1cd035e796ff" providerId="ADAL" clId="{662D7A65-DEF8-412A-8741-759DD89BEB0C}" dt="2021-09-21T14:39:22.156" v="510" actId="20577"/>
          <ac:spMkLst>
            <pc:docMk/>
            <pc:sldMk cId="4235412651" sldId="366"/>
            <ac:spMk id="7" creationId="{57C1CE51-E8B2-4B63-B3B2-318BCBE0A057}"/>
          </ac:spMkLst>
        </pc:spChg>
        <pc:spChg chg="mod">
          <ac:chgData name="Tegischer Lukas" userId="f78daebb-0565-485c-bd0e-1cd035e796ff" providerId="ADAL" clId="{662D7A65-DEF8-412A-8741-759DD89BEB0C}" dt="2021-09-21T14:39:19.981" v="509" actId="1076"/>
          <ac:spMkLst>
            <pc:docMk/>
            <pc:sldMk cId="4235412651" sldId="366"/>
            <ac:spMk id="9" creationId="{21BB3EDF-A2D5-4513-9ED4-143EDC2226B6}"/>
          </ac:spMkLst>
        </pc:spChg>
        <pc:picChg chg="del">
          <ac:chgData name="Tegischer Lukas" userId="f78daebb-0565-485c-bd0e-1cd035e796ff" providerId="ADAL" clId="{662D7A65-DEF8-412A-8741-759DD89BEB0C}" dt="2021-09-21T14:38:46.069" v="498" actId="478"/>
          <ac:picMkLst>
            <pc:docMk/>
            <pc:sldMk cId="4235412651" sldId="366"/>
            <ac:picMk id="3" creationId="{1E9B886E-17C5-4BB1-BCDE-A03981BDA9D4}"/>
          </ac:picMkLst>
        </pc:picChg>
        <pc:picChg chg="add del">
          <ac:chgData name="Tegischer Lukas" userId="f78daebb-0565-485c-bd0e-1cd035e796ff" providerId="ADAL" clId="{662D7A65-DEF8-412A-8741-759DD89BEB0C}" dt="2021-09-21T14:38:56.915" v="500" actId="478"/>
          <ac:picMkLst>
            <pc:docMk/>
            <pc:sldMk cId="4235412651" sldId="366"/>
            <ac:picMk id="4" creationId="{EC4FBA06-4C58-47AD-9FDB-3D7889D867FC}"/>
          </ac:picMkLst>
        </pc:picChg>
        <pc:picChg chg="add mod modCrop">
          <ac:chgData name="Tegischer Lukas" userId="f78daebb-0565-485c-bd0e-1cd035e796ff" providerId="ADAL" clId="{662D7A65-DEF8-412A-8741-759DD89BEB0C}" dt="2021-09-21T14:39:05.525" v="503" actId="1076"/>
          <ac:picMkLst>
            <pc:docMk/>
            <pc:sldMk cId="4235412651" sldId="366"/>
            <ac:picMk id="6" creationId="{D7266523-005B-415F-9E09-880AD73FEB83}"/>
          </ac:picMkLst>
        </pc:picChg>
      </pc:sldChg>
    </pc:docChg>
  </pc:docChgLst>
  <pc:docChgLst>
    <pc:chgData name="Tegischer Lukas" userId="f78daebb-0565-485c-bd0e-1cd035e796ff" providerId="ADAL" clId="{68BA2EB2-21A4-4C39-8113-FC77CFA21940}"/>
    <pc:docChg chg="undo custSel addSld delSld modSld sldOrd">
      <pc:chgData name="Tegischer Lukas" userId="f78daebb-0565-485c-bd0e-1cd035e796ff" providerId="ADAL" clId="{68BA2EB2-21A4-4C39-8113-FC77CFA21940}" dt="2020-05-25T18:55:47.324" v="832"/>
      <pc:docMkLst>
        <pc:docMk/>
      </pc:docMkLst>
      <pc:sldChg chg="modSp">
        <pc:chgData name="Tegischer Lukas" userId="f78daebb-0565-485c-bd0e-1cd035e796ff" providerId="ADAL" clId="{68BA2EB2-21A4-4C39-8113-FC77CFA21940}" dt="2020-05-25T18:25:26.083" v="831" actId="20577"/>
        <pc:sldMkLst>
          <pc:docMk/>
          <pc:sldMk cId="336392357" sldId="256"/>
        </pc:sldMkLst>
        <pc:spChg chg="mod">
          <ac:chgData name="Tegischer Lukas" userId="f78daebb-0565-485c-bd0e-1cd035e796ff" providerId="ADAL" clId="{68BA2EB2-21A4-4C39-8113-FC77CFA21940}" dt="2020-05-25T18:25:26.083" v="831" actId="20577"/>
          <ac:spMkLst>
            <pc:docMk/>
            <pc:sldMk cId="336392357" sldId="256"/>
            <ac:spMk id="2" creationId="{00000000-0000-0000-0000-000000000000}"/>
          </ac:spMkLst>
        </pc:spChg>
      </pc:sldChg>
      <pc:sldChg chg="addSp delSp modSp delAnim modAnim">
        <pc:chgData name="Tegischer Lukas" userId="f78daebb-0565-485c-bd0e-1cd035e796ff" providerId="ADAL" clId="{68BA2EB2-21A4-4C39-8113-FC77CFA21940}" dt="2020-05-25T15:15:02.703" v="724" actId="478"/>
        <pc:sldMkLst>
          <pc:docMk/>
          <pc:sldMk cId="4068653008" sldId="278"/>
        </pc:sldMkLst>
        <pc:spChg chg="mod">
          <ac:chgData name="Tegischer Lukas" userId="f78daebb-0565-485c-bd0e-1cd035e796ff" providerId="ADAL" clId="{68BA2EB2-21A4-4C39-8113-FC77CFA21940}" dt="2020-05-23T08:38:12.398" v="146" actId="20577"/>
          <ac:spMkLst>
            <pc:docMk/>
            <pc:sldMk cId="4068653008" sldId="278"/>
            <ac:spMk id="2" creationId="{00000000-0000-0000-0000-000000000000}"/>
          </ac:spMkLst>
        </pc:spChg>
        <pc:spChg chg="del">
          <ac:chgData name="Tegischer Lukas" userId="f78daebb-0565-485c-bd0e-1cd035e796ff" providerId="ADAL" clId="{68BA2EB2-21A4-4C39-8113-FC77CFA21940}" dt="2020-05-25T14:24:06.365" v="712" actId="478"/>
          <ac:spMkLst>
            <pc:docMk/>
            <pc:sldMk cId="4068653008" sldId="278"/>
            <ac:spMk id="3" creationId="{00000000-0000-0000-0000-000000000000}"/>
          </ac:spMkLst>
        </pc:spChg>
        <pc:spChg chg="add mod">
          <ac:chgData name="Tegischer Lukas" userId="f78daebb-0565-485c-bd0e-1cd035e796ff" providerId="ADAL" clId="{68BA2EB2-21A4-4C39-8113-FC77CFA21940}" dt="2020-05-23T08:38:38.330" v="158" actId="207"/>
          <ac:spMkLst>
            <pc:docMk/>
            <pc:sldMk cId="4068653008" sldId="278"/>
            <ac:spMk id="4" creationId="{F7F136DA-982B-4DD2-9FB3-0B1DFE21D11A}"/>
          </ac:spMkLst>
        </pc:spChg>
        <pc:spChg chg="del">
          <ac:chgData name="Tegischer Lukas" userId="f78daebb-0565-485c-bd0e-1cd035e796ff" providerId="ADAL" clId="{68BA2EB2-21A4-4C39-8113-FC77CFA21940}" dt="2020-05-23T08:38:16.328" v="149" actId="478"/>
          <ac:spMkLst>
            <pc:docMk/>
            <pc:sldMk cId="4068653008" sldId="278"/>
            <ac:spMk id="5" creationId="{60E8481B-E104-4BB1-9EC9-3D090B70F1B4}"/>
          </ac:spMkLst>
        </pc:spChg>
        <pc:spChg chg="add mod">
          <ac:chgData name="Tegischer Lukas" userId="f78daebb-0565-485c-bd0e-1cd035e796ff" providerId="ADAL" clId="{68BA2EB2-21A4-4C39-8113-FC77CFA21940}" dt="2020-05-23T08:39:07.465" v="170" actId="403"/>
          <ac:spMkLst>
            <pc:docMk/>
            <pc:sldMk cId="4068653008" sldId="278"/>
            <ac:spMk id="6" creationId="{D0B9EB14-38CF-41AE-BFB4-2C549F5A4A18}"/>
          </ac:spMkLst>
        </pc:spChg>
        <pc:spChg chg="add del mod">
          <ac:chgData name="Tegischer Lukas" userId="f78daebb-0565-485c-bd0e-1cd035e796ff" providerId="ADAL" clId="{68BA2EB2-21A4-4C39-8113-FC77CFA21940}" dt="2020-05-25T15:15:02.703" v="724" actId="478"/>
          <ac:spMkLst>
            <pc:docMk/>
            <pc:sldMk cId="4068653008" sldId="278"/>
            <ac:spMk id="7" creationId="{52531FF6-0482-40F0-AC36-917732D5B342}"/>
          </ac:spMkLst>
        </pc:spChg>
        <pc:spChg chg="del">
          <ac:chgData name="Tegischer Lukas" userId="f78daebb-0565-485c-bd0e-1cd035e796ff" providerId="ADAL" clId="{68BA2EB2-21A4-4C39-8113-FC77CFA21940}" dt="2020-05-23T08:38:16.328" v="149" actId="478"/>
          <ac:spMkLst>
            <pc:docMk/>
            <pc:sldMk cId="4068653008" sldId="278"/>
            <ac:spMk id="7" creationId="{EAE9256D-B5DF-4E53-8848-325C0E6E44BB}"/>
          </ac:spMkLst>
        </pc:spChg>
        <pc:spChg chg="del">
          <ac:chgData name="Tegischer Lukas" userId="f78daebb-0565-485c-bd0e-1cd035e796ff" providerId="ADAL" clId="{68BA2EB2-21A4-4C39-8113-FC77CFA21940}" dt="2020-05-23T08:38:16.328" v="149" actId="478"/>
          <ac:spMkLst>
            <pc:docMk/>
            <pc:sldMk cId="4068653008" sldId="278"/>
            <ac:spMk id="9" creationId="{39C13C33-4110-4B53-865F-3135381995BB}"/>
          </ac:spMkLst>
        </pc:spChg>
        <pc:spChg chg="del">
          <ac:chgData name="Tegischer Lukas" userId="f78daebb-0565-485c-bd0e-1cd035e796ff" providerId="ADAL" clId="{68BA2EB2-21A4-4C39-8113-FC77CFA21940}" dt="2020-05-23T08:38:15.251" v="148" actId="478"/>
          <ac:spMkLst>
            <pc:docMk/>
            <pc:sldMk cId="4068653008" sldId="278"/>
            <ac:spMk id="10" creationId="{6A933B48-8856-4333-8B0E-C52E98CD85A9}"/>
          </ac:spMkLst>
        </pc:spChg>
        <pc:spChg chg="add mod">
          <ac:chgData name="Tegischer Lukas" userId="f78daebb-0565-485c-bd0e-1cd035e796ff" providerId="ADAL" clId="{68BA2EB2-21A4-4C39-8113-FC77CFA21940}" dt="2020-05-23T08:39:45.423" v="180" actId="1076"/>
          <ac:spMkLst>
            <pc:docMk/>
            <pc:sldMk cId="4068653008" sldId="278"/>
            <ac:spMk id="11" creationId="{EB8611C7-EDBE-4D99-A00D-C2DB59BDBFC3}"/>
          </ac:spMkLst>
        </pc:spChg>
        <pc:spChg chg="add mod">
          <ac:chgData name="Tegischer Lukas" userId="f78daebb-0565-485c-bd0e-1cd035e796ff" providerId="ADAL" clId="{68BA2EB2-21A4-4C39-8113-FC77CFA21940}" dt="2020-05-23T08:39:11.073" v="171" actId="20577"/>
          <ac:spMkLst>
            <pc:docMk/>
            <pc:sldMk cId="4068653008" sldId="278"/>
            <ac:spMk id="12" creationId="{601A9FA8-ACDA-4F1D-B47F-60C54ABDBAF9}"/>
          </ac:spMkLst>
        </pc:spChg>
        <pc:picChg chg="del">
          <ac:chgData name="Tegischer Lukas" userId="f78daebb-0565-485c-bd0e-1cd035e796ff" providerId="ADAL" clId="{68BA2EB2-21A4-4C39-8113-FC77CFA21940}" dt="2020-05-23T08:38:13.757" v="147" actId="478"/>
          <ac:picMkLst>
            <pc:docMk/>
            <pc:sldMk cId="4068653008" sldId="278"/>
            <ac:picMk id="8" creationId="{E7E8DFF7-EE0A-45CF-B66B-55B4756DF225}"/>
          </ac:picMkLst>
        </pc:picChg>
      </pc:sldChg>
      <pc:sldChg chg="addSp delSp modSp ord">
        <pc:chgData name="Tegischer Lukas" userId="f78daebb-0565-485c-bd0e-1cd035e796ff" providerId="ADAL" clId="{68BA2EB2-21A4-4C39-8113-FC77CFA21940}" dt="2020-05-25T15:20:15.132" v="828" actId="20577"/>
        <pc:sldMkLst>
          <pc:docMk/>
          <pc:sldMk cId="3932101437" sldId="291"/>
        </pc:sldMkLst>
        <pc:spChg chg="mod">
          <ac:chgData name="Tegischer Lukas" userId="f78daebb-0565-485c-bd0e-1cd035e796ff" providerId="ADAL" clId="{68BA2EB2-21A4-4C39-8113-FC77CFA21940}" dt="2020-05-25T15:20:15.132" v="828" actId="20577"/>
          <ac:spMkLst>
            <pc:docMk/>
            <pc:sldMk cId="3932101437" sldId="291"/>
            <ac:spMk id="2" creationId="{00000000-0000-0000-0000-000000000000}"/>
          </ac:spMkLst>
        </pc:spChg>
        <pc:spChg chg="add del mod">
          <ac:chgData name="Tegischer Lukas" userId="f78daebb-0565-485c-bd0e-1cd035e796ff" providerId="ADAL" clId="{68BA2EB2-21A4-4C39-8113-FC77CFA21940}" dt="2020-05-25T15:19:30.966" v="790" actId="478"/>
          <ac:spMkLst>
            <pc:docMk/>
            <pc:sldMk cId="3932101437" sldId="291"/>
            <ac:spMk id="3" creationId="{7F6B21D6-1E80-4453-8E7D-7069E055C375}"/>
          </ac:spMkLst>
        </pc:spChg>
        <pc:spChg chg="add del mod">
          <ac:chgData name="Tegischer Lukas" userId="f78daebb-0565-485c-bd0e-1cd035e796ff" providerId="ADAL" clId="{68BA2EB2-21A4-4C39-8113-FC77CFA21940}" dt="2020-05-25T15:19:37.908" v="792" actId="478"/>
          <ac:spMkLst>
            <pc:docMk/>
            <pc:sldMk cId="3932101437" sldId="291"/>
            <ac:spMk id="6" creationId="{A59499F7-B534-48B6-9EB0-251AB63B6C0A}"/>
          </ac:spMkLst>
        </pc:spChg>
      </pc:sldChg>
      <pc:sldChg chg="del">
        <pc:chgData name="Tegischer Lukas" userId="f78daebb-0565-485c-bd0e-1cd035e796ff" providerId="ADAL" clId="{68BA2EB2-21A4-4C39-8113-FC77CFA21940}" dt="2020-05-23T08:45:41.104" v="362" actId="2696"/>
        <pc:sldMkLst>
          <pc:docMk/>
          <pc:sldMk cId="3227496293" sldId="292"/>
        </pc:sldMkLst>
      </pc:sldChg>
      <pc:sldChg chg="modSp ord modTransition">
        <pc:chgData name="Tegischer Lukas" userId="f78daebb-0565-485c-bd0e-1cd035e796ff" providerId="ADAL" clId="{68BA2EB2-21A4-4C39-8113-FC77CFA21940}" dt="2020-05-23T11:03:00.041" v="711"/>
        <pc:sldMkLst>
          <pc:docMk/>
          <pc:sldMk cId="3291215939" sldId="293"/>
        </pc:sldMkLst>
        <pc:spChg chg="mod">
          <ac:chgData name="Tegischer Lukas" userId="f78daebb-0565-485c-bd0e-1cd035e796ff" providerId="ADAL" clId="{68BA2EB2-21A4-4C39-8113-FC77CFA21940}" dt="2020-05-23T09:02:44.278" v="604" actId="20577"/>
          <ac:spMkLst>
            <pc:docMk/>
            <pc:sldMk cId="3291215939" sldId="293"/>
            <ac:spMk id="13" creationId="{7258A0A6-6712-4D8F-8C14-E702DF4F3BD8}"/>
          </ac:spMkLst>
        </pc:spChg>
      </pc:sldChg>
      <pc:sldChg chg="addSp delSp modSp add modTransition delAnim modAnim">
        <pc:chgData name="Tegischer Lukas" userId="f78daebb-0565-485c-bd0e-1cd035e796ff" providerId="ADAL" clId="{68BA2EB2-21A4-4C39-8113-FC77CFA21940}" dt="2020-05-25T18:55:47.324" v="832"/>
        <pc:sldMkLst>
          <pc:docMk/>
          <pc:sldMk cId="3281699856" sldId="294"/>
        </pc:sldMkLst>
        <pc:spChg chg="mod">
          <ac:chgData name="Tegischer Lukas" userId="f78daebb-0565-485c-bd0e-1cd035e796ff" providerId="ADAL" clId="{68BA2EB2-21A4-4C39-8113-FC77CFA21940}" dt="2020-05-23T08:41:59.390" v="259" actId="1076"/>
          <ac:spMkLst>
            <pc:docMk/>
            <pc:sldMk cId="3281699856" sldId="294"/>
            <ac:spMk id="2" creationId="{00000000-0000-0000-0000-000000000000}"/>
          </ac:spMkLst>
        </pc:spChg>
        <pc:spChg chg="del mod">
          <ac:chgData name="Tegischer Lukas" userId="f78daebb-0565-485c-bd0e-1cd035e796ff" providerId="ADAL" clId="{68BA2EB2-21A4-4C39-8113-FC77CFA21940}" dt="2020-05-25T14:24:08.381" v="713" actId="478"/>
          <ac:spMkLst>
            <pc:docMk/>
            <pc:sldMk cId="3281699856" sldId="294"/>
            <ac:spMk id="3" creationId="{00000000-0000-0000-0000-000000000000}"/>
          </ac:spMkLst>
        </pc:spChg>
        <pc:spChg chg="del">
          <ac:chgData name="Tegischer Lukas" userId="f78daebb-0565-485c-bd0e-1cd035e796ff" providerId="ADAL" clId="{68BA2EB2-21A4-4C39-8113-FC77CFA21940}" dt="2020-05-23T08:40:43.344" v="218" actId="478"/>
          <ac:spMkLst>
            <pc:docMk/>
            <pc:sldMk cId="3281699856" sldId="294"/>
            <ac:spMk id="4" creationId="{F7F136DA-982B-4DD2-9FB3-0B1DFE21D11A}"/>
          </ac:spMkLst>
        </pc:spChg>
        <pc:spChg chg="add mod">
          <ac:chgData name="Tegischer Lukas" userId="f78daebb-0565-485c-bd0e-1cd035e796ff" providerId="ADAL" clId="{68BA2EB2-21A4-4C39-8113-FC77CFA21940}" dt="2020-05-23T08:41:53.630" v="258" actId="1076"/>
          <ac:spMkLst>
            <pc:docMk/>
            <pc:sldMk cId="3281699856" sldId="294"/>
            <ac:spMk id="5" creationId="{CCD91B24-F30C-458A-BA82-542B70E6F928}"/>
          </ac:spMkLst>
        </pc:spChg>
        <pc:spChg chg="add del mod">
          <ac:chgData name="Tegischer Lukas" userId="f78daebb-0565-485c-bd0e-1cd035e796ff" providerId="ADAL" clId="{68BA2EB2-21A4-4C39-8113-FC77CFA21940}" dt="2020-05-25T15:20:09.532" v="827" actId="478"/>
          <ac:spMkLst>
            <pc:docMk/>
            <pc:sldMk cId="3281699856" sldId="294"/>
            <ac:spMk id="6" creationId="{C28C150E-767E-4540-A6B9-4EF78BEFD013}"/>
          </ac:spMkLst>
        </pc:spChg>
        <pc:spChg chg="del">
          <ac:chgData name="Tegischer Lukas" userId="f78daebb-0565-485c-bd0e-1cd035e796ff" providerId="ADAL" clId="{68BA2EB2-21A4-4C39-8113-FC77CFA21940}" dt="2020-05-23T08:40:44.235" v="219" actId="478"/>
          <ac:spMkLst>
            <pc:docMk/>
            <pc:sldMk cId="3281699856" sldId="294"/>
            <ac:spMk id="6" creationId="{D0B9EB14-38CF-41AE-BFB4-2C549F5A4A18}"/>
          </ac:spMkLst>
        </pc:spChg>
        <pc:spChg chg="add del mod">
          <ac:chgData name="Tegischer Lukas" userId="f78daebb-0565-485c-bd0e-1cd035e796ff" providerId="ADAL" clId="{68BA2EB2-21A4-4C39-8113-FC77CFA21940}" dt="2020-05-23T08:43:26.895" v="326" actId="478"/>
          <ac:spMkLst>
            <pc:docMk/>
            <pc:sldMk cId="3281699856" sldId="294"/>
            <ac:spMk id="7" creationId="{89201129-67C7-452E-80F0-68B4CA5FAC72}"/>
          </ac:spMkLst>
        </pc:spChg>
        <pc:spChg chg="add del mod">
          <ac:chgData name="Tegischer Lukas" userId="f78daebb-0565-485c-bd0e-1cd035e796ff" providerId="ADAL" clId="{68BA2EB2-21A4-4C39-8113-FC77CFA21940}" dt="2020-05-23T08:42:14.047" v="263" actId="478"/>
          <ac:spMkLst>
            <pc:docMk/>
            <pc:sldMk cId="3281699856" sldId="294"/>
            <ac:spMk id="8" creationId="{D55F4CBC-286D-4CC2-B59A-FC45321C5D16}"/>
          </ac:spMkLst>
        </pc:spChg>
        <pc:spChg chg="add mod">
          <ac:chgData name="Tegischer Lukas" userId="f78daebb-0565-485c-bd0e-1cd035e796ff" providerId="ADAL" clId="{68BA2EB2-21A4-4C39-8113-FC77CFA21940}" dt="2020-05-23T08:43:28.566" v="327" actId="1076"/>
          <ac:spMkLst>
            <pc:docMk/>
            <pc:sldMk cId="3281699856" sldId="294"/>
            <ac:spMk id="9" creationId="{B98BF272-E1AF-4510-8C00-89ACF6CDAA25}"/>
          </ac:spMkLst>
        </pc:spChg>
        <pc:spChg chg="del">
          <ac:chgData name="Tegischer Lukas" userId="f78daebb-0565-485c-bd0e-1cd035e796ff" providerId="ADAL" clId="{68BA2EB2-21A4-4C39-8113-FC77CFA21940}" dt="2020-05-23T08:40:44.235" v="219" actId="478"/>
          <ac:spMkLst>
            <pc:docMk/>
            <pc:sldMk cId="3281699856" sldId="294"/>
            <ac:spMk id="11" creationId="{EB8611C7-EDBE-4D99-A00D-C2DB59BDBFC3}"/>
          </ac:spMkLst>
        </pc:spChg>
        <pc:spChg chg="del">
          <ac:chgData name="Tegischer Lukas" userId="f78daebb-0565-485c-bd0e-1cd035e796ff" providerId="ADAL" clId="{68BA2EB2-21A4-4C39-8113-FC77CFA21940}" dt="2020-05-23T08:40:44.235" v="219" actId="478"/>
          <ac:spMkLst>
            <pc:docMk/>
            <pc:sldMk cId="3281699856" sldId="294"/>
            <ac:spMk id="12" creationId="{601A9FA8-ACDA-4F1D-B47F-60C54ABDBAF9}"/>
          </ac:spMkLst>
        </pc:spChg>
        <pc:picChg chg="add mod">
          <ac:chgData name="Tegischer Lukas" userId="f78daebb-0565-485c-bd0e-1cd035e796ff" providerId="ADAL" clId="{68BA2EB2-21A4-4C39-8113-FC77CFA21940}" dt="2020-05-23T08:43:30.231" v="328" actId="1076"/>
          <ac:picMkLst>
            <pc:docMk/>
            <pc:sldMk cId="3281699856" sldId="294"/>
            <ac:picMk id="13" creationId="{2E50D97D-7922-437D-B01F-035131D1C240}"/>
          </ac:picMkLst>
        </pc:picChg>
        <pc:inkChg chg="add">
          <ac:chgData name="Tegischer Lukas" userId="f78daebb-0565-485c-bd0e-1cd035e796ff" providerId="ADAL" clId="{68BA2EB2-21A4-4C39-8113-FC77CFA21940}" dt="2020-05-25T18:55:47.324" v="832"/>
          <ac:inkMkLst>
            <pc:docMk/>
            <pc:sldMk cId="3281699856" sldId="294"/>
            <ac:inkMk id="3" creationId="{6FA746E1-8FD2-4516-99C7-19A992F7DA51}"/>
          </ac:inkMkLst>
        </pc:inkChg>
      </pc:sldChg>
      <pc:sldChg chg="addSp delSp modSp add modTransition delAnim modAnim">
        <pc:chgData name="Tegischer Lukas" userId="f78daebb-0565-485c-bd0e-1cd035e796ff" providerId="ADAL" clId="{68BA2EB2-21A4-4C39-8113-FC77CFA21940}" dt="2020-05-25T18:55:47.324" v="832"/>
        <pc:sldMkLst>
          <pc:docMk/>
          <pc:sldMk cId="1380146374" sldId="295"/>
        </pc:sldMkLst>
        <pc:spChg chg="del mod">
          <ac:chgData name="Tegischer Lukas" userId="f78daebb-0565-485c-bd0e-1cd035e796ff" providerId="ADAL" clId="{68BA2EB2-21A4-4C39-8113-FC77CFA21940}" dt="2020-05-25T14:24:12.222" v="717" actId="478"/>
          <ac:spMkLst>
            <pc:docMk/>
            <pc:sldMk cId="1380146374" sldId="295"/>
            <ac:spMk id="3" creationId="{00000000-0000-0000-0000-000000000000}"/>
          </ac:spMkLst>
        </pc:spChg>
        <pc:spChg chg="add mod">
          <ac:chgData name="Tegischer Lukas" userId="f78daebb-0565-485c-bd0e-1cd035e796ff" providerId="ADAL" clId="{68BA2EB2-21A4-4C39-8113-FC77CFA21940}" dt="2020-05-23T08:44:42.415" v="351" actId="1076"/>
          <ac:spMkLst>
            <pc:docMk/>
            <pc:sldMk cId="1380146374" sldId="295"/>
            <ac:spMk id="4" creationId="{C78E8904-913A-4BC3-B9E9-F5318EE3EEA4}"/>
          </ac:spMkLst>
        </pc:spChg>
        <pc:spChg chg="add del mod">
          <ac:chgData name="Tegischer Lukas" userId="f78daebb-0565-485c-bd0e-1cd035e796ff" providerId="ADAL" clId="{68BA2EB2-21A4-4C39-8113-FC77CFA21940}" dt="2020-05-25T15:15:10.158" v="725" actId="478"/>
          <ac:spMkLst>
            <pc:docMk/>
            <pc:sldMk cId="1380146374" sldId="295"/>
            <ac:spMk id="8" creationId="{353A5B8F-EBC4-4B02-8CB1-ED22FB7A2AF5}"/>
          </ac:spMkLst>
        </pc:spChg>
        <pc:spChg chg="del">
          <ac:chgData name="Tegischer Lukas" userId="f78daebb-0565-485c-bd0e-1cd035e796ff" providerId="ADAL" clId="{68BA2EB2-21A4-4C39-8113-FC77CFA21940}" dt="2020-05-23T08:43:42.860" v="330" actId="478"/>
          <ac:spMkLst>
            <pc:docMk/>
            <pc:sldMk cId="1380146374" sldId="295"/>
            <ac:spMk id="9" creationId="{B98BF272-E1AF-4510-8C00-89ACF6CDAA25}"/>
          </ac:spMkLst>
        </pc:spChg>
        <pc:spChg chg="add mod">
          <ac:chgData name="Tegischer Lukas" userId="f78daebb-0565-485c-bd0e-1cd035e796ff" providerId="ADAL" clId="{68BA2EB2-21A4-4C39-8113-FC77CFA21940}" dt="2020-05-23T08:44:49.174" v="353" actId="1076"/>
          <ac:spMkLst>
            <pc:docMk/>
            <pc:sldMk cId="1380146374" sldId="295"/>
            <ac:spMk id="10" creationId="{6173E60B-18CE-4D83-B51E-7531A5849C30}"/>
          </ac:spMkLst>
        </pc:spChg>
        <pc:picChg chg="add mod">
          <ac:chgData name="Tegischer Lukas" userId="f78daebb-0565-485c-bd0e-1cd035e796ff" providerId="ADAL" clId="{68BA2EB2-21A4-4C39-8113-FC77CFA21940}" dt="2020-05-23T08:45:00.576" v="355" actId="1582"/>
          <ac:picMkLst>
            <pc:docMk/>
            <pc:sldMk cId="1380146374" sldId="295"/>
            <ac:picMk id="11" creationId="{59FE26C9-FD65-4FE8-A531-DF17BD3E2EFC}"/>
          </ac:picMkLst>
        </pc:picChg>
        <pc:picChg chg="add mod">
          <ac:chgData name="Tegischer Lukas" userId="f78daebb-0565-485c-bd0e-1cd035e796ff" providerId="ADAL" clId="{68BA2EB2-21A4-4C39-8113-FC77CFA21940}" dt="2020-05-23T08:45:04.529" v="356" actId="1582"/>
          <ac:picMkLst>
            <pc:docMk/>
            <pc:sldMk cId="1380146374" sldId="295"/>
            <ac:picMk id="12" creationId="{D7F69E96-C00D-4B9A-A0C4-7DC2AFACB55E}"/>
          </ac:picMkLst>
        </pc:picChg>
        <pc:picChg chg="del">
          <ac:chgData name="Tegischer Lukas" userId="f78daebb-0565-485c-bd0e-1cd035e796ff" providerId="ADAL" clId="{68BA2EB2-21A4-4C39-8113-FC77CFA21940}" dt="2020-05-23T08:43:43.213" v="331" actId="478"/>
          <ac:picMkLst>
            <pc:docMk/>
            <pc:sldMk cId="1380146374" sldId="295"/>
            <ac:picMk id="13" creationId="{2E50D97D-7922-437D-B01F-035131D1C240}"/>
          </ac:picMkLst>
        </pc:picChg>
        <pc:inkChg chg="add">
          <ac:chgData name="Tegischer Lukas" userId="f78daebb-0565-485c-bd0e-1cd035e796ff" providerId="ADAL" clId="{68BA2EB2-21A4-4C39-8113-FC77CFA21940}" dt="2020-05-25T18:55:47.324" v="832"/>
          <ac:inkMkLst>
            <pc:docMk/>
            <pc:sldMk cId="1380146374" sldId="295"/>
            <ac:inkMk id="3" creationId="{9A2B26CE-6404-4C48-A9AD-901C4ACC7C25}"/>
          </ac:inkMkLst>
        </pc:inkChg>
      </pc:sldChg>
      <pc:sldChg chg="addSp delSp modSp add del modTransition delAnim modAnim">
        <pc:chgData name="Tegischer Lukas" userId="f78daebb-0565-485c-bd0e-1cd035e796ff" providerId="ADAL" clId="{68BA2EB2-21A4-4C39-8113-FC77CFA21940}" dt="2020-05-25T15:19:22.909" v="784" actId="2696"/>
        <pc:sldMkLst>
          <pc:docMk/>
          <pc:sldMk cId="315563444" sldId="296"/>
        </pc:sldMkLst>
        <pc:spChg chg="add del mod">
          <ac:chgData name="Tegischer Lukas" userId="f78daebb-0565-485c-bd0e-1cd035e796ff" providerId="ADAL" clId="{68BA2EB2-21A4-4C39-8113-FC77CFA21940}" dt="2020-05-23T08:46:47.261" v="396" actId="1076"/>
          <ac:spMkLst>
            <pc:docMk/>
            <pc:sldMk cId="315563444" sldId="296"/>
            <ac:spMk id="2" creationId="{00000000-0000-0000-0000-000000000000}"/>
          </ac:spMkLst>
        </pc:spChg>
        <pc:spChg chg="del">
          <ac:chgData name="Tegischer Lukas" userId="f78daebb-0565-485c-bd0e-1cd035e796ff" providerId="ADAL" clId="{68BA2EB2-21A4-4C39-8113-FC77CFA21940}" dt="2020-05-25T14:24:14.838" v="718" actId="478"/>
          <ac:spMkLst>
            <pc:docMk/>
            <pc:sldMk cId="315563444" sldId="296"/>
            <ac:spMk id="3" creationId="{00000000-0000-0000-0000-000000000000}"/>
          </ac:spMkLst>
        </pc:spChg>
        <pc:spChg chg="del">
          <ac:chgData name="Tegischer Lukas" userId="f78daebb-0565-485c-bd0e-1cd035e796ff" providerId="ADAL" clId="{68BA2EB2-21A4-4C39-8113-FC77CFA21940}" dt="2020-05-23T08:46:42.316" v="395" actId="478"/>
          <ac:spMkLst>
            <pc:docMk/>
            <pc:sldMk cId="315563444" sldId="296"/>
            <ac:spMk id="4" creationId="{C78E8904-913A-4BC3-B9E9-F5318EE3EEA4}"/>
          </ac:spMkLst>
        </pc:spChg>
        <pc:spChg chg="add mod">
          <ac:chgData name="Tegischer Lukas" userId="f78daebb-0565-485c-bd0e-1cd035e796ff" providerId="ADAL" clId="{68BA2EB2-21A4-4C39-8113-FC77CFA21940}" dt="2020-05-25T14:24:14.838" v="718" actId="478"/>
          <ac:spMkLst>
            <pc:docMk/>
            <pc:sldMk cId="315563444" sldId="296"/>
            <ac:spMk id="5" creationId="{B86AA291-FF07-43C9-AD5D-3A4CC624740F}"/>
          </ac:spMkLst>
        </pc:spChg>
        <pc:spChg chg="del">
          <ac:chgData name="Tegischer Lukas" userId="f78daebb-0565-485c-bd0e-1cd035e796ff" providerId="ADAL" clId="{68BA2EB2-21A4-4C39-8113-FC77CFA21940}" dt="2020-05-23T08:46:39.474" v="393" actId="478"/>
          <ac:spMkLst>
            <pc:docMk/>
            <pc:sldMk cId="315563444" sldId="296"/>
            <ac:spMk id="5" creationId="{CCD91B24-F30C-458A-BA82-542B70E6F928}"/>
          </ac:spMkLst>
        </pc:spChg>
        <pc:spChg chg="add mod">
          <ac:chgData name="Tegischer Lukas" userId="f78daebb-0565-485c-bd0e-1cd035e796ff" providerId="ADAL" clId="{68BA2EB2-21A4-4C39-8113-FC77CFA21940}" dt="2020-05-23T08:52:02.511" v="430" actId="1076"/>
          <ac:spMkLst>
            <pc:docMk/>
            <pc:sldMk cId="315563444" sldId="296"/>
            <ac:spMk id="6" creationId="{8F629F64-2CB1-4D75-A76D-C9C6EFD83E66}"/>
          </ac:spMkLst>
        </pc:spChg>
        <pc:spChg chg="del">
          <ac:chgData name="Tegischer Lukas" userId="f78daebb-0565-485c-bd0e-1cd035e796ff" providerId="ADAL" clId="{68BA2EB2-21A4-4C39-8113-FC77CFA21940}" dt="2020-05-23T08:46:40.421" v="394" actId="478"/>
          <ac:spMkLst>
            <pc:docMk/>
            <pc:sldMk cId="315563444" sldId="296"/>
            <ac:spMk id="7" creationId="{89201129-67C7-452E-80F0-68B4CA5FAC72}"/>
          </ac:spMkLst>
        </pc:spChg>
        <pc:spChg chg="del">
          <ac:chgData name="Tegischer Lukas" userId="f78daebb-0565-485c-bd0e-1cd035e796ff" providerId="ADAL" clId="{68BA2EB2-21A4-4C39-8113-FC77CFA21940}" dt="2020-05-23T08:46:42.316" v="395" actId="478"/>
          <ac:spMkLst>
            <pc:docMk/>
            <pc:sldMk cId="315563444" sldId="296"/>
            <ac:spMk id="10" creationId="{6173E60B-18CE-4D83-B51E-7531A5849C30}"/>
          </ac:spMkLst>
        </pc:spChg>
        <pc:picChg chg="add mod modCrop">
          <ac:chgData name="Tegischer Lukas" userId="f78daebb-0565-485c-bd0e-1cd035e796ff" providerId="ADAL" clId="{68BA2EB2-21A4-4C39-8113-FC77CFA21940}" dt="2020-05-23T08:51:28.879" v="426" actId="14100"/>
          <ac:picMkLst>
            <pc:docMk/>
            <pc:sldMk cId="315563444" sldId="296"/>
            <ac:picMk id="8" creationId="{B7D11813-F516-404F-9469-62A7B8C086D8}"/>
          </ac:picMkLst>
        </pc:picChg>
        <pc:picChg chg="del">
          <ac:chgData name="Tegischer Lukas" userId="f78daebb-0565-485c-bd0e-1cd035e796ff" providerId="ADAL" clId="{68BA2EB2-21A4-4C39-8113-FC77CFA21940}" dt="2020-05-23T08:46:42.316" v="395" actId="478"/>
          <ac:picMkLst>
            <pc:docMk/>
            <pc:sldMk cId="315563444" sldId="296"/>
            <ac:picMk id="11" creationId="{59FE26C9-FD65-4FE8-A531-DF17BD3E2EFC}"/>
          </ac:picMkLst>
        </pc:picChg>
        <pc:picChg chg="del">
          <ac:chgData name="Tegischer Lukas" userId="f78daebb-0565-485c-bd0e-1cd035e796ff" providerId="ADAL" clId="{68BA2EB2-21A4-4C39-8113-FC77CFA21940}" dt="2020-05-23T08:46:42.316" v="395" actId="478"/>
          <ac:picMkLst>
            <pc:docMk/>
            <pc:sldMk cId="315563444" sldId="296"/>
            <ac:picMk id="12" creationId="{D7F69E96-C00D-4B9A-A0C4-7DC2AFACB55E}"/>
          </ac:picMkLst>
        </pc:picChg>
        <pc:picChg chg="add del mod">
          <ac:chgData name="Tegischer Lukas" userId="f78daebb-0565-485c-bd0e-1cd035e796ff" providerId="ADAL" clId="{68BA2EB2-21A4-4C39-8113-FC77CFA21940}" dt="2020-05-23T08:48:10.846" v="411" actId="478"/>
          <ac:picMkLst>
            <pc:docMk/>
            <pc:sldMk cId="315563444" sldId="296"/>
            <ac:picMk id="13" creationId="{DEB172C8-25AF-4202-842B-8A8D706C7183}"/>
          </ac:picMkLst>
        </pc:picChg>
      </pc:sldChg>
      <pc:sldChg chg="addSp delSp modSp add del modTransition modAnim">
        <pc:chgData name="Tegischer Lukas" userId="f78daebb-0565-485c-bd0e-1cd035e796ff" providerId="ADAL" clId="{68BA2EB2-21A4-4C39-8113-FC77CFA21940}" dt="2020-05-25T15:19:22.998" v="785" actId="2696"/>
        <pc:sldMkLst>
          <pc:docMk/>
          <pc:sldMk cId="841029462" sldId="297"/>
        </pc:sldMkLst>
        <pc:spChg chg="del">
          <ac:chgData name="Tegischer Lukas" userId="f78daebb-0565-485c-bd0e-1cd035e796ff" providerId="ADAL" clId="{68BA2EB2-21A4-4C39-8113-FC77CFA21940}" dt="2020-05-25T14:24:16.944" v="719" actId="478"/>
          <ac:spMkLst>
            <pc:docMk/>
            <pc:sldMk cId="841029462" sldId="297"/>
            <ac:spMk id="3" creationId="{00000000-0000-0000-0000-000000000000}"/>
          </ac:spMkLst>
        </pc:spChg>
        <pc:spChg chg="add mod">
          <ac:chgData name="Tegischer Lukas" userId="f78daebb-0565-485c-bd0e-1cd035e796ff" providerId="ADAL" clId="{68BA2EB2-21A4-4C39-8113-FC77CFA21940}" dt="2020-05-25T14:24:16.944" v="719" actId="478"/>
          <ac:spMkLst>
            <pc:docMk/>
            <pc:sldMk cId="841029462" sldId="297"/>
            <ac:spMk id="5" creationId="{412A3A3D-0F99-42CF-A3D0-DF0820FFA0CB}"/>
          </ac:spMkLst>
        </pc:spChg>
        <pc:spChg chg="mod">
          <ac:chgData name="Tegischer Lukas" userId="f78daebb-0565-485c-bd0e-1cd035e796ff" providerId="ADAL" clId="{68BA2EB2-21A4-4C39-8113-FC77CFA21940}" dt="2020-05-23T08:53:25.135" v="456" actId="1076"/>
          <ac:spMkLst>
            <pc:docMk/>
            <pc:sldMk cId="841029462" sldId="297"/>
            <ac:spMk id="6" creationId="{8F629F64-2CB1-4D75-A76D-C9C6EFD83E66}"/>
          </ac:spMkLst>
        </pc:spChg>
        <pc:picChg chg="mod">
          <ac:chgData name="Tegischer Lukas" userId="f78daebb-0565-485c-bd0e-1cd035e796ff" providerId="ADAL" clId="{68BA2EB2-21A4-4C39-8113-FC77CFA21940}" dt="2020-05-23T08:53:19.518" v="455" actId="1076"/>
          <ac:picMkLst>
            <pc:docMk/>
            <pc:sldMk cId="841029462" sldId="297"/>
            <ac:picMk id="8" creationId="{B7D11813-F516-404F-9469-62A7B8C086D8}"/>
          </ac:picMkLst>
        </pc:picChg>
      </pc:sldChg>
      <pc:sldChg chg="addSp delSp modSp add del modTransition delAnim modAnim">
        <pc:chgData name="Tegischer Lukas" userId="f78daebb-0565-485c-bd0e-1cd035e796ff" providerId="ADAL" clId="{68BA2EB2-21A4-4C39-8113-FC77CFA21940}" dt="2020-05-25T15:19:23.072" v="786" actId="2696"/>
        <pc:sldMkLst>
          <pc:docMk/>
          <pc:sldMk cId="2686993821" sldId="298"/>
        </pc:sldMkLst>
        <pc:spChg chg="mod">
          <ac:chgData name="Tegischer Lukas" userId="f78daebb-0565-485c-bd0e-1cd035e796ff" providerId="ADAL" clId="{68BA2EB2-21A4-4C39-8113-FC77CFA21940}" dt="2020-05-23T08:58:39.048" v="517" actId="1076"/>
          <ac:spMkLst>
            <pc:docMk/>
            <pc:sldMk cId="2686993821" sldId="298"/>
            <ac:spMk id="2" creationId="{00000000-0000-0000-0000-000000000000}"/>
          </ac:spMkLst>
        </pc:spChg>
        <pc:spChg chg="del">
          <ac:chgData name="Tegischer Lukas" userId="f78daebb-0565-485c-bd0e-1cd035e796ff" providerId="ADAL" clId="{68BA2EB2-21A4-4C39-8113-FC77CFA21940}" dt="2020-05-25T14:24:20.272" v="720" actId="478"/>
          <ac:spMkLst>
            <pc:docMk/>
            <pc:sldMk cId="2686993821" sldId="298"/>
            <ac:spMk id="3" creationId="{00000000-0000-0000-0000-000000000000}"/>
          </ac:spMkLst>
        </pc:spChg>
        <pc:spChg chg="add mod">
          <ac:chgData name="Tegischer Lukas" userId="f78daebb-0565-485c-bd0e-1cd035e796ff" providerId="ADAL" clId="{68BA2EB2-21A4-4C39-8113-FC77CFA21940}" dt="2020-05-23T08:58:41.799" v="518" actId="1076"/>
          <ac:spMkLst>
            <pc:docMk/>
            <pc:sldMk cId="2686993821" sldId="298"/>
            <ac:spMk id="4" creationId="{FBD1BA6D-8192-4C59-A206-DAD2BA6ECFE7}"/>
          </ac:spMkLst>
        </pc:spChg>
        <pc:spChg chg="del">
          <ac:chgData name="Tegischer Lukas" userId="f78daebb-0565-485c-bd0e-1cd035e796ff" providerId="ADAL" clId="{68BA2EB2-21A4-4C39-8113-FC77CFA21940}" dt="2020-05-23T08:53:53.763" v="462" actId="478"/>
          <ac:spMkLst>
            <pc:docMk/>
            <pc:sldMk cId="2686993821" sldId="298"/>
            <ac:spMk id="6" creationId="{8F629F64-2CB1-4D75-A76D-C9C6EFD83E66}"/>
          </ac:spMkLst>
        </pc:spChg>
        <pc:spChg chg="add mod">
          <ac:chgData name="Tegischer Lukas" userId="f78daebb-0565-485c-bd0e-1cd035e796ff" providerId="ADAL" clId="{68BA2EB2-21A4-4C39-8113-FC77CFA21940}" dt="2020-05-25T14:24:20.272" v="720" actId="478"/>
          <ac:spMkLst>
            <pc:docMk/>
            <pc:sldMk cId="2686993821" sldId="298"/>
            <ac:spMk id="7" creationId="{F6B844C5-915A-4EC1-B665-0075CB7B2E5E}"/>
          </ac:spMkLst>
        </pc:spChg>
        <pc:picChg chg="add mod modCrop">
          <ac:chgData name="Tegischer Lukas" userId="f78daebb-0565-485c-bd0e-1cd035e796ff" providerId="ADAL" clId="{68BA2EB2-21A4-4C39-8113-FC77CFA21940}" dt="2020-05-23T08:58:45.303" v="519" actId="1076"/>
          <ac:picMkLst>
            <pc:docMk/>
            <pc:sldMk cId="2686993821" sldId="298"/>
            <ac:picMk id="5" creationId="{070FED0E-4E1F-41DA-9B8B-C703A8516D2B}"/>
          </ac:picMkLst>
        </pc:picChg>
        <pc:picChg chg="del">
          <ac:chgData name="Tegischer Lukas" userId="f78daebb-0565-485c-bd0e-1cd035e796ff" providerId="ADAL" clId="{68BA2EB2-21A4-4C39-8113-FC77CFA21940}" dt="2020-05-23T08:53:54.350" v="463" actId="478"/>
          <ac:picMkLst>
            <pc:docMk/>
            <pc:sldMk cId="2686993821" sldId="298"/>
            <ac:picMk id="8" creationId="{B7D11813-F516-404F-9469-62A7B8C086D8}"/>
          </ac:picMkLst>
        </pc:picChg>
      </pc:sldChg>
      <pc:sldChg chg="addSp delSp modSp add del modTransition modAnim">
        <pc:chgData name="Tegischer Lukas" userId="f78daebb-0565-485c-bd0e-1cd035e796ff" providerId="ADAL" clId="{68BA2EB2-21A4-4C39-8113-FC77CFA21940}" dt="2020-05-25T15:19:23.104" v="787" actId="2696"/>
        <pc:sldMkLst>
          <pc:docMk/>
          <pc:sldMk cId="3685411948" sldId="299"/>
        </pc:sldMkLst>
        <pc:spChg chg="del">
          <ac:chgData name="Tegischer Lukas" userId="f78daebb-0565-485c-bd0e-1cd035e796ff" providerId="ADAL" clId="{68BA2EB2-21A4-4C39-8113-FC77CFA21940}" dt="2020-05-25T14:24:24.332" v="721" actId="478"/>
          <ac:spMkLst>
            <pc:docMk/>
            <pc:sldMk cId="3685411948" sldId="299"/>
            <ac:spMk id="3" creationId="{00000000-0000-0000-0000-000000000000}"/>
          </ac:spMkLst>
        </pc:spChg>
        <pc:spChg chg="mod">
          <ac:chgData name="Tegischer Lukas" userId="f78daebb-0565-485c-bd0e-1cd035e796ff" providerId="ADAL" clId="{68BA2EB2-21A4-4C39-8113-FC77CFA21940}" dt="2020-05-23T08:59:07.042" v="523" actId="14100"/>
          <ac:spMkLst>
            <pc:docMk/>
            <pc:sldMk cId="3685411948" sldId="299"/>
            <ac:spMk id="4" creationId="{FBD1BA6D-8192-4C59-A206-DAD2BA6ECFE7}"/>
          </ac:spMkLst>
        </pc:spChg>
        <pc:spChg chg="add mod">
          <ac:chgData name="Tegischer Lukas" userId="f78daebb-0565-485c-bd0e-1cd035e796ff" providerId="ADAL" clId="{68BA2EB2-21A4-4C39-8113-FC77CFA21940}" dt="2020-05-25T14:24:24.332" v="721" actId="478"/>
          <ac:spMkLst>
            <pc:docMk/>
            <pc:sldMk cId="3685411948" sldId="299"/>
            <ac:spMk id="6" creationId="{B1903CC3-4FE7-4CAE-AA35-D0200A03D302}"/>
          </ac:spMkLst>
        </pc:spChg>
        <pc:picChg chg="del">
          <ac:chgData name="Tegischer Lukas" userId="f78daebb-0565-485c-bd0e-1cd035e796ff" providerId="ADAL" clId="{68BA2EB2-21A4-4C39-8113-FC77CFA21940}" dt="2020-05-23T08:59:03.312" v="522" actId="478"/>
          <ac:picMkLst>
            <pc:docMk/>
            <pc:sldMk cId="3685411948" sldId="299"/>
            <ac:picMk id="5" creationId="{070FED0E-4E1F-41DA-9B8B-C703A8516D2B}"/>
          </ac:picMkLst>
        </pc:picChg>
        <pc:picChg chg="add mod">
          <ac:chgData name="Tegischer Lukas" userId="f78daebb-0565-485c-bd0e-1cd035e796ff" providerId="ADAL" clId="{68BA2EB2-21A4-4C39-8113-FC77CFA21940}" dt="2020-05-23T08:59:18.519" v="527" actId="1076"/>
          <ac:picMkLst>
            <pc:docMk/>
            <pc:sldMk cId="3685411948" sldId="299"/>
            <ac:picMk id="7" creationId="{64B0BD06-692B-42DB-B9CC-51CF1B75BF70}"/>
          </ac:picMkLst>
        </pc:picChg>
      </pc:sldChg>
      <pc:sldChg chg="addSp delSp modSp add del modTransition delAnim modAnim">
        <pc:chgData name="Tegischer Lukas" userId="f78daebb-0565-485c-bd0e-1cd035e796ff" providerId="ADAL" clId="{68BA2EB2-21A4-4C39-8113-FC77CFA21940}" dt="2020-05-25T15:19:23.201" v="788" actId="2696"/>
        <pc:sldMkLst>
          <pc:docMk/>
          <pc:sldMk cId="4028912337" sldId="300"/>
        </pc:sldMkLst>
        <pc:spChg chg="del">
          <ac:chgData name="Tegischer Lukas" userId="f78daebb-0565-485c-bd0e-1cd035e796ff" providerId="ADAL" clId="{68BA2EB2-21A4-4C39-8113-FC77CFA21940}" dt="2020-05-25T14:24:26.732" v="722" actId="478"/>
          <ac:spMkLst>
            <pc:docMk/>
            <pc:sldMk cId="4028912337" sldId="300"/>
            <ac:spMk id="3" creationId="{00000000-0000-0000-0000-000000000000}"/>
          </ac:spMkLst>
        </pc:spChg>
        <pc:spChg chg="del">
          <ac:chgData name="Tegischer Lukas" userId="f78daebb-0565-485c-bd0e-1cd035e796ff" providerId="ADAL" clId="{68BA2EB2-21A4-4C39-8113-FC77CFA21940}" dt="2020-05-23T08:59:42.355" v="530" actId="478"/>
          <ac:spMkLst>
            <pc:docMk/>
            <pc:sldMk cId="4028912337" sldId="300"/>
            <ac:spMk id="4" creationId="{FBD1BA6D-8192-4C59-A206-DAD2BA6ECFE7}"/>
          </ac:spMkLst>
        </pc:spChg>
        <pc:spChg chg="add mod">
          <ac:chgData name="Tegischer Lukas" userId="f78daebb-0565-485c-bd0e-1cd035e796ff" providerId="ADAL" clId="{68BA2EB2-21A4-4C39-8113-FC77CFA21940}" dt="2020-05-23T09:01:17.886" v="565" actId="207"/>
          <ac:spMkLst>
            <pc:docMk/>
            <pc:sldMk cId="4028912337" sldId="300"/>
            <ac:spMk id="5" creationId="{E9BCF70E-8F1C-4A59-9562-9EBD02FA3C72}"/>
          </ac:spMkLst>
        </pc:spChg>
        <pc:spChg chg="add mod">
          <ac:chgData name="Tegischer Lukas" userId="f78daebb-0565-485c-bd0e-1cd035e796ff" providerId="ADAL" clId="{68BA2EB2-21A4-4C39-8113-FC77CFA21940}" dt="2020-05-25T14:24:26.732" v="722" actId="478"/>
          <ac:spMkLst>
            <pc:docMk/>
            <pc:sldMk cId="4028912337" sldId="300"/>
            <ac:spMk id="6" creationId="{3EF6E74A-5FDD-4217-BF5A-C492A7FAA814}"/>
          </ac:spMkLst>
        </pc:spChg>
        <pc:picChg chg="del">
          <ac:chgData name="Tegischer Lukas" userId="f78daebb-0565-485c-bd0e-1cd035e796ff" providerId="ADAL" clId="{68BA2EB2-21A4-4C39-8113-FC77CFA21940}" dt="2020-05-23T08:59:51.423" v="532" actId="478"/>
          <ac:picMkLst>
            <pc:docMk/>
            <pc:sldMk cId="4028912337" sldId="300"/>
            <ac:picMk id="7" creationId="{64B0BD06-692B-42DB-B9CC-51CF1B75BF70}"/>
          </ac:picMkLst>
        </pc:picChg>
        <pc:picChg chg="add mod">
          <ac:chgData name="Tegischer Lukas" userId="f78daebb-0565-485c-bd0e-1cd035e796ff" providerId="ADAL" clId="{68BA2EB2-21A4-4C39-8113-FC77CFA21940}" dt="2020-05-23T09:00:56.591" v="561" actId="1076"/>
          <ac:picMkLst>
            <pc:docMk/>
            <pc:sldMk cId="4028912337" sldId="300"/>
            <ac:picMk id="8" creationId="{894C1F0B-C1B6-48D8-BC0A-C1CC2910BB75}"/>
          </ac:picMkLst>
        </pc:picChg>
        <pc:picChg chg="add mod">
          <ac:chgData name="Tegischer Lukas" userId="f78daebb-0565-485c-bd0e-1cd035e796ff" providerId="ADAL" clId="{68BA2EB2-21A4-4C39-8113-FC77CFA21940}" dt="2020-05-23T09:00:56.591" v="561" actId="1076"/>
          <ac:picMkLst>
            <pc:docMk/>
            <pc:sldMk cId="4028912337" sldId="300"/>
            <ac:picMk id="9" creationId="{79689970-ED8B-4690-9B06-0EB0F6747E2C}"/>
          </ac:picMkLst>
        </pc:picChg>
      </pc:sldChg>
      <pc:sldChg chg="addSp delSp modSp add del modTransition delAnim">
        <pc:chgData name="Tegischer Lukas" userId="f78daebb-0565-485c-bd0e-1cd035e796ff" providerId="ADAL" clId="{68BA2EB2-21A4-4C39-8113-FC77CFA21940}" dt="2020-05-25T15:19:23.247" v="789" actId="2696"/>
        <pc:sldMkLst>
          <pc:docMk/>
          <pc:sldMk cId="3816203970" sldId="301"/>
        </pc:sldMkLst>
        <pc:spChg chg="del">
          <ac:chgData name="Tegischer Lukas" userId="f78daebb-0565-485c-bd0e-1cd035e796ff" providerId="ADAL" clId="{68BA2EB2-21A4-4C39-8113-FC77CFA21940}" dt="2020-05-25T14:24:29.561" v="723" actId="478"/>
          <ac:spMkLst>
            <pc:docMk/>
            <pc:sldMk cId="3816203970" sldId="301"/>
            <ac:spMk id="3" creationId="{00000000-0000-0000-0000-000000000000}"/>
          </ac:spMkLst>
        </pc:spChg>
        <pc:spChg chg="add mod">
          <ac:chgData name="Tegischer Lukas" userId="f78daebb-0565-485c-bd0e-1cd035e796ff" providerId="ADAL" clId="{68BA2EB2-21A4-4C39-8113-FC77CFA21940}" dt="2020-05-23T09:02:06.637" v="579" actId="5793"/>
          <ac:spMkLst>
            <pc:docMk/>
            <pc:sldMk cId="3816203970" sldId="301"/>
            <ac:spMk id="4" creationId="{2E9D5C20-0B6A-4463-A844-9184CF0EAA5A}"/>
          </ac:spMkLst>
        </pc:spChg>
        <pc:spChg chg="del">
          <ac:chgData name="Tegischer Lukas" userId="f78daebb-0565-485c-bd0e-1cd035e796ff" providerId="ADAL" clId="{68BA2EB2-21A4-4C39-8113-FC77CFA21940}" dt="2020-05-23T09:01:44.647" v="569" actId="478"/>
          <ac:spMkLst>
            <pc:docMk/>
            <pc:sldMk cId="3816203970" sldId="301"/>
            <ac:spMk id="5" creationId="{E9BCF70E-8F1C-4A59-9562-9EBD02FA3C72}"/>
          </ac:spMkLst>
        </pc:spChg>
        <pc:spChg chg="add mod">
          <ac:chgData name="Tegischer Lukas" userId="f78daebb-0565-485c-bd0e-1cd035e796ff" providerId="ADAL" clId="{68BA2EB2-21A4-4C39-8113-FC77CFA21940}" dt="2020-05-25T14:24:29.561" v="723" actId="478"/>
          <ac:spMkLst>
            <pc:docMk/>
            <pc:sldMk cId="3816203970" sldId="301"/>
            <ac:spMk id="6" creationId="{7A0B2243-2B7A-4474-9EC2-AA0540D10E58}"/>
          </ac:spMkLst>
        </pc:spChg>
        <pc:picChg chg="del">
          <ac:chgData name="Tegischer Lukas" userId="f78daebb-0565-485c-bd0e-1cd035e796ff" providerId="ADAL" clId="{68BA2EB2-21A4-4C39-8113-FC77CFA21940}" dt="2020-05-23T09:01:42.746" v="568" actId="478"/>
          <ac:picMkLst>
            <pc:docMk/>
            <pc:sldMk cId="3816203970" sldId="301"/>
            <ac:picMk id="8" creationId="{894C1F0B-C1B6-48D8-BC0A-C1CC2910BB75}"/>
          </ac:picMkLst>
        </pc:picChg>
        <pc:picChg chg="del">
          <ac:chgData name="Tegischer Lukas" userId="f78daebb-0565-485c-bd0e-1cd035e796ff" providerId="ADAL" clId="{68BA2EB2-21A4-4C39-8113-FC77CFA21940}" dt="2020-05-23T09:01:42.746" v="568" actId="478"/>
          <ac:picMkLst>
            <pc:docMk/>
            <pc:sldMk cId="3816203970" sldId="301"/>
            <ac:picMk id="9" creationId="{79689970-ED8B-4690-9B06-0EB0F6747E2C}"/>
          </ac:picMkLst>
        </pc:picChg>
      </pc:sldChg>
      <pc:sldChg chg="add del">
        <pc:chgData name="Tegischer Lukas" userId="f78daebb-0565-485c-bd0e-1cd035e796ff" providerId="ADAL" clId="{68BA2EB2-21A4-4C39-8113-FC77CFA21940}" dt="2020-05-25T15:19:18.593" v="783" actId="2696"/>
        <pc:sldMkLst>
          <pc:docMk/>
          <pc:sldMk cId="806794822" sldId="302"/>
        </pc:sldMkLst>
      </pc:sldChg>
      <pc:sldChg chg="addSp delSp modSp add modAnim">
        <pc:chgData name="Tegischer Lukas" userId="f78daebb-0565-485c-bd0e-1cd035e796ff" providerId="ADAL" clId="{68BA2EB2-21A4-4C39-8113-FC77CFA21940}" dt="2020-05-25T18:55:47.324" v="832"/>
        <pc:sldMkLst>
          <pc:docMk/>
          <pc:sldMk cId="2356922128" sldId="303"/>
        </pc:sldMkLst>
        <pc:spChg chg="del">
          <ac:chgData name="Tegischer Lukas" userId="f78daebb-0565-485c-bd0e-1cd035e796ff" providerId="ADAL" clId="{68BA2EB2-21A4-4C39-8113-FC77CFA21940}" dt="2020-05-25T15:15:48.892" v="728" actId="478"/>
          <ac:spMkLst>
            <pc:docMk/>
            <pc:sldMk cId="2356922128" sldId="303"/>
            <ac:spMk id="3" creationId="{00000000-0000-0000-0000-000000000000}"/>
          </ac:spMkLst>
        </pc:spChg>
        <pc:spChg chg="add del mod">
          <ac:chgData name="Tegischer Lukas" userId="f78daebb-0565-485c-bd0e-1cd035e796ff" providerId="ADAL" clId="{68BA2EB2-21A4-4C39-8113-FC77CFA21940}" dt="2020-05-25T15:15:51.669" v="729" actId="478"/>
          <ac:spMkLst>
            <pc:docMk/>
            <pc:sldMk cId="2356922128" sldId="303"/>
            <ac:spMk id="4" creationId="{0353BA6F-2F1F-4FB0-9B35-B69B51B81C37}"/>
          </ac:spMkLst>
        </pc:spChg>
        <pc:spChg chg="del">
          <ac:chgData name="Tegischer Lukas" userId="f78daebb-0565-485c-bd0e-1cd035e796ff" providerId="ADAL" clId="{68BA2EB2-21A4-4C39-8113-FC77CFA21940}" dt="2020-05-25T15:15:53.728" v="730" actId="478"/>
          <ac:spMkLst>
            <pc:docMk/>
            <pc:sldMk cId="2356922128" sldId="303"/>
            <ac:spMk id="5" creationId="{1C8F4660-A0BC-49DA-AD39-FF1E3DA54AC9}"/>
          </ac:spMkLst>
        </pc:spChg>
        <pc:spChg chg="mod">
          <ac:chgData name="Tegischer Lukas" userId="f78daebb-0565-485c-bd0e-1cd035e796ff" providerId="ADAL" clId="{68BA2EB2-21A4-4C39-8113-FC77CFA21940}" dt="2020-05-25T15:18:19.404" v="759" actId="1076"/>
          <ac:spMkLst>
            <pc:docMk/>
            <pc:sldMk cId="2356922128" sldId="303"/>
            <ac:spMk id="7" creationId="{2C109DED-3366-4F58-B9A7-68189A3789F8}"/>
          </ac:spMkLst>
        </pc:spChg>
        <pc:spChg chg="add mod">
          <ac:chgData name="Tegischer Lukas" userId="f78daebb-0565-485c-bd0e-1cd035e796ff" providerId="ADAL" clId="{68BA2EB2-21A4-4C39-8113-FC77CFA21940}" dt="2020-05-25T15:19:06.702" v="781" actId="1076"/>
          <ac:spMkLst>
            <pc:docMk/>
            <pc:sldMk cId="2356922128" sldId="303"/>
            <ac:spMk id="10" creationId="{D669530C-CDC0-41AB-94C3-144A01E58A2A}"/>
          </ac:spMkLst>
        </pc:spChg>
        <pc:graphicFrameChg chg="mod modGraphic">
          <ac:chgData name="Tegischer Lukas" userId="f78daebb-0565-485c-bd0e-1cd035e796ff" providerId="ADAL" clId="{68BA2EB2-21A4-4C39-8113-FC77CFA21940}" dt="2020-05-25T15:19:09.292" v="782" actId="1076"/>
          <ac:graphicFrameMkLst>
            <pc:docMk/>
            <pc:sldMk cId="2356922128" sldId="303"/>
            <ac:graphicFrameMk id="8" creationId="{B82F0515-9F91-4374-9560-C75508BDE8C2}"/>
          </ac:graphicFrameMkLst>
        </pc:graphicFrameChg>
        <pc:picChg chg="add mod">
          <ac:chgData name="Tegischer Lukas" userId="f78daebb-0565-485c-bd0e-1cd035e796ff" providerId="ADAL" clId="{68BA2EB2-21A4-4C39-8113-FC77CFA21940}" dt="2020-05-25T15:17:31.466" v="739" actId="1076"/>
          <ac:picMkLst>
            <pc:docMk/>
            <pc:sldMk cId="2356922128" sldId="303"/>
            <ac:picMk id="6" creationId="{FFD99D12-EF02-4FA0-B07A-EED52AE08B8E}"/>
          </ac:picMkLst>
        </pc:picChg>
        <pc:picChg chg="del mod">
          <ac:chgData name="Tegischer Lukas" userId="f78daebb-0565-485c-bd0e-1cd035e796ff" providerId="ADAL" clId="{68BA2EB2-21A4-4C39-8113-FC77CFA21940}" dt="2020-05-25T15:16:10.976" v="736" actId="478"/>
          <ac:picMkLst>
            <pc:docMk/>
            <pc:sldMk cId="2356922128" sldId="303"/>
            <ac:picMk id="13" creationId="{CAADFF0F-7FEF-43C9-901F-906EEC3EE2FF}"/>
          </ac:picMkLst>
        </pc:picChg>
        <pc:inkChg chg="add">
          <ac:chgData name="Tegischer Lukas" userId="f78daebb-0565-485c-bd0e-1cd035e796ff" providerId="ADAL" clId="{68BA2EB2-21A4-4C39-8113-FC77CFA21940}" dt="2020-05-25T18:55:47.324" v="832"/>
          <ac:inkMkLst>
            <pc:docMk/>
            <pc:sldMk cId="2356922128" sldId="303"/>
            <ac:inkMk id="2" creationId="{BC3DC569-AFE6-4768-AABA-A3A7EE270FE1}"/>
          </ac:inkMkLst>
        </pc:inkChg>
      </pc:sldChg>
      <pc:sldChg chg="addSp delSp modSp add modAnim">
        <pc:chgData name="Tegischer Lukas" userId="f78daebb-0565-485c-bd0e-1cd035e796ff" providerId="ADAL" clId="{68BA2EB2-21A4-4C39-8113-FC77CFA21940}" dt="2020-05-25T15:20:22.719" v="830"/>
        <pc:sldMkLst>
          <pc:docMk/>
          <pc:sldMk cId="3943016609" sldId="304"/>
        </pc:sldMkLst>
        <pc:spChg chg="mod">
          <ac:chgData name="Tegischer Lukas" userId="f78daebb-0565-485c-bd0e-1cd035e796ff" providerId="ADAL" clId="{68BA2EB2-21A4-4C39-8113-FC77CFA21940}" dt="2020-05-25T15:18:59.235" v="777" actId="1076"/>
          <ac:spMkLst>
            <pc:docMk/>
            <pc:sldMk cId="3943016609" sldId="304"/>
            <ac:spMk id="7" creationId="{2C109DED-3366-4F58-B9A7-68189A3789F8}"/>
          </ac:spMkLst>
        </pc:spChg>
        <pc:spChg chg="mod">
          <ac:chgData name="Tegischer Lukas" userId="f78daebb-0565-485c-bd0e-1cd035e796ff" providerId="ADAL" clId="{68BA2EB2-21A4-4C39-8113-FC77CFA21940}" dt="2020-05-25T15:19:01.856" v="779" actId="403"/>
          <ac:spMkLst>
            <pc:docMk/>
            <pc:sldMk cId="3943016609" sldId="304"/>
            <ac:spMk id="10" creationId="{D669530C-CDC0-41AB-94C3-144A01E58A2A}"/>
          </ac:spMkLst>
        </pc:spChg>
        <pc:picChg chg="del">
          <ac:chgData name="Tegischer Lukas" userId="f78daebb-0565-485c-bd0e-1cd035e796ff" providerId="ADAL" clId="{68BA2EB2-21A4-4C39-8113-FC77CFA21940}" dt="2020-05-25T15:18:33.823" v="767" actId="478"/>
          <ac:picMkLst>
            <pc:docMk/>
            <pc:sldMk cId="3943016609" sldId="304"/>
            <ac:picMk id="6" creationId="{FFD99D12-EF02-4FA0-B07A-EED52AE08B8E}"/>
          </ac:picMkLst>
        </pc:picChg>
        <pc:picChg chg="add mod">
          <ac:chgData name="Tegischer Lukas" userId="f78daebb-0565-485c-bd0e-1cd035e796ff" providerId="ADAL" clId="{68BA2EB2-21A4-4C39-8113-FC77CFA21940}" dt="2020-05-25T15:18:55.098" v="776" actId="1076"/>
          <ac:picMkLst>
            <pc:docMk/>
            <pc:sldMk cId="3943016609" sldId="304"/>
            <ac:picMk id="9" creationId="{173CFBA2-68E8-4812-89E3-4A047F013E6E}"/>
          </ac:picMkLst>
        </pc:picChg>
      </pc:sldChg>
    </pc:docChg>
  </pc:docChgLst>
  <pc:docChgLst>
    <pc:chgData name="Tegischer Lukas" userId="f78daebb-0565-485c-bd0e-1cd035e796ff" providerId="ADAL" clId="{11EA94BB-25D9-43B9-859A-EF604BC17037}"/>
    <pc:docChg chg="undo custSel addSld delSld modSld">
      <pc:chgData name="Tegischer Lukas" userId="f78daebb-0565-485c-bd0e-1cd035e796ff" providerId="ADAL" clId="{11EA94BB-25D9-43B9-859A-EF604BC17037}" dt="2021-02-23T20:12:10.180" v="596" actId="1076"/>
      <pc:docMkLst>
        <pc:docMk/>
      </pc:docMkLst>
      <pc:sldChg chg="modSp mod">
        <pc:chgData name="Tegischer Lukas" userId="f78daebb-0565-485c-bd0e-1cd035e796ff" providerId="ADAL" clId="{11EA94BB-25D9-43B9-859A-EF604BC17037}" dt="2021-02-23T19:49:55.803" v="27" actId="20577"/>
        <pc:sldMkLst>
          <pc:docMk/>
          <pc:sldMk cId="336392357" sldId="256"/>
        </pc:sldMkLst>
        <pc:spChg chg="mod">
          <ac:chgData name="Tegischer Lukas" userId="f78daebb-0565-485c-bd0e-1cd035e796ff" providerId="ADAL" clId="{11EA94BB-25D9-43B9-859A-EF604BC17037}" dt="2021-02-23T19:49:55.803" v="2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11EA94BB-25D9-43B9-859A-EF604BC17037}" dt="2021-02-23T20:01:23.083" v="400" actId="20577"/>
        <pc:sldMkLst>
          <pc:docMk/>
          <pc:sldMk cId="4068653008" sldId="278"/>
        </pc:sldMkLst>
        <pc:spChg chg="mod">
          <ac:chgData name="Tegischer Lukas" userId="f78daebb-0565-485c-bd0e-1cd035e796ff" providerId="ADAL" clId="{11EA94BB-25D9-43B9-859A-EF604BC17037}" dt="2021-02-23T19:50:02.512" v="43" actId="20577"/>
          <ac:spMkLst>
            <pc:docMk/>
            <pc:sldMk cId="4068653008" sldId="278"/>
            <ac:spMk id="2" creationId="{00000000-0000-0000-0000-000000000000}"/>
          </ac:spMkLst>
        </pc:spChg>
        <pc:spChg chg="add mod">
          <ac:chgData name="Tegischer Lukas" userId="f78daebb-0565-485c-bd0e-1cd035e796ff" providerId="ADAL" clId="{11EA94BB-25D9-43B9-859A-EF604BC17037}" dt="2021-02-23T19:52:07.567" v="63" actId="6549"/>
          <ac:spMkLst>
            <pc:docMk/>
            <pc:sldMk cId="4068653008" sldId="278"/>
            <ac:spMk id="3" creationId="{9C7D46E8-AAC5-4CB9-8F38-4FBEE563BA6B}"/>
          </ac:spMkLst>
        </pc:spChg>
        <pc:spChg chg="del">
          <ac:chgData name="Tegischer Lukas" userId="f78daebb-0565-485c-bd0e-1cd035e796ff" providerId="ADAL" clId="{11EA94BB-25D9-43B9-859A-EF604BC17037}" dt="2021-02-23T19:50:05.054" v="44" actId="478"/>
          <ac:spMkLst>
            <pc:docMk/>
            <pc:sldMk cId="4068653008" sldId="278"/>
            <ac:spMk id="4" creationId="{F53D1782-2A6E-4F77-BB51-906AA115426A}"/>
          </ac:spMkLst>
        </pc:spChg>
        <pc:spChg chg="del">
          <ac:chgData name="Tegischer Lukas" userId="f78daebb-0565-485c-bd0e-1cd035e796ff" providerId="ADAL" clId="{11EA94BB-25D9-43B9-859A-EF604BC17037}" dt="2021-02-23T19:50:15.106" v="45" actId="478"/>
          <ac:spMkLst>
            <pc:docMk/>
            <pc:sldMk cId="4068653008" sldId="278"/>
            <ac:spMk id="5" creationId="{BDBE006E-17A7-4235-BD01-AE5E696CAA81}"/>
          </ac:spMkLst>
        </pc:spChg>
        <pc:spChg chg="del">
          <ac:chgData name="Tegischer Lukas" userId="f78daebb-0565-485c-bd0e-1cd035e796ff" providerId="ADAL" clId="{11EA94BB-25D9-43B9-859A-EF604BC17037}" dt="2021-02-23T19:50:15.106" v="45" actId="478"/>
          <ac:spMkLst>
            <pc:docMk/>
            <pc:sldMk cId="4068653008" sldId="278"/>
            <ac:spMk id="6" creationId="{58B6F283-36D0-418F-B973-5056D05BE050}"/>
          </ac:spMkLst>
        </pc:spChg>
        <pc:spChg chg="del">
          <ac:chgData name="Tegischer Lukas" userId="f78daebb-0565-485c-bd0e-1cd035e796ff" providerId="ADAL" clId="{11EA94BB-25D9-43B9-859A-EF604BC17037}" dt="2021-02-23T19:50:15.106" v="45" actId="478"/>
          <ac:spMkLst>
            <pc:docMk/>
            <pc:sldMk cId="4068653008" sldId="278"/>
            <ac:spMk id="7" creationId="{72D08F3E-78F4-4D63-9690-BBFF5D38A72D}"/>
          </ac:spMkLst>
        </pc:spChg>
        <pc:spChg chg="del">
          <ac:chgData name="Tegischer Lukas" userId="f78daebb-0565-485c-bd0e-1cd035e796ff" providerId="ADAL" clId="{11EA94BB-25D9-43B9-859A-EF604BC17037}" dt="2021-02-23T19:50:15.106" v="45" actId="478"/>
          <ac:spMkLst>
            <pc:docMk/>
            <pc:sldMk cId="4068653008" sldId="278"/>
            <ac:spMk id="8" creationId="{EC4EEDE5-8B50-4C5C-B26A-ACA6CB2ED45A}"/>
          </ac:spMkLst>
        </pc:spChg>
        <pc:spChg chg="del">
          <ac:chgData name="Tegischer Lukas" userId="f78daebb-0565-485c-bd0e-1cd035e796ff" providerId="ADAL" clId="{11EA94BB-25D9-43B9-859A-EF604BC17037}" dt="2021-02-23T19:50:15.106" v="45" actId="478"/>
          <ac:spMkLst>
            <pc:docMk/>
            <pc:sldMk cId="4068653008" sldId="278"/>
            <ac:spMk id="9" creationId="{58BCFBA5-24FD-4180-9F32-EF5AB171A043}"/>
          </ac:spMkLst>
        </pc:spChg>
        <pc:spChg chg="add mod">
          <ac:chgData name="Tegischer Lukas" userId="f78daebb-0565-485c-bd0e-1cd035e796ff" providerId="ADAL" clId="{11EA94BB-25D9-43B9-859A-EF604BC17037}" dt="2021-02-23T19:57:40.810" v="326" actId="115"/>
          <ac:spMkLst>
            <pc:docMk/>
            <pc:sldMk cId="4068653008" sldId="278"/>
            <ac:spMk id="10" creationId="{B004CF31-1223-4F69-994A-A4BA38235B8E}"/>
          </ac:spMkLst>
        </pc:spChg>
        <pc:spChg chg="del">
          <ac:chgData name="Tegischer Lukas" userId="f78daebb-0565-485c-bd0e-1cd035e796ff" providerId="ADAL" clId="{11EA94BB-25D9-43B9-859A-EF604BC17037}" dt="2021-02-23T19:50:15.106" v="45" actId="478"/>
          <ac:spMkLst>
            <pc:docMk/>
            <pc:sldMk cId="4068653008" sldId="278"/>
            <ac:spMk id="11" creationId="{87309309-90F5-49E6-A7CA-F4B857274178}"/>
          </ac:spMkLst>
        </pc:spChg>
        <pc:spChg chg="del">
          <ac:chgData name="Tegischer Lukas" userId="f78daebb-0565-485c-bd0e-1cd035e796ff" providerId="ADAL" clId="{11EA94BB-25D9-43B9-859A-EF604BC17037}" dt="2021-02-23T19:50:15.106" v="45" actId="478"/>
          <ac:spMkLst>
            <pc:docMk/>
            <pc:sldMk cId="4068653008" sldId="278"/>
            <ac:spMk id="12" creationId="{AF6D3CAA-C10C-4BE2-AEA1-86DB14FC427F}"/>
          </ac:spMkLst>
        </pc:spChg>
        <pc:spChg chg="del">
          <ac:chgData name="Tegischer Lukas" userId="f78daebb-0565-485c-bd0e-1cd035e796ff" providerId="ADAL" clId="{11EA94BB-25D9-43B9-859A-EF604BC17037}" dt="2021-02-23T19:50:15.106" v="45" actId="478"/>
          <ac:spMkLst>
            <pc:docMk/>
            <pc:sldMk cId="4068653008" sldId="278"/>
            <ac:spMk id="13" creationId="{D5FD0FC3-5A9F-4E3F-BF1C-AE9AD0B428BC}"/>
          </ac:spMkLst>
        </pc:spChg>
        <pc:spChg chg="del">
          <ac:chgData name="Tegischer Lukas" userId="f78daebb-0565-485c-bd0e-1cd035e796ff" providerId="ADAL" clId="{11EA94BB-25D9-43B9-859A-EF604BC17037}" dt="2021-02-23T19:50:15.106" v="45" actId="478"/>
          <ac:spMkLst>
            <pc:docMk/>
            <pc:sldMk cId="4068653008" sldId="278"/>
            <ac:spMk id="15" creationId="{A72F96E8-090A-445B-B9E0-C48527FBA3A6}"/>
          </ac:spMkLst>
        </pc:spChg>
        <pc:spChg chg="del">
          <ac:chgData name="Tegischer Lukas" userId="f78daebb-0565-485c-bd0e-1cd035e796ff" providerId="ADAL" clId="{11EA94BB-25D9-43B9-859A-EF604BC17037}" dt="2021-02-23T19:50:15.106" v="45" actId="478"/>
          <ac:spMkLst>
            <pc:docMk/>
            <pc:sldMk cId="4068653008" sldId="278"/>
            <ac:spMk id="16" creationId="{95F6DC6B-645A-446D-A9AF-C061FB138D7E}"/>
          </ac:spMkLst>
        </pc:spChg>
        <pc:spChg chg="del">
          <ac:chgData name="Tegischer Lukas" userId="f78daebb-0565-485c-bd0e-1cd035e796ff" providerId="ADAL" clId="{11EA94BB-25D9-43B9-859A-EF604BC17037}" dt="2021-02-23T19:50:15.106" v="45" actId="478"/>
          <ac:spMkLst>
            <pc:docMk/>
            <pc:sldMk cId="4068653008" sldId="278"/>
            <ac:spMk id="17" creationId="{74745B25-3D2A-4B20-B69F-5B9D4B801A7A}"/>
          </ac:spMkLst>
        </pc:spChg>
        <pc:spChg chg="del">
          <ac:chgData name="Tegischer Lukas" userId="f78daebb-0565-485c-bd0e-1cd035e796ff" providerId="ADAL" clId="{11EA94BB-25D9-43B9-859A-EF604BC17037}" dt="2021-02-23T19:50:15.106" v="45" actId="478"/>
          <ac:spMkLst>
            <pc:docMk/>
            <pc:sldMk cId="4068653008" sldId="278"/>
            <ac:spMk id="18" creationId="{F5F8FBAE-3C0A-4D28-80C3-AE10140DAE3A}"/>
          </ac:spMkLst>
        </pc:spChg>
        <pc:spChg chg="del">
          <ac:chgData name="Tegischer Lukas" userId="f78daebb-0565-485c-bd0e-1cd035e796ff" providerId="ADAL" clId="{11EA94BB-25D9-43B9-859A-EF604BC17037}" dt="2021-02-23T19:50:15.106" v="45" actId="478"/>
          <ac:spMkLst>
            <pc:docMk/>
            <pc:sldMk cId="4068653008" sldId="278"/>
            <ac:spMk id="19" creationId="{1A8A4263-FC80-4A50-8B50-D66FF9FE8B97}"/>
          </ac:spMkLst>
        </pc:spChg>
        <pc:spChg chg="del">
          <ac:chgData name="Tegischer Lukas" userId="f78daebb-0565-485c-bd0e-1cd035e796ff" providerId="ADAL" clId="{11EA94BB-25D9-43B9-859A-EF604BC17037}" dt="2021-02-23T19:50:15.106" v="45" actId="478"/>
          <ac:spMkLst>
            <pc:docMk/>
            <pc:sldMk cId="4068653008" sldId="278"/>
            <ac:spMk id="20" creationId="{E69DD4DB-E069-458B-B46B-008D1FB64033}"/>
          </ac:spMkLst>
        </pc:spChg>
        <pc:spChg chg="del">
          <ac:chgData name="Tegischer Lukas" userId="f78daebb-0565-485c-bd0e-1cd035e796ff" providerId="ADAL" clId="{11EA94BB-25D9-43B9-859A-EF604BC17037}" dt="2021-02-23T19:50:15.106" v="45" actId="478"/>
          <ac:spMkLst>
            <pc:docMk/>
            <pc:sldMk cId="4068653008" sldId="278"/>
            <ac:spMk id="21" creationId="{15D2989F-DA87-46CD-887D-7759AD11EE3A}"/>
          </ac:spMkLst>
        </pc:spChg>
        <pc:spChg chg="del">
          <ac:chgData name="Tegischer Lukas" userId="f78daebb-0565-485c-bd0e-1cd035e796ff" providerId="ADAL" clId="{11EA94BB-25D9-43B9-859A-EF604BC17037}" dt="2021-02-23T19:50:15.106" v="45" actId="478"/>
          <ac:spMkLst>
            <pc:docMk/>
            <pc:sldMk cId="4068653008" sldId="278"/>
            <ac:spMk id="22" creationId="{92DF73B4-A725-4CDD-A96F-34776E2C7502}"/>
          </ac:spMkLst>
        </pc:spChg>
        <pc:spChg chg="add mod">
          <ac:chgData name="Tegischer Lukas" userId="f78daebb-0565-485c-bd0e-1cd035e796ff" providerId="ADAL" clId="{11EA94BB-25D9-43B9-859A-EF604BC17037}" dt="2021-02-23T19:58:04.322" v="334" actId="1076"/>
          <ac:spMkLst>
            <pc:docMk/>
            <pc:sldMk cId="4068653008" sldId="278"/>
            <ac:spMk id="24" creationId="{1267665C-BB22-44DD-AAEE-157BC2DE603E}"/>
          </ac:spMkLst>
        </pc:spChg>
        <pc:spChg chg="add mod">
          <ac:chgData name="Tegischer Lukas" userId="f78daebb-0565-485c-bd0e-1cd035e796ff" providerId="ADAL" clId="{11EA94BB-25D9-43B9-859A-EF604BC17037}" dt="2021-02-23T20:01:23.083" v="400" actId="20577"/>
          <ac:spMkLst>
            <pc:docMk/>
            <pc:sldMk cId="4068653008" sldId="278"/>
            <ac:spMk id="26" creationId="{EDC07A0E-182D-484F-B318-2D6B61757970}"/>
          </ac:spMkLst>
        </pc:spChg>
        <pc:spChg chg="add mod">
          <ac:chgData name="Tegischer Lukas" userId="f78daebb-0565-485c-bd0e-1cd035e796ff" providerId="ADAL" clId="{11EA94BB-25D9-43B9-859A-EF604BC17037}" dt="2021-02-23T19:57:14.379" v="319" actId="1076"/>
          <ac:spMkLst>
            <pc:docMk/>
            <pc:sldMk cId="4068653008" sldId="278"/>
            <ac:spMk id="28" creationId="{57A4B4BC-4E19-4773-A13B-5D9F5EFC29E4}"/>
          </ac:spMkLst>
        </pc:spChg>
        <pc:spChg chg="add mod">
          <ac:chgData name="Tegischer Lukas" userId="f78daebb-0565-485c-bd0e-1cd035e796ff" providerId="ADAL" clId="{11EA94BB-25D9-43B9-859A-EF604BC17037}" dt="2021-02-23T19:57:23.430" v="322" actId="1076"/>
          <ac:spMkLst>
            <pc:docMk/>
            <pc:sldMk cId="4068653008" sldId="278"/>
            <ac:spMk id="34" creationId="{2296717D-6A1A-437B-B445-06CD120BA2B8}"/>
          </ac:spMkLst>
        </pc:spChg>
        <pc:spChg chg="add mod">
          <ac:chgData name="Tegischer Lukas" userId="f78daebb-0565-485c-bd0e-1cd035e796ff" providerId="ADAL" clId="{11EA94BB-25D9-43B9-859A-EF604BC17037}" dt="2021-02-23T19:57:36.340" v="325" actId="1076"/>
          <ac:spMkLst>
            <pc:docMk/>
            <pc:sldMk cId="4068653008" sldId="278"/>
            <ac:spMk id="36" creationId="{9314D855-6D3E-41E3-87FD-0EA945DBE1BA}"/>
          </ac:spMkLst>
        </pc:spChg>
        <pc:spChg chg="del">
          <ac:chgData name="Tegischer Lukas" userId="f78daebb-0565-485c-bd0e-1cd035e796ff" providerId="ADAL" clId="{11EA94BB-25D9-43B9-859A-EF604BC17037}" dt="2021-02-23T19:50:15.106" v="45" actId="478"/>
          <ac:spMkLst>
            <pc:docMk/>
            <pc:sldMk cId="4068653008" sldId="278"/>
            <ac:spMk id="37" creationId="{3F377AB5-B871-40AF-B989-CD36AEBBD2C9}"/>
          </ac:spMkLst>
        </pc:spChg>
        <pc:cxnChg chg="del">
          <ac:chgData name="Tegischer Lukas" userId="f78daebb-0565-485c-bd0e-1cd035e796ff" providerId="ADAL" clId="{11EA94BB-25D9-43B9-859A-EF604BC17037}" dt="2021-02-23T19:50:15.106" v="45" actId="478"/>
          <ac:cxnSpMkLst>
            <pc:docMk/>
            <pc:sldMk cId="4068653008" sldId="278"/>
            <ac:cxnSpMk id="23" creationId="{8BE84DBD-FB34-4743-8372-817C1B770B8A}"/>
          </ac:cxnSpMkLst>
        </pc:cxnChg>
        <pc:cxnChg chg="del">
          <ac:chgData name="Tegischer Lukas" userId="f78daebb-0565-485c-bd0e-1cd035e796ff" providerId="ADAL" clId="{11EA94BB-25D9-43B9-859A-EF604BC17037}" dt="2021-02-23T19:50:15.106" v="45" actId="478"/>
          <ac:cxnSpMkLst>
            <pc:docMk/>
            <pc:sldMk cId="4068653008" sldId="278"/>
            <ac:cxnSpMk id="25" creationId="{EAE46C8E-74EB-4988-9874-78152D0DF88C}"/>
          </ac:cxnSpMkLst>
        </pc:cxnChg>
        <pc:cxnChg chg="del">
          <ac:chgData name="Tegischer Lukas" userId="f78daebb-0565-485c-bd0e-1cd035e796ff" providerId="ADAL" clId="{11EA94BB-25D9-43B9-859A-EF604BC17037}" dt="2021-02-23T19:50:15.106" v="45" actId="478"/>
          <ac:cxnSpMkLst>
            <pc:docMk/>
            <pc:sldMk cId="4068653008" sldId="278"/>
            <ac:cxnSpMk id="27" creationId="{0CD6EA5C-971D-4514-B2B8-C32A55887269}"/>
          </ac:cxnSpMkLst>
        </pc:cxnChg>
        <pc:cxnChg chg="del">
          <ac:chgData name="Tegischer Lukas" userId="f78daebb-0565-485c-bd0e-1cd035e796ff" providerId="ADAL" clId="{11EA94BB-25D9-43B9-859A-EF604BC17037}" dt="2021-02-23T19:50:15.106" v="45" actId="478"/>
          <ac:cxnSpMkLst>
            <pc:docMk/>
            <pc:sldMk cId="4068653008" sldId="278"/>
            <ac:cxnSpMk id="29" creationId="{B0DBE80D-C93D-45F0-A9CC-78EA29F5E972}"/>
          </ac:cxnSpMkLst>
        </pc:cxnChg>
        <pc:cxnChg chg="del">
          <ac:chgData name="Tegischer Lukas" userId="f78daebb-0565-485c-bd0e-1cd035e796ff" providerId="ADAL" clId="{11EA94BB-25D9-43B9-859A-EF604BC17037}" dt="2021-02-23T19:50:15.106" v="45" actId="478"/>
          <ac:cxnSpMkLst>
            <pc:docMk/>
            <pc:sldMk cId="4068653008" sldId="278"/>
            <ac:cxnSpMk id="31" creationId="{F7ECBDE5-3985-4BFD-9110-0EC207B95F73}"/>
          </ac:cxnSpMkLst>
        </pc:cxnChg>
        <pc:cxnChg chg="del">
          <ac:chgData name="Tegischer Lukas" userId="f78daebb-0565-485c-bd0e-1cd035e796ff" providerId="ADAL" clId="{11EA94BB-25D9-43B9-859A-EF604BC17037}" dt="2021-02-23T19:50:15.106" v="45" actId="478"/>
          <ac:cxnSpMkLst>
            <pc:docMk/>
            <pc:sldMk cId="4068653008" sldId="278"/>
            <ac:cxnSpMk id="33" creationId="{79471FD7-9F88-4815-96B8-946D4ACB3080}"/>
          </ac:cxnSpMkLst>
        </pc:cxnChg>
        <pc:cxnChg chg="del">
          <ac:chgData name="Tegischer Lukas" userId="f78daebb-0565-485c-bd0e-1cd035e796ff" providerId="ADAL" clId="{11EA94BB-25D9-43B9-859A-EF604BC17037}" dt="2021-02-23T19:50:15.106" v="45" actId="478"/>
          <ac:cxnSpMkLst>
            <pc:docMk/>
            <pc:sldMk cId="4068653008" sldId="278"/>
            <ac:cxnSpMk id="35" creationId="{CB62FD2D-95F4-4856-994B-69BA20D26395}"/>
          </ac:cxnSpMkLst>
        </pc:cxnChg>
      </pc:sldChg>
      <pc:sldChg chg="addSp delSp modSp mod">
        <pc:chgData name="Tegischer Lukas" userId="f78daebb-0565-485c-bd0e-1cd035e796ff" providerId="ADAL" clId="{11EA94BB-25D9-43B9-859A-EF604BC17037}" dt="2021-02-23T20:12:10.180" v="596" actId="1076"/>
        <pc:sldMkLst>
          <pc:docMk/>
          <pc:sldMk cId="3932101437" sldId="291"/>
        </pc:sldMkLst>
        <pc:spChg chg="del">
          <ac:chgData name="Tegischer Lukas" userId="f78daebb-0565-485c-bd0e-1cd035e796ff" providerId="ADAL" clId="{11EA94BB-25D9-43B9-859A-EF604BC17037}" dt="2021-02-23T20:11:36.697" v="590" actId="478"/>
          <ac:spMkLst>
            <pc:docMk/>
            <pc:sldMk cId="3932101437" sldId="291"/>
            <ac:spMk id="2" creationId="{00000000-0000-0000-0000-000000000000}"/>
          </ac:spMkLst>
        </pc:spChg>
        <pc:spChg chg="add del mod">
          <ac:chgData name="Tegischer Lukas" userId="f78daebb-0565-485c-bd0e-1cd035e796ff" providerId="ADAL" clId="{11EA94BB-25D9-43B9-859A-EF604BC17037}" dt="2021-02-23T20:11:38.091" v="591" actId="478"/>
          <ac:spMkLst>
            <pc:docMk/>
            <pc:sldMk cId="3932101437" sldId="291"/>
            <ac:spMk id="4" creationId="{9BA44ABF-923E-4049-83F0-2683D5FE1E17}"/>
          </ac:spMkLst>
        </pc:spChg>
        <pc:spChg chg="del">
          <ac:chgData name="Tegischer Lukas" userId="f78daebb-0565-485c-bd0e-1cd035e796ff" providerId="ADAL" clId="{11EA94BB-25D9-43B9-859A-EF604BC17037}" dt="2021-02-23T20:11:39.417" v="592" actId="478"/>
          <ac:spMkLst>
            <pc:docMk/>
            <pc:sldMk cId="3932101437" sldId="291"/>
            <ac:spMk id="5" creationId="{00000000-0000-0000-0000-000000000000}"/>
          </ac:spMkLst>
        </pc:spChg>
        <pc:picChg chg="mod">
          <ac:chgData name="Tegischer Lukas" userId="f78daebb-0565-485c-bd0e-1cd035e796ff" providerId="ADAL" clId="{11EA94BB-25D9-43B9-859A-EF604BC17037}" dt="2021-02-23T20:12:10.180" v="596" actId="1076"/>
          <ac:picMkLst>
            <pc:docMk/>
            <pc:sldMk cId="3932101437" sldId="291"/>
            <ac:picMk id="8" creationId="{8F2101E0-256F-4B97-9DE7-1F7EED66ABA6}"/>
          </ac:picMkLst>
        </pc:picChg>
      </pc:sldChg>
      <pc:sldChg chg="addSp delSp modSp mod modAnim">
        <pc:chgData name="Tegischer Lukas" userId="f78daebb-0565-485c-bd0e-1cd035e796ff" providerId="ADAL" clId="{11EA94BB-25D9-43B9-859A-EF604BC17037}" dt="2021-02-23T20:00:30.622" v="382" actId="1582"/>
        <pc:sldMkLst>
          <pc:docMk/>
          <pc:sldMk cId="442268101" sldId="295"/>
        </pc:sldMkLst>
        <pc:spChg chg="mod">
          <ac:chgData name="Tegischer Lukas" userId="f78daebb-0565-485c-bd0e-1cd035e796ff" providerId="ADAL" clId="{11EA94BB-25D9-43B9-859A-EF604BC17037}" dt="2021-02-23T19:58:17.717" v="338" actId="1076"/>
          <ac:spMkLst>
            <pc:docMk/>
            <pc:sldMk cId="442268101" sldId="295"/>
            <ac:spMk id="2" creationId="{00000000-0000-0000-0000-000000000000}"/>
          </ac:spMkLst>
        </pc:spChg>
        <pc:spChg chg="add mod">
          <ac:chgData name="Tegischer Lukas" userId="f78daebb-0565-485c-bd0e-1cd035e796ff" providerId="ADAL" clId="{11EA94BB-25D9-43B9-859A-EF604BC17037}" dt="2021-02-23T19:59:39.986" v="373" actId="113"/>
          <ac:spMkLst>
            <pc:docMk/>
            <pc:sldMk cId="442268101" sldId="295"/>
            <ac:spMk id="3" creationId="{D463DAB8-BEC5-4D31-A077-846751FB18C8}"/>
          </ac:spMkLst>
        </pc:spChg>
        <pc:spChg chg="del">
          <ac:chgData name="Tegischer Lukas" userId="f78daebb-0565-485c-bd0e-1cd035e796ff" providerId="ADAL" clId="{11EA94BB-25D9-43B9-859A-EF604BC17037}" dt="2021-02-23T19:58:19.122" v="339" actId="478"/>
          <ac:spMkLst>
            <pc:docMk/>
            <pc:sldMk cId="442268101" sldId="295"/>
            <ac:spMk id="4" creationId="{7A68337A-7744-40D5-ADAA-7E56CEF4E27B}"/>
          </ac:spMkLst>
        </pc:spChg>
        <pc:picChg chg="add mod">
          <ac:chgData name="Tegischer Lukas" userId="f78daebb-0565-485c-bd0e-1cd035e796ff" providerId="ADAL" clId="{11EA94BB-25D9-43B9-859A-EF604BC17037}" dt="2021-02-23T20:00:30.622" v="382" actId="1582"/>
          <ac:picMkLst>
            <pc:docMk/>
            <pc:sldMk cId="442268101" sldId="295"/>
            <ac:picMk id="5" creationId="{9C6E3F11-BDA1-4210-9743-ED415B76E7A1}"/>
          </ac:picMkLst>
        </pc:picChg>
      </pc:sldChg>
      <pc:sldChg chg="del">
        <pc:chgData name="Tegischer Lukas" userId="f78daebb-0565-485c-bd0e-1cd035e796ff" providerId="ADAL" clId="{11EA94BB-25D9-43B9-859A-EF604BC17037}" dt="2021-02-23T20:02:22.265" v="413" actId="47"/>
        <pc:sldMkLst>
          <pc:docMk/>
          <pc:sldMk cId="2958254091" sldId="299"/>
        </pc:sldMkLst>
      </pc:sldChg>
      <pc:sldChg chg="del">
        <pc:chgData name="Tegischer Lukas" userId="f78daebb-0565-485c-bd0e-1cd035e796ff" providerId="ADAL" clId="{11EA94BB-25D9-43B9-859A-EF604BC17037}" dt="2021-02-23T20:02:21.389" v="412" actId="47"/>
        <pc:sldMkLst>
          <pc:docMk/>
          <pc:sldMk cId="265588257" sldId="300"/>
        </pc:sldMkLst>
      </pc:sldChg>
      <pc:sldChg chg="addSp delSp modSp add mod delAnim modAnim">
        <pc:chgData name="Tegischer Lukas" userId="f78daebb-0565-485c-bd0e-1cd035e796ff" providerId="ADAL" clId="{11EA94BB-25D9-43B9-859A-EF604BC17037}" dt="2021-02-23T20:02:16.592" v="411"/>
        <pc:sldMkLst>
          <pc:docMk/>
          <pc:sldMk cId="3743061103" sldId="301"/>
        </pc:sldMkLst>
        <pc:spChg chg="mod">
          <ac:chgData name="Tegischer Lukas" userId="f78daebb-0565-485c-bd0e-1cd035e796ff" providerId="ADAL" clId="{11EA94BB-25D9-43B9-859A-EF604BC17037}" dt="2021-02-23T20:00:50.183" v="386" actId="20577"/>
          <ac:spMkLst>
            <pc:docMk/>
            <pc:sldMk cId="3743061103" sldId="301"/>
            <ac:spMk id="2" creationId="{00000000-0000-0000-0000-000000000000}"/>
          </ac:spMkLst>
        </pc:spChg>
        <pc:spChg chg="del">
          <ac:chgData name="Tegischer Lukas" userId="f78daebb-0565-485c-bd0e-1cd035e796ff" providerId="ADAL" clId="{11EA94BB-25D9-43B9-859A-EF604BC17037}" dt="2021-02-23T20:00:54.799" v="388" actId="478"/>
          <ac:spMkLst>
            <pc:docMk/>
            <pc:sldMk cId="3743061103" sldId="301"/>
            <ac:spMk id="3" creationId="{D463DAB8-BEC5-4D31-A077-846751FB18C8}"/>
          </ac:spMkLst>
        </pc:spChg>
        <pc:spChg chg="add mod">
          <ac:chgData name="Tegischer Lukas" userId="f78daebb-0565-485c-bd0e-1cd035e796ff" providerId="ADAL" clId="{11EA94BB-25D9-43B9-859A-EF604BC17037}" dt="2021-02-23T20:02:00.233" v="407" actId="20577"/>
          <ac:spMkLst>
            <pc:docMk/>
            <pc:sldMk cId="3743061103" sldId="301"/>
            <ac:spMk id="4" creationId="{83091791-D9C1-4EE5-B25B-569C14E46796}"/>
          </ac:spMkLst>
        </pc:spChg>
        <pc:picChg chg="del">
          <ac:chgData name="Tegischer Lukas" userId="f78daebb-0565-485c-bd0e-1cd035e796ff" providerId="ADAL" clId="{11EA94BB-25D9-43B9-859A-EF604BC17037}" dt="2021-02-23T20:00:51.811" v="387" actId="478"/>
          <ac:picMkLst>
            <pc:docMk/>
            <pc:sldMk cId="3743061103" sldId="301"/>
            <ac:picMk id="5" creationId="{9C6E3F11-BDA1-4210-9743-ED415B76E7A1}"/>
          </ac:picMkLst>
        </pc:picChg>
        <pc:picChg chg="add mod">
          <ac:chgData name="Tegischer Lukas" userId="f78daebb-0565-485c-bd0e-1cd035e796ff" providerId="ADAL" clId="{11EA94BB-25D9-43B9-859A-EF604BC17037}" dt="2021-02-23T20:01:43.691" v="404" actId="1582"/>
          <ac:picMkLst>
            <pc:docMk/>
            <pc:sldMk cId="3743061103" sldId="301"/>
            <ac:picMk id="6" creationId="{9B2030F0-2E54-40FD-BC1D-B4504385876D}"/>
          </ac:picMkLst>
        </pc:picChg>
      </pc:sldChg>
      <pc:sldChg chg="addSp delSp modSp add mod delAnim modAnim">
        <pc:chgData name="Tegischer Lukas" userId="f78daebb-0565-485c-bd0e-1cd035e796ff" providerId="ADAL" clId="{11EA94BB-25D9-43B9-859A-EF604BC17037}" dt="2021-02-23T20:07:03.201" v="515" actId="108"/>
        <pc:sldMkLst>
          <pc:docMk/>
          <pc:sldMk cId="2048505435" sldId="302"/>
        </pc:sldMkLst>
        <pc:spChg chg="mod">
          <ac:chgData name="Tegischer Lukas" userId="f78daebb-0565-485c-bd0e-1cd035e796ff" providerId="ADAL" clId="{11EA94BB-25D9-43B9-859A-EF604BC17037}" dt="2021-02-23T20:02:43.647" v="433" actId="20577"/>
          <ac:spMkLst>
            <pc:docMk/>
            <pc:sldMk cId="2048505435" sldId="302"/>
            <ac:spMk id="2" creationId="{00000000-0000-0000-0000-000000000000}"/>
          </ac:spMkLst>
        </pc:spChg>
        <pc:spChg chg="add mod">
          <ac:chgData name="Tegischer Lukas" userId="f78daebb-0565-485c-bd0e-1cd035e796ff" providerId="ADAL" clId="{11EA94BB-25D9-43B9-859A-EF604BC17037}" dt="2021-02-23T20:03:08.348" v="440" actId="1076"/>
          <ac:spMkLst>
            <pc:docMk/>
            <pc:sldMk cId="2048505435" sldId="302"/>
            <ac:spMk id="3" creationId="{4542AA1F-043A-4D2D-837C-6F408F856562}"/>
          </ac:spMkLst>
        </pc:spChg>
        <pc:spChg chg="del">
          <ac:chgData name="Tegischer Lukas" userId="f78daebb-0565-485c-bd0e-1cd035e796ff" providerId="ADAL" clId="{11EA94BB-25D9-43B9-859A-EF604BC17037}" dt="2021-02-23T20:02:35.823" v="416" actId="478"/>
          <ac:spMkLst>
            <pc:docMk/>
            <pc:sldMk cId="2048505435" sldId="302"/>
            <ac:spMk id="4" creationId="{83091791-D9C1-4EE5-B25B-569C14E46796}"/>
          </ac:spMkLst>
        </pc:spChg>
        <pc:spChg chg="add mod">
          <ac:chgData name="Tegischer Lukas" userId="f78daebb-0565-485c-bd0e-1cd035e796ff" providerId="ADAL" clId="{11EA94BB-25D9-43B9-859A-EF604BC17037}" dt="2021-02-23T20:07:03.201" v="515" actId="108"/>
          <ac:spMkLst>
            <pc:docMk/>
            <pc:sldMk cId="2048505435" sldId="302"/>
            <ac:spMk id="5" creationId="{65EEA4CF-1B73-4EC0-9E5C-9228ADEDE416}"/>
          </ac:spMkLst>
        </pc:spChg>
        <pc:picChg chg="del">
          <ac:chgData name="Tegischer Lukas" userId="f78daebb-0565-485c-bd0e-1cd035e796ff" providerId="ADAL" clId="{11EA94BB-25D9-43B9-859A-EF604BC17037}" dt="2021-02-23T20:02:31.245" v="415" actId="478"/>
          <ac:picMkLst>
            <pc:docMk/>
            <pc:sldMk cId="2048505435" sldId="302"/>
            <ac:picMk id="6" creationId="{9B2030F0-2E54-40FD-BC1D-B4504385876D}"/>
          </ac:picMkLst>
        </pc:picChg>
        <pc:picChg chg="add mod">
          <ac:chgData name="Tegischer Lukas" userId="f78daebb-0565-485c-bd0e-1cd035e796ff" providerId="ADAL" clId="{11EA94BB-25D9-43B9-859A-EF604BC17037}" dt="2021-02-23T20:04:56.196" v="452" actId="14100"/>
          <ac:picMkLst>
            <pc:docMk/>
            <pc:sldMk cId="2048505435" sldId="302"/>
            <ac:picMk id="7" creationId="{1191BD69-9BDF-49BA-A1B7-C1BCA93484D8}"/>
          </ac:picMkLst>
        </pc:picChg>
      </pc:sldChg>
      <pc:sldChg chg="addSp delSp modSp add mod delAnim modAnim">
        <pc:chgData name="Tegischer Lukas" userId="f78daebb-0565-485c-bd0e-1cd035e796ff" providerId="ADAL" clId="{11EA94BB-25D9-43B9-859A-EF604BC17037}" dt="2021-02-23T20:07:23.192" v="521" actId="113"/>
        <pc:sldMkLst>
          <pc:docMk/>
          <pc:sldMk cId="1621704180" sldId="303"/>
        </pc:sldMkLst>
        <pc:spChg chg="mod">
          <ac:chgData name="Tegischer Lukas" userId="f78daebb-0565-485c-bd0e-1cd035e796ff" providerId="ADAL" clId="{11EA94BB-25D9-43B9-859A-EF604BC17037}" dt="2021-02-23T20:05:29.135" v="471" actId="20577"/>
          <ac:spMkLst>
            <pc:docMk/>
            <pc:sldMk cId="1621704180" sldId="303"/>
            <ac:spMk id="2" creationId="{00000000-0000-0000-0000-000000000000}"/>
          </ac:spMkLst>
        </pc:spChg>
        <pc:spChg chg="del">
          <ac:chgData name="Tegischer Lukas" userId="f78daebb-0565-485c-bd0e-1cd035e796ff" providerId="ADAL" clId="{11EA94BB-25D9-43B9-859A-EF604BC17037}" dt="2021-02-23T20:05:31.582" v="472" actId="478"/>
          <ac:spMkLst>
            <pc:docMk/>
            <pc:sldMk cId="1621704180" sldId="303"/>
            <ac:spMk id="3" creationId="{4542AA1F-043A-4D2D-837C-6F408F856562}"/>
          </ac:spMkLst>
        </pc:spChg>
        <pc:spChg chg="add mod">
          <ac:chgData name="Tegischer Lukas" userId="f78daebb-0565-485c-bd0e-1cd035e796ff" providerId="ADAL" clId="{11EA94BB-25D9-43B9-859A-EF604BC17037}" dt="2021-02-23T20:07:23.192" v="521" actId="113"/>
          <ac:spMkLst>
            <pc:docMk/>
            <pc:sldMk cId="1621704180" sldId="303"/>
            <ac:spMk id="4" creationId="{FDCA2ADA-B5D4-4B2E-9015-92E6C02139E6}"/>
          </ac:spMkLst>
        </pc:spChg>
        <pc:spChg chg="del">
          <ac:chgData name="Tegischer Lukas" userId="f78daebb-0565-485c-bd0e-1cd035e796ff" providerId="ADAL" clId="{11EA94BB-25D9-43B9-859A-EF604BC17037}" dt="2021-02-23T20:05:34.070" v="474" actId="478"/>
          <ac:spMkLst>
            <pc:docMk/>
            <pc:sldMk cId="1621704180" sldId="303"/>
            <ac:spMk id="5" creationId="{65EEA4CF-1B73-4EC0-9E5C-9228ADEDE416}"/>
          </ac:spMkLst>
        </pc:spChg>
        <pc:picChg chg="del">
          <ac:chgData name="Tegischer Lukas" userId="f78daebb-0565-485c-bd0e-1cd035e796ff" providerId="ADAL" clId="{11EA94BB-25D9-43B9-859A-EF604BC17037}" dt="2021-02-23T20:05:32.264" v="473" actId="478"/>
          <ac:picMkLst>
            <pc:docMk/>
            <pc:sldMk cId="1621704180" sldId="303"/>
            <ac:picMk id="7" creationId="{1191BD69-9BDF-49BA-A1B7-C1BCA93484D8}"/>
          </ac:picMkLst>
        </pc:picChg>
        <pc:picChg chg="add mod">
          <ac:chgData name="Tegischer Lukas" userId="f78daebb-0565-485c-bd0e-1cd035e796ff" providerId="ADAL" clId="{11EA94BB-25D9-43B9-859A-EF604BC17037}" dt="2021-02-23T20:05:57.780" v="480" actId="1582"/>
          <ac:picMkLst>
            <pc:docMk/>
            <pc:sldMk cId="1621704180" sldId="303"/>
            <ac:picMk id="8" creationId="{67164C17-D6D1-40BA-8A47-48CDFDF22E55}"/>
          </ac:picMkLst>
        </pc:picChg>
      </pc:sldChg>
      <pc:sldChg chg="addSp delSp modSp add mod delAnim modAnim">
        <pc:chgData name="Tegischer Lukas" userId="f78daebb-0565-485c-bd0e-1cd035e796ff" providerId="ADAL" clId="{11EA94BB-25D9-43B9-859A-EF604BC17037}" dt="2021-02-23T20:11:32.562" v="589"/>
        <pc:sldMkLst>
          <pc:docMk/>
          <pc:sldMk cId="398536904" sldId="304"/>
        </pc:sldMkLst>
        <pc:spChg chg="mod">
          <ac:chgData name="Tegischer Lukas" userId="f78daebb-0565-485c-bd0e-1cd035e796ff" providerId="ADAL" clId="{11EA94BB-25D9-43B9-859A-EF604BC17037}" dt="2021-02-23T20:08:34.449" v="556" actId="1076"/>
          <ac:spMkLst>
            <pc:docMk/>
            <pc:sldMk cId="398536904" sldId="304"/>
            <ac:spMk id="2" creationId="{00000000-0000-0000-0000-000000000000}"/>
          </ac:spMkLst>
        </pc:spChg>
        <pc:spChg chg="add mod">
          <ac:chgData name="Tegischer Lukas" userId="f78daebb-0565-485c-bd0e-1cd035e796ff" providerId="ADAL" clId="{11EA94BB-25D9-43B9-859A-EF604BC17037}" dt="2021-02-23T20:09:36.373" v="562" actId="1076"/>
          <ac:spMkLst>
            <pc:docMk/>
            <pc:sldMk cId="398536904" sldId="304"/>
            <ac:spMk id="3" creationId="{FEA0F627-07BB-4F11-B60A-8C2E1B679DE6}"/>
          </ac:spMkLst>
        </pc:spChg>
        <pc:spChg chg="del">
          <ac:chgData name="Tegischer Lukas" userId="f78daebb-0565-485c-bd0e-1cd035e796ff" providerId="ADAL" clId="{11EA94BB-25D9-43B9-859A-EF604BC17037}" dt="2021-02-23T20:09:06.853" v="558" actId="478"/>
          <ac:spMkLst>
            <pc:docMk/>
            <pc:sldMk cId="398536904" sldId="304"/>
            <ac:spMk id="4" creationId="{FDCA2ADA-B5D4-4B2E-9015-92E6C02139E6}"/>
          </ac:spMkLst>
        </pc:spChg>
        <pc:spChg chg="add mod">
          <ac:chgData name="Tegischer Lukas" userId="f78daebb-0565-485c-bd0e-1cd035e796ff" providerId="ADAL" clId="{11EA94BB-25D9-43B9-859A-EF604BC17037}" dt="2021-02-23T20:11:22.341" v="587" actId="255"/>
          <ac:spMkLst>
            <pc:docMk/>
            <pc:sldMk cId="398536904" sldId="304"/>
            <ac:spMk id="5" creationId="{443B6E9E-E40F-4CCD-9C78-9ED44D4C0D83}"/>
          </ac:spMkLst>
        </pc:spChg>
        <pc:spChg chg="add mod">
          <ac:chgData name="Tegischer Lukas" userId="f78daebb-0565-485c-bd0e-1cd035e796ff" providerId="ADAL" clId="{11EA94BB-25D9-43B9-859A-EF604BC17037}" dt="2021-02-23T20:10:46.694" v="581" actId="1076"/>
          <ac:spMkLst>
            <pc:docMk/>
            <pc:sldMk cId="398536904" sldId="304"/>
            <ac:spMk id="9" creationId="{4AE1A34B-574E-488C-8C29-85E631BDB48C}"/>
          </ac:spMkLst>
        </pc:spChg>
        <pc:spChg chg="add mod">
          <ac:chgData name="Tegischer Lukas" userId="f78daebb-0565-485c-bd0e-1cd035e796ff" providerId="ADAL" clId="{11EA94BB-25D9-43B9-859A-EF604BC17037}" dt="2021-02-23T20:10:48.844" v="582" actId="1076"/>
          <ac:spMkLst>
            <pc:docMk/>
            <pc:sldMk cId="398536904" sldId="304"/>
            <ac:spMk id="10" creationId="{C7288A15-EB1B-4C46-AD63-9CFD0317C3E0}"/>
          </ac:spMkLst>
        </pc:spChg>
        <pc:spChg chg="add mod">
          <ac:chgData name="Tegischer Lukas" userId="f78daebb-0565-485c-bd0e-1cd035e796ff" providerId="ADAL" clId="{11EA94BB-25D9-43B9-859A-EF604BC17037}" dt="2021-02-23T20:10:51.844" v="583" actId="1076"/>
          <ac:spMkLst>
            <pc:docMk/>
            <pc:sldMk cId="398536904" sldId="304"/>
            <ac:spMk id="11" creationId="{3E58E44B-99C7-4B96-B549-3EC23F5C334E}"/>
          </ac:spMkLst>
        </pc:spChg>
        <pc:picChg chg="add mod">
          <ac:chgData name="Tegischer Lukas" userId="f78daebb-0565-485c-bd0e-1cd035e796ff" providerId="ADAL" clId="{11EA94BB-25D9-43B9-859A-EF604BC17037}" dt="2021-02-23T20:10:12.981" v="571" actId="14100"/>
          <ac:picMkLst>
            <pc:docMk/>
            <pc:sldMk cId="398536904" sldId="304"/>
            <ac:picMk id="7" creationId="{0587BD8B-C7CA-4AE3-B35D-E5C26005BBB0}"/>
          </ac:picMkLst>
        </pc:picChg>
        <pc:picChg chg="del">
          <ac:chgData name="Tegischer Lukas" userId="f78daebb-0565-485c-bd0e-1cd035e796ff" providerId="ADAL" clId="{11EA94BB-25D9-43B9-859A-EF604BC17037}" dt="2021-02-23T20:08:35.382" v="557" actId="478"/>
          <ac:picMkLst>
            <pc:docMk/>
            <pc:sldMk cId="398536904" sldId="304"/>
            <ac:picMk id="8" creationId="{67164C17-D6D1-40BA-8A47-48CDFDF22E55}"/>
          </ac:picMkLst>
        </pc:picChg>
      </pc:sldChg>
    </pc:docChg>
  </pc:docChgLst>
  <pc:docChgLst>
    <pc:chgData name="Tegischer Lukas" userId="f78daebb-0565-485c-bd0e-1cd035e796ff" providerId="ADAL" clId="{DDB36AAD-DAC8-4889-A1F8-27E5176C40AD}"/>
    <pc:docChg chg="undo custSel addSld delSld modSld">
      <pc:chgData name="Tegischer Lukas" userId="f78daebb-0565-485c-bd0e-1cd035e796ff" providerId="ADAL" clId="{DDB36AAD-DAC8-4889-A1F8-27E5176C40AD}" dt="2022-04-09T17:51:14.459" v="197" actId="47"/>
      <pc:docMkLst>
        <pc:docMk/>
      </pc:docMkLst>
      <pc:sldChg chg="modSp mod">
        <pc:chgData name="Tegischer Lukas" userId="f78daebb-0565-485c-bd0e-1cd035e796ff" providerId="ADAL" clId="{DDB36AAD-DAC8-4889-A1F8-27E5176C40AD}" dt="2022-04-09T17:47:51.032" v="49" actId="20577"/>
        <pc:sldMkLst>
          <pc:docMk/>
          <pc:sldMk cId="336392357" sldId="256"/>
        </pc:sldMkLst>
        <pc:spChg chg="mod">
          <ac:chgData name="Tegischer Lukas" userId="f78daebb-0565-485c-bd0e-1cd035e796ff" providerId="ADAL" clId="{DDB36AAD-DAC8-4889-A1F8-27E5176C40AD}" dt="2022-04-09T17:47:51.032" v="49" actId="20577"/>
          <ac:spMkLst>
            <pc:docMk/>
            <pc:sldMk cId="336392357" sldId="256"/>
            <ac:spMk id="2" creationId="{00000000-0000-0000-0000-000000000000}"/>
          </ac:spMkLst>
        </pc:spChg>
      </pc:sldChg>
      <pc:sldChg chg="addSp delSp modSp add mod modAnim">
        <pc:chgData name="Tegischer Lukas" userId="f78daebb-0565-485c-bd0e-1cd035e796ff" providerId="ADAL" clId="{DDB36AAD-DAC8-4889-A1F8-27E5176C40AD}" dt="2022-04-09T17:49:20.302" v="91"/>
        <pc:sldMkLst>
          <pc:docMk/>
          <pc:sldMk cId="2738696002" sldId="324"/>
        </pc:sldMkLst>
        <pc:spChg chg="mod">
          <ac:chgData name="Tegischer Lukas" userId="f78daebb-0565-485c-bd0e-1cd035e796ff" providerId="ADAL" clId="{DDB36AAD-DAC8-4889-A1F8-27E5176C40AD}" dt="2022-04-09T17:48:18.403" v="72" actId="20577"/>
          <ac:spMkLst>
            <pc:docMk/>
            <pc:sldMk cId="2738696002" sldId="324"/>
            <ac:spMk id="4" creationId="{C427B5BC-E2AB-4596-857C-DA06F86C68EB}"/>
          </ac:spMkLst>
        </pc:spChg>
        <pc:spChg chg="add mod">
          <ac:chgData name="Tegischer Lukas" userId="f78daebb-0565-485c-bd0e-1cd035e796ff" providerId="ADAL" clId="{DDB36AAD-DAC8-4889-A1F8-27E5176C40AD}" dt="2022-04-09T17:49:08.981" v="89" actId="1076"/>
          <ac:spMkLst>
            <pc:docMk/>
            <pc:sldMk cId="2738696002" sldId="324"/>
            <ac:spMk id="7" creationId="{EC043ED2-A1F7-4209-A7E9-6EEBBE382B8E}"/>
          </ac:spMkLst>
        </pc:spChg>
        <pc:spChg chg="del mod">
          <ac:chgData name="Tegischer Lukas" userId="f78daebb-0565-485c-bd0e-1cd035e796ff" providerId="ADAL" clId="{DDB36AAD-DAC8-4889-A1F8-27E5176C40AD}" dt="2022-04-09T17:48:20.578" v="74" actId="478"/>
          <ac:spMkLst>
            <pc:docMk/>
            <pc:sldMk cId="2738696002" sldId="324"/>
            <ac:spMk id="9" creationId="{B01F0AB9-4675-4DBD-B7CE-7C26C272EB65}"/>
          </ac:spMkLst>
        </pc:spChg>
        <pc:picChg chg="add mod">
          <ac:chgData name="Tegischer Lukas" userId="f78daebb-0565-485c-bd0e-1cd035e796ff" providerId="ADAL" clId="{DDB36AAD-DAC8-4889-A1F8-27E5176C40AD}" dt="2022-04-09T17:48:45.454" v="78" actId="1076"/>
          <ac:picMkLst>
            <pc:docMk/>
            <pc:sldMk cId="2738696002" sldId="324"/>
            <ac:picMk id="5" creationId="{2EB289E8-8067-498B-829A-CD0B1EC6B031}"/>
          </ac:picMkLst>
        </pc:picChg>
      </pc:sldChg>
      <pc:sldChg chg="del">
        <pc:chgData name="Tegischer Lukas" userId="f78daebb-0565-485c-bd0e-1cd035e796ff" providerId="ADAL" clId="{DDB36AAD-DAC8-4889-A1F8-27E5176C40AD}" dt="2022-04-09T17:51:14.459" v="197" actId="47"/>
        <pc:sldMkLst>
          <pc:docMk/>
          <pc:sldMk cId="3322764098" sldId="330"/>
        </pc:sldMkLst>
      </pc:sldChg>
      <pc:sldChg chg="del">
        <pc:chgData name="Tegischer Lukas" userId="f78daebb-0565-485c-bd0e-1cd035e796ff" providerId="ADAL" clId="{DDB36AAD-DAC8-4889-A1F8-27E5176C40AD}" dt="2022-04-09T17:51:14.459" v="197" actId="47"/>
        <pc:sldMkLst>
          <pc:docMk/>
          <pc:sldMk cId="4219316335" sldId="333"/>
        </pc:sldMkLst>
      </pc:sldChg>
      <pc:sldChg chg="addSp delSp modSp add mod delAnim modAnim">
        <pc:chgData name="Tegischer Lukas" userId="f78daebb-0565-485c-bd0e-1cd035e796ff" providerId="ADAL" clId="{DDB36AAD-DAC8-4889-A1F8-27E5176C40AD}" dt="2022-04-09T17:49:48.008" v="99"/>
        <pc:sldMkLst>
          <pc:docMk/>
          <pc:sldMk cId="3423285669" sldId="334"/>
        </pc:sldMkLst>
        <pc:spChg chg="del">
          <ac:chgData name="Tegischer Lukas" userId="f78daebb-0565-485c-bd0e-1cd035e796ff" providerId="ADAL" clId="{DDB36AAD-DAC8-4889-A1F8-27E5176C40AD}" dt="2022-04-09T17:49:24.132" v="93" actId="478"/>
          <ac:spMkLst>
            <pc:docMk/>
            <pc:sldMk cId="3423285669" sldId="334"/>
            <ac:spMk id="7" creationId="{EC043ED2-A1F7-4209-A7E9-6EEBBE382B8E}"/>
          </ac:spMkLst>
        </pc:spChg>
        <pc:spChg chg="add mod">
          <ac:chgData name="Tegischer Lukas" userId="f78daebb-0565-485c-bd0e-1cd035e796ff" providerId="ADAL" clId="{DDB36AAD-DAC8-4889-A1F8-27E5176C40AD}" dt="2022-04-09T17:49:44.964" v="98" actId="1076"/>
          <ac:spMkLst>
            <pc:docMk/>
            <pc:sldMk cId="3423285669" sldId="334"/>
            <ac:spMk id="8" creationId="{27736305-8F18-414E-9BEB-DED4BFC4065E}"/>
          </ac:spMkLst>
        </pc:spChg>
        <pc:spChg chg="add mod">
          <ac:chgData name="Tegischer Lukas" userId="f78daebb-0565-485c-bd0e-1cd035e796ff" providerId="ADAL" clId="{DDB36AAD-DAC8-4889-A1F8-27E5176C40AD}" dt="2022-04-09T17:49:41.597" v="97" actId="1076"/>
          <ac:spMkLst>
            <pc:docMk/>
            <pc:sldMk cId="3423285669" sldId="334"/>
            <ac:spMk id="9" creationId="{0250A75C-5591-48DE-957C-683C46EC04B1}"/>
          </ac:spMkLst>
        </pc:spChg>
      </pc:sldChg>
      <pc:sldChg chg="addSp delSp modSp add mod delAnim">
        <pc:chgData name="Tegischer Lukas" userId="f78daebb-0565-485c-bd0e-1cd035e796ff" providerId="ADAL" clId="{DDB36AAD-DAC8-4889-A1F8-27E5176C40AD}" dt="2022-04-09T17:50:39.006" v="163" actId="1076"/>
        <pc:sldMkLst>
          <pc:docMk/>
          <pc:sldMk cId="3755822627" sldId="335"/>
        </pc:sldMkLst>
        <pc:spChg chg="del">
          <ac:chgData name="Tegischer Lukas" userId="f78daebb-0565-485c-bd0e-1cd035e796ff" providerId="ADAL" clId="{DDB36AAD-DAC8-4889-A1F8-27E5176C40AD}" dt="2022-04-09T17:50:01.276" v="104" actId="478"/>
          <ac:spMkLst>
            <pc:docMk/>
            <pc:sldMk cId="3755822627" sldId="335"/>
            <ac:spMk id="4" creationId="{C427B5BC-E2AB-4596-857C-DA06F86C68EB}"/>
          </ac:spMkLst>
        </pc:spChg>
        <pc:spChg chg="del">
          <ac:chgData name="Tegischer Lukas" userId="f78daebb-0565-485c-bd0e-1cd035e796ff" providerId="ADAL" clId="{DDB36AAD-DAC8-4889-A1F8-27E5176C40AD}" dt="2022-04-09T17:50:00.473" v="103" actId="478"/>
          <ac:spMkLst>
            <pc:docMk/>
            <pc:sldMk cId="3755822627" sldId="335"/>
            <ac:spMk id="8" creationId="{27736305-8F18-414E-9BEB-DED4BFC4065E}"/>
          </ac:spMkLst>
        </pc:spChg>
        <pc:spChg chg="del">
          <ac:chgData name="Tegischer Lukas" userId="f78daebb-0565-485c-bd0e-1cd035e796ff" providerId="ADAL" clId="{DDB36AAD-DAC8-4889-A1F8-27E5176C40AD}" dt="2022-04-09T17:49:59.461" v="102" actId="478"/>
          <ac:spMkLst>
            <pc:docMk/>
            <pc:sldMk cId="3755822627" sldId="335"/>
            <ac:spMk id="9" creationId="{0250A75C-5591-48DE-957C-683C46EC04B1}"/>
          </ac:spMkLst>
        </pc:spChg>
        <pc:spChg chg="add mod">
          <ac:chgData name="Tegischer Lukas" userId="f78daebb-0565-485c-bd0e-1cd035e796ff" providerId="ADAL" clId="{DDB36AAD-DAC8-4889-A1F8-27E5176C40AD}" dt="2022-04-09T17:50:18.907" v="159" actId="20577"/>
          <ac:spMkLst>
            <pc:docMk/>
            <pc:sldMk cId="3755822627" sldId="335"/>
            <ac:spMk id="10" creationId="{4CE9FD77-59DB-4332-9845-3E1000D6633F}"/>
          </ac:spMkLst>
        </pc:spChg>
        <pc:picChg chg="del">
          <ac:chgData name="Tegischer Lukas" userId="f78daebb-0565-485c-bd0e-1cd035e796ff" providerId="ADAL" clId="{DDB36AAD-DAC8-4889-A1F8-27E5176C40AD}" dt="2022-04-09T17:49:58.614" v="101" actId="478"/>
          <ac:picMkLst>
            <pc:docMk/>
            <pc:sldMk cId="3755822627" sldId="335"/>
            <ac:picMk id="5" creationId="{2EB289E8-8067-498B-829A-CD0B1EC6B031}"/>
          </ac:picMkLst>
        </pc:picChg>
        <pc:picChg chg="add mod">
          <ac:chgData name="Tegischer Lukas" userId="f78daebb-0565-485c-bd0e-1cd035e796ff" providerId="ADAL" clId="{DDB36AAD-DAC8-4889-A1F8-27E5176C40AD}" dt="2022-04-09T17:50:39.006" v="163" actId="1076"/>
          <ac:picMkLst>
            <pc:docMk/>
            <pc:sldMk cId="3755822627" sldId="335"/>
            <ac:picMk id="11" creationId="{11C99153-D9E9-49C2-B964-95A1CE9D3E5D}"/>
          </ac:picMkLst>
        </pc:picChg>
      </pc:sldChg>
      <pc:sldChg chg="addSp delSp modSp add mod">
        <pc:chgData name="Tegischer Lukas" userId="f78daebb-0565-485c-bd0e-1cd035e796ff" providerId="ADAL" clId="{DDB36AAD-DAC8-4889-A1F8-27E5176C40AD}" dt="2022-04-09T17:51:10.940" v="196" actId="1076"/>
        <pc:sldMkLst>
          <pc:docMk/>
          <pc:sldMk cId="3457157905" sldId="336"/>
        </pc:sldMkLst>
        <pc:spChg chg="mod">
          <ac:chgData name="Tegischer Lukas" userId="f78daebb-0565-485c-bd0e-1cd035e796ff" providerId="ADAL" clId="{DDB36AAD-DAC8-4889-A1F8-27E5176C40AD}" dt="2022-04-09T17:50:54.164" v="187" actId="20577"/>
          <ac:spMkLst>
            <pc:docMk/>
            <pc:sldMk cId="3457157905" sldId="336"/>
            <ac:spMk id="10" creationId="{4CE9FD77-59DB-4332-9845-3E1000D6633F}"/>
          </ac:spMkLst>
        </pc:spChg>
        <pc:picChg chg="add mod">
          <ac:chgData name="Tegischer Lukas" userId="f78daebb-0565-485c-bd0e-1cd035e796ff" providerId="ADAL" clId="{DDB36AAD-DAC8-4889-A1F8-27E5176C40AD}" dt="2022-04-09T17:51:01.201" v="190"/>
          <ac:picMkLst>
            <pc:docMk/>
            <pc:sldMk cId="3457157905" sldId="336"/>
            <ac:picMk id="5" creationId="{B2171B1C-4C20-4495-AEE1-965F3532FC7B}"/>
          </ac:picMkLst>
        </pc:picChg>
        <pc:picChg chg="add mod">
          <ac:chgData name="Tegischer Lukas" userId="f78daebb-0565-485c-bd0e-1cd035e796ff" providerId="ADAL" clId="{DDB36AAD-DAC8-4889-A1F8-27E5176C40AD}" dt="2022-04-09T17:51:10.940" v="196" actId="1076"/>
          <ac:picMkLst>
            <pc:docMk/>
            <pc:sldMk cId="3457157905" sldId="336"/>
            <ac:picMk id="6" creationId="{5C6B57E8-DC6C-4F40-9676-51B3B803F8BE}"/>
          </ac:picMkLst>
        </pc:picChg>
        <pc:picChg chg="del">
          <ac:chgData name="Tegischer Lukas" userId="f78daebb-0565-485c-bd0e-1cd035e796ff" providerId="ADAL" clId="{DDB36AAD-DAC8-4889-A1F8-27E5176C40AD}" dt="2022-04-09T17:50:55.074" v="188" actId="478"/>
          <ac:picMkLst>
            <pc:docMk/>
            <pc:sldMk cId="3457157905" sldId="336"/>
            <ac:picMk id="11" creationId="{11C99153-D9E9-49C2-B964-95A1CE9D3E5D}"/>
          </ac:picMkLst>
        </pc:picChg>
      </pc:sldChg>
    </pc:docChg>
  </pc:docChgLst>
  <pc:docChgLst>
    <pc:chgData name="Tegischer Lukas" userId="f78daebb-0565-485c-bd0e-1cd035e796ff" providerId="ADAL" clId="{C7CC5997-E234-4A17-A585-C861C5D50628}"/>
    <pc:docChg chg="undo custSel addSld delSld modSld sldOrd">
      <pc:chgData name="Tegischer Lukas" userId="f78daebb-0565-485c-bd0e-1cd035e796ff" providerId="ADAL" clId="{C7CC5997-E234-4A17-A585-C861C5D50628}" dt="2021-03-14T15:46:10.448" v="789" actId="1076"/>
      <pc:docMkLst>
        <pc:docMk/>
      </pc:docMkLst>
      <pc:sldChg chg="modSp mod">
        <pc:chgData name="Tegischer Lukas" userId="f78daebb-0565-485c-bd0e-1cd035e796ff" providerId="ADAL" clId="{C7CC5997-E234-4A17-A585-C861C5D50628}" dt="2021-03-14T15:11:54.548" v="28" actId="403"/>
        <pc:sldMkLst>
          <pc:docMk/>
          <pc:sldMk cId="336392357" sldId="256"/>
        </pc:sldMkLst>
        <pc:spChg chg="mod">
          <ac:chgData name="Tegischer Lukas" userId="f78daebb-0565-485c-bd0e-1cd035e796ff" providerId="ADAL" clId="{C7CC5997-E234-4A17-A585-C861C5D50628}" dt="2021-03-14T15:11:54.548" v="28" actId="403"/>
          <ac:spMkLst>
            <pc:docMk/>
            <pc:sldMk cId="336392357" sldId="256"/>
            <ac:spMk id="2" creationId="{00000000-0000-0000-0000-000000000000}"/>
          </ac:spMkLst>
        </pc:spChg>
      </pc:sldChg>
      <pc:sldChg chg="del">
        <pc:chgData name="Tegischer Lukas" userId="f78daebb-0565-485c-bd0e-1cd035e796ff" providerId="ADAL" clId="{C7CC5997-E234-4A17-A585-C861C5D50628}" dt="2021-03-14T15:28:15.313" v="411" actId="47"/>
        <pc:sldMkLst>
          <pc:docMk/>
          <pc:sldMk cId="4068653008" sldId="278"/>
        </pc:sldMkLst>
      </pc:sldChg>
      <pc:sldChg chg="modSp mod modAnim">
        <pc:chgData name="Tegischer Lukas" userId="f78daebb-0565-485c-bd0e-1cd035e796ff" providerId="ADAL" clId="{C7CC5997-E234-4A17-A585-C861C5D50628}" dt="2021-03-14T15:46:10.448" v="789" actId="1076"/>
        <pc:sldMkLst>
          <pc:docMk/>
          <pc:sldMk cId="3932101437" sldId="291"/>
        </pc:sldMkLst>
        <pc:picChg chg="mod">
          <ac:chgData name="Tegischer Lukas" userId="f78daebb-0565-485c-bd0e-1cd035e796ff" providerId="ADAL" clId="{C7CC5997-E234-4A17-A585-C861C5D50628}" dt="2021-03-14T15:46:10.448" v="789" actId="1076"/>
          <ac:picMkLst>
            <pc:docMk/>
            <pc:sldMk cId="3932101437" sldId="291"/>
            <ac:picMk id="8" creationId="{8F2101E0-256F-4B97-9DE7-1F7EED66ABA6}"/>
          </ac:picMkLst>
        </pc:picChg>
      </pc:sldChg>
      <pc:sldChg chg="del">
        <pc:chgData name="Tegischer Lukas" userId="f78daebb-0565-485c-bd0e-1cd035e796ff" providerId="ADAL" clId="{C7CC5997-E234-4A17-A585-C861C5D50628}" dt="2021-03-14T15:28:15.313" v="411" actId="47"/>
        <pc:sldMkLst>
          <pc:docMk/>
          <pc:sldMk cId="3881545361" sldId="292"/>
        </pc:sldMkLst>
      </pc:sldChg>
      <pc:sldChg chg="addSp delSp modSp mod delAnim modAnim">
        <pc:chgData name="Tegischer Lukas" userId="f78daebb-0565-485c-bd0e-1cd035e796ff" providerId="ADAL" clId="{C7CC5997-E234-4A17-A585-C861C5D50628}" dt="2021-03-14T15:15:39.801" v="153"/>
        <pc:sldMkLst>
          <pc:docMk/>
          <pc:sldMk cId="442268101" sldId="295"/>
        </pc:sldMkLst>
        <pc:spChg chg="mod">
          <ac:chgData name="Tegischer Lukas" userId="f78daebb-0565-485c-bd0e-1cd035e796ff" providerId="ADAL" clId="{C7CC5997-E234-4A17-A585-C861C5D50628}" dt="2021-03-14T15:12:27.935" v="48" actId="1076"/>
          <ac:spMkLst>
            <pc:docMk/>
            <pc:sldMk cId="442268101" sldId="295"/>
            <ac:spMk id="2" creationId="{00000000-0000-0000-0000-000000000000}"/>
          </ac:spMkLst>
        </pc:spChg>
        <pc:spChg chg="add mod">
          <ac:chgData name="Tegischer Lukas" userId="f78daebb-0565-485c-bd0e-1cd035e796ff" providerId="ADAL" clId="{C7CC5997-E234-4A17-A585-C861C5D50628}" dt="2021-03-14T15:14:43.359" v="143" actId="113"/>
          <ac:spMkLst>
            <pc:docMk/>
            <pc:sldMk cId="442268101" sldId="295"/>
            <ac:spMk id="3" creationId="{089A42E4-DE60-4F9C-B9DF-FC3D39B95BBE}"/>
          </ac:spMkLst>
        </pc:spChg>
        <pc:spChg chg="del">
          <ac:chgData name="Tegischer Lukas" userId="f78daebb-0565-485c-bd0e-1cd035e796ff" providerId="ADAL" clId="{C7CC5997-E234-4A17-A585-C861C5D50628}" dt="2021-03-14T15:12:30.429" v="49" actId="478"/>
          <ac:spMkLst>
            <pc:docMk/>
            <pc:sldMk cId="442268101" sldId="295"/>
            <ac:spMk id="4" creationId="{4F7C423A-C5ED-4851-A33C-2E3154A6E777}"/>
          </ac:spMkLst>
        </pc:spChg>
        <pc:spChg chg="add mod">
          <ac:chgData name="Tegischer Lukas" userId="f78daebb-0565-485c-bd0e-1cd035e796ff" providerId="ADAL" clId="{C7CC5997-E234-4A17-A585-C861C5D50628}" dt="2021-03-14T15:15:22.145" v="150" actId="1582"/>
          <ac:spMkLst>
            <pc:docMk/>
            <pc:sldMk cId="442268101" sldId="295"/>
            <ac:spMk id="6" creationId="{ADBD4DB5-A1D9-4760-8929-B9D0752259DC}"/>
          </ac:spMkLst>
        </pc:spChg>
        <pc:picChg chg="add mod">
          <ac:chgData name="Tegischer Lukas" userId="f78daebb-0565-485c-bd0e-1cd035e796ff" providerId="ADAL" clId="{C7CC5997-E234-4A17-A585-C861C5D50628}" dt="2021-03-14T15:13:24.178" v="57" actId="1076"/>
          <ac:picMkLst>
            <pc:docMk/>
            <pc:sldMk cId="442268101" sldId="295"/>
            <ac:picMk id="5" creationId="{7FFAB52F-38F8-4C1D-B21A-01E11E608D6F}"/>
          </ac:picMkLst>
        </pc:picChg>
      </pc:sldChg>
      <pc:sldChg chg="del">
        <pc:chgData name="Tegischer Lukas" userId="f78daebb-0565-485c-bd0e-1cd035e796ff" providerId="ADAL" clId="{C7CC5997-E234-4A17-A585-C861C5D50628}" dt="2021-03-14T15:28:15.313" v="411" actId="47"/>
        <pc:sldMkLst>
          <pc:docMk/>
          <pc:sldMk cId="2958254091" sldId="299"/>
        </pc:sldMkLst>
      </pc:sldChg>
      <pc:sldChg chg="addSp delSp modSp mod delAnim modAnim">
        <pc:chgData name="Tegischer Lukas" userId="f78daebb-0565-485c-bd0e-1cd035e796ff" providerId="ADAL" clId="{C7CC5997-E234-4A17-A585-C861C5D50628}" dt="2021-03-14T15:27:54.442" v="409" actId="207"/>
        <pc:sldMkLst>
          <pc:docMk/>
          <pc:sldMk cId="265588257" sldId="300"/>
        </pc:sldMkLst>
        <pc:spChg chg="mod">
          <ac:chgData name="Tegischer Lukas" userId="f78daebb-0565-485c-bd0e-1cd035e796ff" providerId="ADAL" clId="{C7CC5997-E234-4A17-A585-C861C5D50628}" dt="2021-03-14T15:26:14.446" v="373" actId="20577"/>
          <ac:spMkLst>
            <pc:docMk/>
            <pc:sldMk cId="265588257" sldId="300"/>
            <ac:spMk id="2" creationId="{00000000-0000-0000-0000-000000000000}"/>
          </ac:spMkLst>
        </pc:spChg>
        <pc:spChg chg="add del mod">
          <ac:chgData name="Tegischer Lukas" userId="f78daebb-0565-485c-bd0e-1cd035e796ff" providerId="ADAL" clId="{C7CC5997-E234-4A17-A585-C861C5D50628}" dt="2021-03-14T15:26:08.551" v="348" actId="478"/>
          <ac:spMkLst>
            <pc:docMk/>
            <pc:sldMk cId="265588257" sldId="300"/>
            <ac:spMk id="3" creationId="{255A6BBB-893C-41D4-A3C7-32CE72E479A0}"/>
          </ac:spMkLst>
        </pc:spChg>
        <pc:spChg chg="add mod">
          <ac:chgData name="Tegischer Lukas" userId="f78daebb-0565-485c-bd0e-1cd035e796ff" providerId="ADAL" clId="{C7CC5997-E234-4A17-A585-C861C5D50628}" dt="2021-03-14T15:27:04.068" v="395" actId="1076"/>
          <ac:spMkLst>
            <pc:docMk/>
            <pc:sldMk cId="265588257" sldId="300"/>
            <ac:spMk id="4" creationId="{01B1F0D4-9EA8-4715-ADFF-53B7357D0A0B}"/>
          </ac:spMkLst>
        </pc:spChg>
        <pc:spChg chg="add mod">
          <ac:chgData name="Tegischer Lukas" userId="f78daebb-0565-485c-bd0e-1cd035e796ff" providerId="ADAL" clId="{C7CC5997-E234-4A17-A585-C861C5D50628}" dt="2021-03-14T15:27:54.442" v="409" actId="207"/>
          <ac:spMkLst>
            <pc:docMk/>
            <pc:sldMk cId="265588257" sldId="300"/>
            <ac:spMk id="5" creationId="{774C44CE-8800-432E-B736-7A7EBA16156D}"/>
          </ac:spMkLst>
        </pc:spChg>
        <pc:spChg chg="del">
          <ac:chgData name="Tegischer Lukas" userId="f78daebb-0565-485c-bd0e-1cd035e796ff" providerId="ADAL" clId="{C7CC5997-E234-4A17-A585-C861C5D50628}" dt="2021-03-14T15:24:58.294" v="300" actId="478"/>
          <ac:spMkLst>
            <pc:docMk/>
            <pc:sldMk cId="265588257" sldId="300"/>
            <ac:spMk id="6" creationId="{31827750-3F8B-4A2A-BCB2-CDB28AE0BF2D}"/>
          </ac:spMkLst>
        </pc:spChg>
        <pc:spChg chg="del">
          <ac:chgData name="Tegischer Lukas" userId="f78daebb-0565-485c-bd0e-1cd035e796ff" providerId="ADAL" clId="{C7CC5997-E234-4A17-A585-C861C5D50628}" dt="2021-03-14T15:25:01.661" v="301" actId="478"/>
          <ac:spMkLst>
            <pc:docMk/>
            <pc:sldMk cId="265588257" sldId="300"/>
            <ac:spMk id="7" creationId="{3047EC14-D619-4CDF-895F-757F47911397}"/>
          </ac:spMkLst>
        </pc:spChg>
        <pc:spChg chg="del">
          <ac:chgData name="Tegischer Lukas" userId="f78daebb-0565-485c-bd0e-1cd035e796ff" providerId="ADAL" clId="{C7CC5997-E234-4A17-A585-C861C5D50628}" dt="2021-03-14T15:25:03.800" v="302" actId="478"/>
          <ac:spMkLst>
            <pc:docMk/>
            <pc:sldMk cId="265588257" sldId="300"/>
            <ac:spMk id="8" creationId="{C05C8E54-33D9-4552-BD86-10BBE0C70ABE}"/>
          </ac:spMkLst>
        </pc:spChg>
        <pc:spChg chg="del">
          <ac:chgData name="Tegischer Lukas" userId="f78daebb-0565-485c-bd0e-1cd035e796ff" providerId="ADAL" clId="{C7CC5997-E234-4A17-A585-C861C5D50628}" dt="2021-03-14T15:25:01.661" v="301" actId="478"/>
          <ac:spMkLst>
            <pc:docMk/>
            <pc:sldMk cId="265588257" sldId="300"/>
            <ac:spMk id="9" creationId="{468BF434-7188-4DA2-A8EC-CF4BD7EBC4FF}"/>
          </ac:spMkLst>
        </pc:spChg>
        <pc:spChg chg="del">
          <ac:chgData name="Tegischer Lukas" userId="f78daebb-0565-485c-bd0e-1cd035e796ff" providerId="ADAL" clId="{C7CC5997-E234-4A17-A585-C861C5D50628}" dt="2021-03-14T15:25:01.661" v="301" actId="478"/>
          <ac:spMkLst>
            <pc:docMk/>
            <pc:sldMk cId="265588257" sldId="300"/>
            <ac:spMk id="10" creationId="{AF2F9332-9416-4C6D-BA1E-2D0888D1E620}"/>
          </ac:spMkLst>
        </pc:spChg>
        <pc:spChg chg="del">
          <ac:chgData name="Tegischer Lukas" userId="f78daebb-0565-485c-bd0e-1cd035e796ff" providerId="ADAL" clId="{C7CC5997-E234-4A17-A585-C861C5D50628}" dt="2021-03-14T15:25:01.661" v="301" actId="478"/>
          <ac:spMkLst>
            <pc:docMk/>
            <pc:sldMk cId="265588257" sldId="300"/>
            <ac:spMk id="11" creationId="{3B259861-B264-4F4C-A5DB-B80671A260BB}"/>
          </ac:spMkLst>
        </pc:spChg>
        <pc:spChg chg="del">
          <ac:chgData name="Tegischer Lukas" userId="f78daebb-0565-485c-bd0e-1cd035e796ff" providerId="ADAL" clId="{C7CC5997-E234-4A17-A585-C861C5D50628}" dt="2021-03-14T15:25:01.661" v="301" actId="478"/>
          <ac:spMkLst>
            <pc:docMk/>
            <pc:sldMk cId="265588257" sldId="300"/>
            <ac:spMk id="12" creationId="{069ADEA3-5283-4E50-8200-A225C216DFCF}"/>
          </ac:spMkLst>
        </pc:spChg>
        <pc:spChg chg="del">
          <ac:chgData name="Tegischer Lukas" userId="f78daebb-0565-485c-bd0e-1cd035e796ff" providerId="ADAL" clId="{C7CC5997-E234-4A17-A585-C861C5D50628}" dt="2021-03-14T15:25:01.661" v="301" actId="478"/>
          <ac:spMkLst>
            <pc:docMk/>
            <pc:sldMk cId="265588257" sldId="300"/>
            <ac:spMk id="13" creationId="{F3D3BEDC-B3D4-4F8A-9BDD-BF17228E6583}"/>
          </ac:spMkLst>
        </pc:spChg>
        <pc:spChg chg="del">
          <ac:chgData name="Tegischer Lukas" userId="f78daebb-0565-485c-bd0e-1cd035e796ff" providerId="ADAL" clId="{C7CC5997-E234-4A17-A585-C861C5D50628}" dt="2021-03-14T15:25:01.661" v="301" actId="478"/>
          <ac:spMkLst>
            <pc:docMk/>
            <pc:sldMk cId="265588257" sldId="300"/>
            <ac:spMk id="15" creationId="{5AD212BF-F5E9-4843-9212-21D442491A1A}"/>
          </ac:spMkLst>
        </pc:spChg>
        <pc:spChg chg="del">
          <ac:chgData name="Tegischer Lukas" userId="f78daebb-0565-485c-bd0e-1cd035e796ff" providerId="ADAL" clId="{C7CC5997-E234-4A17-A585-C861C5D50628}" dt="2021-03-14T15:25:01.661" v="301" actId="478"/>
          <ac:spMkLst>
            <pc:docMk/>
            <pc:sldMk cId="265588257" sldId="300"/>
            <ac:spMk id="16" creationId="{17E2C15A-D463-4B4A-B29D-DD90CDA7DD90}"/>
          </ac:spMkLst>
        </pc:spChg>
        <pc:spChg chg="del">
          <ac:chgData name="Tegischer Lukas" userId="f78daebb-0565-485c-bd0e-1cd035e796ff" providerId="ADAL" clId="{C7CC5997-E234-4A17-A585-C861C5D50628}" dt="2021-03-14T15:25:01.661" v="301" actId="478"/>
          <ac:spMkLst>
            <pc:docMk/>
            <pc:sldMk cId="265588257" sldId="300"/>
            <ac:spMk id="17" creationId="{B6927A32-F1C1-47D3-86CA-A331F0E0589D}"/>
          </ac:spMkLst>
        </pc:spChg>
        <pc:spChg chg="del">
          <ac:chgData name="Tegischer Lukas" userId="f78daebb-0565-485c-bd0e-1cd035e796ff" providerId="ADAL" clId="{C7CC5997-E234-4A17-A585-C861C5D50628}" dt="2021-03-14T15:25:01.661" v="301" actId="478"/>
          <ac:spMkLst>
            <pc:docMk/>
            <pc:sldMk cId="265588257" sldId="300"/>
            <ac:spMk id="18" creationId="{629D7069-543B-4EC0-9634-3BE415259FF1}"/>
          </ac:spMkLst>
        </pc:spChg>
        <pc:spChg chg="del">
          <ac:chgData name="Tegischer Lukas" userId="f78daebb-0565-485c-bd0e-1cd035e796ff" providerId="ADAL" clId="{C7CC5997-E234-4A17-A585-C861C5D50628}" dt="2021-03-14T15:25:01.661" v="301" actId="478"/>
          <ac:spMkLst>
            <pc:docMk/>
            <pc:sldMk cId="265588257" sldId="300"/>
            <ac:spMk id="19" creationId="{66DA3A26-0A1A-457F-97D1-244A207D8D5B}"/>
          </ac:spMkLst>
        </pc:spChg>
        <pc:spChg chg="del">
          <ac:chgData name="Tegischer Lukas" userId="f78daebb-0565-485c-bd0e-1cd035e796ff" providerId="ADAL" clId="{C7CC5997-E234-4A17-A585-C861C5D50628}" dt="2021-03-14T15:25:01.661" v="301" actId="478"/>
          <ac:spMkLst>
            <pc:docMk/>
            <pc:sldMk cId="265588257" sldId="300"/>
            <ac:spMk id="20" creationId="{18691A22-136D-4D55-9D22-386E83486641}"/>
          </ac:spMkLst>
        </pc:spChg>
        <pc:spChg chg="del">
          <ac:chgData name="Tegischer Lukas" userId="f78daebb-0565-485c-bd0e-1cd035e796ff" providerId="ADAL" clId="{C7CC5997-E234-4A17-A585-C861C5D50628}" dt="2021-03-14T15:25:01.661" v="301" actId="478"/>
          <ac:spMkLst>
            <pc:docMk/>
            <pc:sldMk cId="265588257" sldId="300"/>
            <ac:spMk id="21" creationId="{E7E0C26E-CB0D-481F-A626-BC727FFB6B18}"/>
          </ac:spMkLst>
        </pc:spChg>
        <pc:spChg chg="del">
          <ac:chgData name="Tegischer Lukas" userId="f78daebb-0565-485c-bd0e-1cd035e796ff" providerId="ADAL" clId="{C7CC5997-E234-4A17-A585-C861C5D50628}" dt="2021-03-14T15:25:01.661" v="301" actId="478"/>
          <ac:spMkLst>
            <pc:docMk/>
            <pc:sldMk cId="265588257" sldId="300"/>
            <ac:spMk id="22" creationId="{1E94C45A-588C-4D32-80DD-28C05DB9D9C6}"/>
          </ac:spMkLst>
        </pc:spChg>
        <pc:spChg chg="del">
          <ac:chgData name="Tegischer Lukas" userId="f78daebb-0565-485c-bd0e-1cd035e796ff" providerId="ADAL" clId="{C7CC5997-E234-4A17-A585-C861C5D50628}" dt="2021-03-14T15:25:01.661" v="301" actId="478"/>
          <ac:spMkLst>
            <pc:docMk/>
            <pc:sldMk cId="265588257" sldId="300"/>
            <ac:spMk id="23" creationId="{0E83C1B9-A352-4E6A-B64B-28F36B1B1862}"/>
          </ac:spMkLst>
        </pc:spChg>
        <pc:cxnChg chg="del">
          <ac:chgData name="Tegischer Lukas" userId="f78daebb-0565-485c-bd0e-1cd035e796ff" providerId="ADAL" clId="{C7CC5997-E234-4A17-A585-C861C5D50628}" dt="2021-03-14T15:25:01.661" v="301" actId="478"/>
          <ac:cxnSpMkLst>
            <pc:docMk/>
            <pc:sldMk cId="265588257" sldId="300"/>
            <ac:cxnSpMk id="24" creationId="{593FC5A8-B997-4930-A54C-14CA1CB241D1}"/>
          </ac:cxnSpMkLst>
        </pc:cxnChg>
        <pc:cxnChg chg="del">
          <ac:chgData name="Tegischer Lukas" userId="f78daebb-0565-485c-bd0e-1cd035e796ff" providerId="ADAL" clId="{C7CC5997-E234-4A17-A585-C861C5D50628}" dt="2021-03-14T15:25:01.661" v="301" actId="478"/>
          <ac:cxnSpMkLst>
            <pc:docMk/>
            <pc:sldMk cId="265588257" sldId="300"/>
            <ac:cxnSpMk id="25" creationId="{3F39D527-3A96-4E51-97B3-4440F11A7B0B}"/>
          </ac:cxnSpMkLst>
        </pc:cxnChg>
        <pc:cxnChg chg="del">
          <ac:chgData name="Tegischer Lukas" userId="f78daebb-0565-485c-bd0e-1cd035e796ff" providerId="ADAL" clId="{C7CC5997-E234-4A17-A585-C861C5D50628}" dt="2021-03-14T15:25:01.661" v="301" actId="478"/>
          <ac:cxnSpMkLst>
            <pc:docMk/>
            <pc:sldMk cId="265588257" sldId="300"/>
            <ac:cxnSpMk id="26" creationId="{FEE201E8-C83F-4159-B216-3777FE1379EE}"/>
          </ac:cxnSpMkLst>
        </pc:cxnChg>
        <pc:cxnChg chg="del">
          <ac:chgData name="Tegischer Lukas" userId="f78daebb-0565-485c-bd0e-1cd035e796ff" providerId="ADAL" clId="{C7CC5997-E234-4A17-A585-C861C5D50628}" dt="2021-03-14T15:25:01.661" v="301" actId="478"/>
          <ac:cxnSpMkLst>
            <pc:docMk/>
            <pc:sldMk cId="265588257" sldId="300"/>
            <ac:cxnSpMk id="27" creationId="{A4840B53-07AC-4834-B2BB-C2B5E694089C}"/>
          </ac:cxnSpMkLst>
        </pc:cxnChg>
        <pc:cxnChg chg="del">
          <ac:chgData name="Tegischer Lukas" userId="f78daebb-0565-485c-bd0e-1cd035e796ff" providerId="ADAL" clId="{C7CC5997-E234-4A17-A585-C861C5D50628}" dt="2021-03-14T15:25:01.661" v="301" actId="478"/>
          <ac:cxnSpMkLst>
            <pc:docMk/>
            <pc:sldMk cId="265588257" sldId="300"/>
            <ac:cxnSpMk id="28" creationId="{5EF1E038-9EF6-4581-812E-1EFFDCD949C8}"/>
          </ac:cxnSpMkLst>
        </pc:cxnChg>
        <pc:cxnChg chg="del">
          <ac:chgData name="Tegischer Lukas" userId="f78daebb-0565-485c-bd0e-1cd035e796ff" providerId="ADAL" clId="{C7CC5997-E234-4A17-A585-C861C5D50628}" dt="2021-03-14T15:25:01.661" v="301" actId="478"/>
          <ac:cxnSpMkLst>
            <pc:docMk/>
            <pc:sldMk cId="265588257" sldId="300"/>
            <ac:cxnSpMk id="29" creationId="{FFAFDD93-B235-411B-8020-844A10D96B41}"/>
          </ac:cxnSpMkLst>
        </pc:cxnChg>
        <pc:cxnChg chg="del">
          <ac:chgData name="Tegischer Lukas" userId="f78daebb-0565-485c-bd0e-1cd035e796ff" providerId="ADAL" clId="{C7CC5997-E234-4A17-A585-C861C5D50628}" dt="2021-03-14T15:25:01.661" v="301" actId="478"/>
          <ac:cxnSpMkLst>
            <pc:docMk/>
            <pc:sldMk cId="265588257" sldId="300"/>
            <ac:cxnSpMk id="30" creationId="{DEE5C68B-8E18-4A50-B043-16824F55F309}"/>
          </ac:cxnSpMkLst>
        </pc:cxnChg>
      </pc:sldChg>
      <pc:sldChg chg="del">
        <pc:chgData name="Tegischer Lukas" userId="f78daebb-0565-485c-bd0e-1cd035e796ff" providerId="ADAL" clId="{C7CC5997-E234-4A17-A585-C861C5D50628}" dt="2021-03-14T15:28:15.313" v="411" actId="47"/>
        <pc:sldMkLst>
          <pc:docMk/>
          <pc:sldMk cId="608888516" sldId="304"/>
        </pc:sldMkLst>
      </pc:sldChg>
      <pc:sldChg chg="del">
        <pc:chgData name="Tegischer Lukas" userId="f78daebb-0565-485c-bd0e-1cd035e796ff" providerId="ADAL" clId="{C7CC5997-E234-4A17-A585-C861C5D50628}" dt="2021-03-14T15:28:15.313" v="411" actId="47"/>
        <pc:sldMkLst>
          <pc:docMk/>
          <pc:sldMk cId="652962131" sldId="305"/>
        </pc:sldMkLst>
      </pc:sldChg>
      <pc:sldChg chg="del">
        <pc:chgData name="Tegischer Lukas" userId="f78daebb-0565-485c-bd0e-1cd035e796ff" providerId="ADAL" clId="{C7CC5997-E234-4A17-A585-C861C5D50628}" dt="2021-03-14T15:28:15.313" v="411" actId="47"/>
        <pc:sldMkLst>
          <pc:docMk/>
          <pc:sldMk cId="3176624947" sldId="306"/>
        </pc:sldMkLst>
      </pc:sldChg>
      <pc:sldChg chg="del">
        <pc:chgData name="Tegischer Lukas" userId="f78daebb-0565-485c-bd0e-1cd035e796ff" providerId="ADAL" clId="{C7CC5997-E234-4A17-A585-C861C5D50628}" dt="2021-03-14T15:28:15.313" v="411" actId="47"/>
        <pc:sldMkLst>
          <pc:docMk/>
          <pc:sldMk cId="2615926352" sldId="309"/>
        </pc:sldMkLst>
      </pc:sldChg>
      <pc:sldChg chg="del">
        <pc:chgData name="Tegischer Lukas" userId="f78daebb-0565-485c-bd0e-1cd035e796ff" providerId="ADAL" clId="{C7CC5997-E234-4A17-A585-C861C5D50628}" dt="2021-03-14T15:28:15.313" v="411" actId="47"/>
        <pc:sldMkLst>
          <pc:docMk/>
          <pc:sldMk cId="311775972" sldId="310"/>
        </pc:sldMkLst>
      </pc:sldChg>
      <pc:sldChg chg="del">
        <pc:chgData name="Tegischer Lukas" userId="f78daebb-0565-485c-bd0e-1cd035e796ff" providerId="ADAL" clId="{C7CC5997-E234-4A17-A585-C861C5D50628}" dt="2021-03-14T15:28:15.313" v="411" actId="47"/>
        <pc:sldMkLst>
          <pc:docMk/>
          <pc:sldMk cId="780486100" sldId="311"/>
        </pc:sldMkLst>
      </pc:sldChg>
      <pc:sldChg chg="del">
        <pc:chgData name="Tegischer Lukas" userId="f78daebb-0565-485c-bd0e-1cd035e796ff" providerId="ADAL" clId="{C7CC5997-E234-4A17-A585-C861C5D50628}" dt="2021-03-14T15:28:15.313" v="411" actId="47"/>
        <pc:sldMkLst>
          <pc:docMk/>
          <pc:sldMk cId="3356755802" sldId="312"/>
        </pc:sldMkLst>
      </pc:sldChg>
      <pc:sldChg chg="del">
        <pc:chgData name="Tegischer Lukas" userId="f78daebb-0565-485c-bd0e-1cd035e796ff" providerId="ADAL" clId="{C7CC5997-E234-4A17-A585-C861C5D50628}" dt="2021-03-14T15:28:15.313" v="411" actId="47"/>
        <pc:sldMkLst>
          <pc:docMk/>
          <pc:sldMk cId="2805044159" sldId="313"/>
        </pc:sldMkLst>
      </pc:sldChg>
      <pc:sldChg chg="del">
        <pc:chgData name="Tegischer Lukas" userId="f78daebb-0565-485c-bd0e-1cd035e796ff" providerId="ADAL" clId="{C7CC5997-E234-4A17-A585-C861C5D50628}" dt="2021-03-14T15:28:15.313" v="411" actId="47"/>
        <pc:sldMkLst>
          <pc:docMk/>
          <pc:sldMk cId="3837690106" sldId="314"/>
        </pc:sldMkLst>
      </pc:sldChg>
      <pc:sldChg chg="del">
        <pc:chgData name="Tegischer Lukas" userId="f78daebb-0565-485c-bd0e-1cd035e796ff" providerId="ADAL" clId="{C7CC5997-E234-4A17-A585-C861C5D50628}" dt="2021-03-14T15:28:15.313" v="411" actId="47"/>
        <pc:sldMkLst>
          <pc:docMk/>
          <pc:sldMk cId="2983472165" sldId="315"/>
        </pc:sldMkLst>
      </pc:sldChg>
      <pc:sldChg chg="del">
        <pc:chgData name="Tegischer Lukas" userId="f78daebb-0565-485c-bd0e-1cd035e796ff" providerId="ADAL" clId="{C7CC5997-E234-4A17-A585-C861C5D50628}" dt="2021-03-14T15:28:15.313" v="411" actId="47"/>
        <pc:sldMkLst>
          <pc:docMk/>
          <pc:sldMk cId="1639626363" sldId="316"/>
        </pc:sldMkLst>
      </pc:sldChg>
      <pc:sldChg chg="del">
        <pc:chgData name="Tegischer Lukas" userId="f78daebb-0565-485c-bd0e-1cd035e796ff" providerId="ADAL" clId="{C7CC5997-E234-4A17-A585-C861C5D50628}" dt="2021-03-14T15:28:15.313" v="411" actId="47"/>
        <pc:sldMkLst>
          <pc:docMk/>
          <pc:sldMk cId="1918704891" sldId="317"/>
        </pc:sldMkLst>
      </pc:sldChg>
      <pc:sldChg chg="del">
        <pc:chgData name="Tegischer Lukas" userId="f78daebb-0565-485c-bd0e-1cd035e796ff" providerId="ADAL" clId="{C7CC5997-E234-4A17-A585-C861C5D50628}" dt="2021-03-14T15:28:15.313" v="411" actId="47"/>
        <pc:sldMkLst>
          <pc:docMk/>
          <pc:sldMk cId="1397353374" sldId="323"/>
        </pc:sldMkLst>
      </pc:sldChg>
      <pc:sldChg chg="del">
        <pc:chgData name="Tegischer Lukas" userId="f78daebb-0565-485c-bd0e-1cd035e796ff" providerId="ADAL" clId="{C7CC5997-E234-4A17-A585-C861C5D50628}" dt="2021-03-14T15:28:15.313" v="411" actId="47"/>
        <pc:sldMkLst>
          <pc:docMk/>
          <pc:sldMk cId="2479304291" sldId="324"/>
        </pc:sldMkLst>
      </pc:sldChg>
      <pc:sldChg chg="addSp delSp modSp add mod modAnim">
        <pc:chgData name="Tegischer Lukas" userId="f78daebb-0565-485c-bd0e-1cd035e796ff" providerId="ADAL" clId="{C7CC5997-E234-4A17-A585-C861C5D50628}" dt="2021-03-14T15:20:21.143" v="194" actId="20577"/>
        <pc:sldMkLst>
          <pc:docMk/>
          <pc:sldMk cId="3594661750" sldId="325"/>
        </pc:sldMkLst>
        <pc:spChg chg="mod">
          <ac:chgData name="Tegischer Lukas" userId="f78daebb-0565-485c-bd0e-1cd035e796ff" providerId="ADAL" clId="{C7CC5997-E234-4A17-A585-C861C5D50628}" dt="2021-03-14T15:20:21.143" v="194" actId="20577"/>
          <ac:spMkLst>
            <pc:docMk/>
            <pc:sldMk cId="3594661750" sldId="325"/>
            <ac:spMk id="2" creationId="{00000000-0000-0000-0000-000000000000}"/>
          </ac:spMkLst>
        </pc:spChg>
        <pc:spChg chg="add mod">
          <ac:chgData name="Tegischer Lukas" userId="f78daebb-0565-485c-bd0e-1cd035e796ff" providerId="ADAL" clId="{C7CC5997-E234-4A17-A585-C861C5D50628}" dt="2021-03-14T15:19:45.799" v="182" actId="20577"/>
          <ac:spMkLst>
            <pc:docMk/>
            <pc:sldMk cId="3594661750" sldId="325"/>
            <ac:spMk id="3" creationId="{9E43C81A-D41E-4326-936A-58AA99E4FCA6}"/>
          </ac:spMkLst>
        </pc:spChg>
        <pc:picChg chg="del">
          <ac:chgData name="Tegischer Lukas" userId="f78daebb-0565-485c-bd0e-1cd035e796ff" providerId="ADAL" clId="{C7CC5997-E234-4A17-A585-C861C5D50628}" dt="2021-03-14T15:13:14.410" v="56" actId="478"/>
          <ac:picMkLst>
            <pc:docMk/>
            <pc:sldMk cId="3594661750" sldId="325"/>
            <ac:picMk id="5" creationId="{7FFAB52F-38F8-4C1D-B21A-01E11E608D6F}"/>
          </ac:picMkLst>
        </pc:picChg>
        <pc:picChg chg="add mod">
          <ac:chgData name="Tegischer Lukas" userId="f78daebb-0565-485c-bd0e-1cd035e796ff" providerId="ADAL" clId="{C7CC5997-E234-4A17-A585-C861C5D50628}" dt="2021-03-14T15:19:53.042" v="185" actId="1076"/>
          <ac:picMkLst>
            <pc:docMk/>
            <pc:sldMk cId="3594661750" sldId="325"/>
            <ac:picMk id="6" creationId="{BD06AF3A-2A8A-4C1A-B48E-CFB8FD7D55D0}"/>
          </ac:picMkLst>
        </pc:picChg>
      </pc:sldChg>
      <pc:sldChg chg="addSp delSp modSp add mod delAnim modAnim">
        <pc:chgData name="Tegischer Lukas" userId="f78daebb-0565-485c-bd0e-1cd035e796ff" providerId="ADAL" clId="{C7CC5997-E234-4A17-A585-C861C5D50628}" dt="2021-03-14T15:22:39.850" v="260" actId="1076"/>
        <pc:sldMkLst>
          <pc:docMk/>
          <pc:sldMk cId="330001075" sldId="326"/>
        </pc:sldMkLst>
        <pc:spChg chg="mod">
          <ac:chgData name="Tegischer Lukas" userId="f78daebb-0565-485c-bd0e-1cd035e796ff" providerId="ADAL" clId="{C7CC5997-E234-4A17-A585-C861C5D50628}" dt="2021-03-14T15:21:05.075" v="221" actId="20577"/>
          <ac:spMkLst>
            <pc:docMk/>
            <pc:sldMk cId="330001075" sldId="326"/>
            <ac:spMk id="2" creationId="{00000000-0000-0000-0000-000000000000}"/>
          </ac:spMkLst>
        </pc:spChg>
        <pc:spChg chg="del">
          <ac:chgData name="Tegischer Lukas" userId="f78daebb-0565-485c-bd0e-1cd035e796ff" providerId="ADAL" clId="{C7CC5997-E234-4A17-A585-C861C5D50628}" dt="2021-03-14T15:20:43.320" v="206" actId="478"/>
          <ac:spMkLst>
            <pc:docMk/>
            <pc:sldMk cId="330001075" sldId="326"/>
            <ac:spMk id="3" creationId="{9E43C81A-D41E-4326-936A-58AA99E4FCA6}"/>
          </ac:spMkLst>
        </pc:spChg>
        <pc:spChg chg="add mod">
          <ac:chgData name="Tegischer Lukas" userId="f78daebb-0565-485c-bd0e-1cd035e796ff" providerId="ADAL" clId="{C7CC5997-E234-4A17-A585-C861C5D50628}" dt="2021-03-14T15:22:39.850" v="260" actId="1076"/>
          <ac:spMkLst>
            <pc:docMk/>
            <pc:sldMk cId="330001075" sldId="326"/>
            <ac:spMk id="4" creationId="{7A28B3C1-53C5-41B8-8ED6-192DA2435173}"/>
          </ac:spMkLst>
        </pc:spChg>
        <pc:picChg chg="del">
          <ac:chgData name="Tegischer Lukas" userId="f78daebb-0565-485c-bd0e-1cd035e796ff" providerId="ADAL" clId="{C7CC5997-E234-4A17-A585-C861C5D50628}" dt="2021-03-14T15:20:44.156" v="207" actId="478"/>
          <ac:picMkLst>
            <pc:docMk/>
            <pc:sldMk cId="330001075" sldId="326"/>
            <ac:picMk id="6" creationId="{BD06AF3A-2A8A-4C1A-B48E-CFB8FD7D55D0}"/>
          </ac:picMkLst>
        </pc:picChg>
      </pc:sldChg>
      <pc:sldChg chg="addSp delSp modSp add mod delAnim modAnim">
        <pc:chgData name="Tegischer Lukas" userId="f78daebb-0565-485c-bd0e-1cd035e796ff" providerId="ADAL" clId="{C7CC5997-E234-4A17-A585-C861C5D50628}" dt="2021-03-14T15:30:27.011" v="504" actId="207"/>
        <pc:sldMkLst>
          <pc:docMk/>
          <pc:sldMk cId="1731357294" sldId="327"/>
        </pc:sldMkLst>
        <pc:spChg chg="mod">
          <ac:chgData name="Tegischer Lukas" userId="f78daebb-0565-485c-bd0e-1cd035e796ff" providerId="ADAL" clId="{C7CC5997-E234-4A17-A585-C861C5D50628}" dt="2021-03-14T15:28:53.355" v="480" actId="207"/>
          <ac:spMkLst>
            <pc:docMk/>
            <pc:sldMk cId="1731357294" sldId="327"/>
            <ac:spMk id="2" creationId="{00000000-0000-0000-0000-000000000000}"/>
          </ac:spMkLst>
        </pc:spChg>
        <pc:spChg chg="add mod">
          <ac:chgData name="Tegischer Lukas" userId="f78daebb-0565-485c-bd0e-1cd035e796ff" providerId="ADAL" clId="{C7CC5997-E234-4A17-A585-C861C5D50628}" dt="2021-03-14T15:29:22.861" v="484" actId="1076"/>
          <ac:spMkLst>
            <pc:docMk/>
            <pc:sldMk cId="1731357294" sldId="327"/>
            <ac:spMk id="3" creationId="{2997AE82-43C3-4447-9348-C48CFE027677}"/>
          </ac:spMkLst>
        </pc:spChg>
        <pc:spChg chg="del">
          <ac:chgData name="Tegischer Lukas" userId="f78daebb-0565-485c-bd0e-1cd035e796ff" providerId="ADAL" clId="{C7CC5997-E234-4A17-A585-C861C5D50628}" dt="2021-03-14T15:28:57.842" v="481" actId="478"/>
          <ac:spMkLst>
            <pc:docMk/>
            <pc:sldMk cId="1731357294" sldId="327"/>
            <ac:spMk id="4" creationId="{01B1F0D4-9EA8-4715-ADFF-53B7357D0A0B}"/>
          </ac:spMkLst>
        </pc:spChg>
        <pc:spChg chg="del">
          <ac:chgData name="Tegischer Lukas" userId="f78daebb-0565-485c-bd0e-1cd035e796ff" providerId="ADAL" clId="{C7CC5997-E234-4A17-A585-C861C5D50628}" dt="2021-03-14T15:28:59.652" v="482" actId="478"/>
          <ac:spMkLst>
            <pc:docMk/>
            <pc:sldMk cId="1731357294" sldId="327"/>
            <ac:spMk id="5" creationId="{774C44CE-8800-432E-B736-7A7EBA16156D}"/>
          </ac:spMkLst>
        </pc:spChg>
        <pc:spChg chg="add mod">
          <ac:chgData name="Tegischer Lukas" userId="f78daebb-0565-485c-bd0e-1cd035e796ff" providerId="ADAL" clId="{C7CC5997-E234-4A17-A585-C861C5D50628}" dt="2021-03-14T15:29:46.063" v="493" actId="403"/>
          <ac:spMkLst>
            <pc:docMk/>
            <pc:sldMk cId="1731357294" sldId="327"/>
            <ac:spMk id="6" creationId="{BA1CAC4D-4506-48AA-B87D-43A7CB514FB8}"/>
          </ac:spMkLst>
        </pc:spChg>
        <pc:spChg chg="add mod">
          <ac:chgData name="Tegischer Lukas" userId="f78daebb-0565-485c-bd0e-1cd035e796ff" providerId="ADAL" clId="{C7CC5997-E234-4A17-A585-C861C5D50628}" dt="2021-03-14T15:30:27.011" v="504" actId="207"/>
          <ac:spMkLst>
            <pc:docMk/>
            <pc:sldMk cId="1731357294" sldId="327"/>
            <ac:spMk id="8" creationId="{6311D2EC-75B1-41DB-AA02-DDA5E98CA115}"/>
          </ac:spMkLst>
        </pc:spChg>
        <pc:picChg chg="add mod">
          <ac:chgData name="Tegischer Lukas" userId="f78daebb-0565-485c-bd0e-1cd035e796ff" providerId="ADAL" clId="{C7CC5997-E234-4A17-A585-C861C5D50628}" dt="2021-03-14T15:30:07.289" v="499" actId="1076"/>
          <ac:picMkLst>
            <pc:docMk/>
            <pc:sldMk cId="1731357294" sldId="327"/>
            <ac:picMk id="7" creationId="{09E0B3F6-6BC9-41D2-9191-D215B2CDF1AB}"/>
          </ac:picMkLst>
        </pc:picChg>
      </pc:sldChg>
      <pc:sldChg chg="addSp delSp modSp add mod delAnim modAnim">
        <pc:chgData name="Tegischer Lukas" userId="f78daebb-0565-485c-bd0e-1cd035e796ff" providerId="ADAL" clId="{C7CC5997-E234-4A17-A585-C861C5D50628}" dt="2021-03-14T15:31:45.558" v="529"/>
        <pc:sldMkLst>
          <pc:docMk/>
          <pc:sldMk cId="2784363165" sldId="328"/>
        </pc:sldMkLst>
        <pc:spChg chg="mod">
          <ac:chgData name="Tegischer Lukas" userId="f78daebb-0565-485c-bd0e-1cd035e796ff" providerId="ADAL" clId="{C7CC5997-E234-4A17-A585-C861C5D50628}" dt="2021-03-14T15:31:37.753" v="527" actId="20577"/>
          <ac:spMkLst>
            <pc:docMk/>
            <pc:sldMk cId="2784363165" sldId="328"/>
            <ac:spMk id="2" creationId="{00000000-0000-0000-0000-000000000000}"/>
          </ac:spMkLst>
        </pc:spChg>
        <pc:spChg chg="del">
          <ac:chgData name="Tegischer Lukas" userId="f78daebb-0565-485c-bd0e-1cd035e796ff" providerId="ADAL" clId="{C7CC5997-E234-4A17-A585-C861C5D50628}" dt="2021-03-14T15:30:38.125" v="512" actId="478"/>
          <ac:spMkLst>
            <pc:docMk/>
            <pc:sldMk cId="2784363165" sldId="328"/>
            <ac:spMk id="3" creationId="{2997AE82-43C3-4447-9348-C48CFE027677}"/>
          </ac:spMkLst>
        </pc:spChg>
        <pc:spChg chg="add mod">
          <ac:chgData name="Tegischer Lukas" userId="f78daebb-0565-485c-bd0e-1cd035e796ff" providerId="ADAL" clId="{C7CC5997-E234-4A17-A585-C861C5D50628}" dt="2021-03-14T15:31:21.497" v="522" actId="14100"/>
          <ac:spMkLst>
            <pc:docMk/>
            <pc:sldMk cId="2784363165" sldId="328"/>
            <ac:spMk id="4" creationId="{AB2C59FD-8552-464D-A173-CCFB313A87E8}"/>
          </ac:spMkLst>
        </pc:spChg>
        <pc:spChg chg="del">
          <ac:chgData name="Tegischer Lukas" userId="f78daebb-0565-485c-bd0e-1cd035e796ff" providerId="ADAL" clId="{C7CC5997-E234-4A17-A585-C861C5D50628}" dt="2021-03-14T15:30:38.125" v="512" actId="478"/>
          <ac:spMkLst>
            <pc:docMk/>
            <pc:sldMk cId="2784363165" sldId="328"/>
            <ac:spMk id="6" creationId="{BA1CAC4D-4506-48AA-B87D-43A7CB514FB8}"/>
          </ac:spMkLst>
        </pc:spChg>
        <pc:spChg chg="del">
          <ac:chgData name="Tegischer Lukas" userId="f78daebb-0565-485c-bd0e-1cd035e796ff" providerId="ADAL" clId="{C7CC5997-E234-4A17-A585-C861C5D50628}" dt="2021-03-14T15:30:38.125" v="512" actId="478"/>
          <ac:spMkLst>
            <pc:docMk/>
            <pc:sldMk cId="2784363165" sldId="328"/>
            <ac:spMk id="8" creationId="{6311D2EC-75B1-41DB-AA02-DDA5E98CA115}"/>
          </ac:spMkLst>
        </pc:spChg>
        <pc:picChg chg="del">
          <ac:chgData name="Tegischer Lukas" userId="f78daebb-0565-485c-bd0e-1cd035e796ff" providerId="ADAL" clId="{C7CC5997-E234-4A17-A585-C861C5D50628}" dt="2021-03-14T15:30:35.678" v="511" actId="478"/>
          <ac:picMkLst>
            <pc:docMk/>
            <pc:sldMk cId="2784363165" sldId="328"/>
            <ac:picMk id="7" creationId="{09E0B3F6-6BC9-41D2-9191-D215B2CDF1AB}"/>
          </ac:picMkLst>
        </pc:picChg>
        <pc:picChg chg="add mod">
          <ac:chgData name="Tegischer Lukas" userId="f78daebb-0565-485c-bd0e-1cd035e796ff" providerId="ADAL" clId="{C7CC5997-E234-4A17-A585-C861C5D50628}" dt="2021-03-14T15:31:28.591" v="525" actId="1076"/>
          <ac:picMkLst>
            <pc:docMk/>
            <pc:sldMk cId="2784363165" sldId="328"/>
            <ac:picMk id="9" creationId="{EAC05FC5-D295-4D23-91CD-B761E10CBBF7}"/>
          </ac:picMkLst>
        </pc:picChg>
      </pc:sldChg>
      <pc:sldChg chg="addSp delSp modSp add mod delAnim modAnim">
        <pc:chgData name="Tegischer Lukas" userId="f78daebb-0565-485c-bd0e-1cd035e796ff" providerId="ADAL" clId="{C7CC5997-E234-4A17-A585-C861C5D50628}" dt="2021-03-14T15:36:33.274" v="588" actId="1076"/>
        <pc:sldMkLst>
          <pc:docMk/>
          <pc:sldMk cId="2529241217" sldId="329"/>
        </pc:sldMkLst>
        <pc:spChg chg="add mod">
          <ac:chgData name="Tegischer Lukas" userId="f78daebb-0565-485c-bd0e-1cd035e796ff" providerId="ADAL" clId="{C7CC5997-E234-4A17-A585-C861C5D50628}" dt="2021-03-14T15:32:55.999" v="546" actId="1076"/>
          <ac:spMkLst>
            <pc:docMk/>
            <pc:sldMk cId="2529241217" sldId="329"/>
            <ac:spMk id="3" creationId="{F9B08574-BD2B-4E48-A5AF-EEA3797DFCF4}"/>
          </ac:spMkLst>
        </pc:spChg>
        <pc:spChg chg="del">
          <ac:chgData name="Tegischer Lukas" userId="f78daebb-0565-485c-bd0e-1cd035e796ff" providerId="ADAL" clId="{C7CC5997-E234-4A17-A585-C861C5D50628}" dt="2021-03-14T15:31:51.926" v="531" actId="478"/>
          <ac:spMkLst>
            <pc:docMk/>
            <pc:sldMk cId="2529241217" sldId="329"/>
            <ac:spMk id="4" creationId="{AB2C59FD-8552-464D-A173-CCFB313A87E8}"/>
          </ac:spMkLst>
        </pc:spChg>
        <pc:spChg chg="add mod">
          <ac:chgData name="Tegischer Lukas" userId="f78daebb-0565-485c-bd0e-1cd035e796ff" providerId="ADAL" clId="{C7CC5997-E234-4A17-A585-C861C5D50628}" dt="2021-03-14T15:34:40.758" v="567" actId="20577"/>
          <ac:spMkLst>
            <pc:docMk/>
            <pc:sldMk cId="2529241217" sldId="329"/>
            <ac:spMk id="5" creationId="{1720EEB7-3E60-424F-B43E-871A295CD862}"/>
          </ac:spMkLst>
        </pc:spChg>
        <pc:spChg chg="add mod">
          <ac:chgData name="Tegischer Lukas" userId="f78daebb-0565-485c-bd0e-1cd035e796ff" providerId="ADAL" clId="{C7CC5997-E234-4A17-A585-C861C5D50628}" dt="2021-03-14T15:33:09.154" v="549" actId="207"/>
          <ac:spMkLst>
            <pc:docMk/>
            <pc:sldMk cId="2529241217" sldId="329"/>
            <ac:spMk id="6" creationId="{4EEDAAFC-73F3-4CFA-B1CA-EBDFA382D9BE}"/>
          </ac:spMkLst>
        </pc:spChg>
        <pc:picChg chg="add mod modCrop">
          <ac:chgData name="Tegischer Lukas" userId="f78daebb-0565-485c-bd0e-1cd035e796ff" providerId="ADAL" clId="{C7CC5997-E234-4A17-A585-C861C5D50628}" dt="2021-03-14T15:34:07.922" v="560" actId="1076"/>
          <ac:picMkLst>
            <pc:docMk/>
            <pc:sldMk cId="2529241217" sldId="329"/>
            <ac:picMk id="7" creationId="{C39EB0F5-5C5E-4E89-9ADB-2C981AD7769E}"/>
          </ac:picMkLst>
        </pc:picChg>
        <pc:picChg chg="del">
          <ac:chgData name="Tegischer Lukas" userId="f78daebb-0565-485c-bd0e-1cd035e796ff" providerId="ADAL" clId="{C7CC5997-E234-4A17-A585-C861C5D50628}" dt="2021-03-14T15:32:01.029" v="532" actId="478"/>
          <ac:picMkLst>
            <pc:docMk/>
            <pc:sldMk cId="2529241217" sldId="329"/>
            <ac:picMk id="9" creationId="{EAC05FC5-D295-4D23-91CD-B761E10CBBF7}"/>
          </ac:picMkLst>
        </pc:picChg>
        <pc:picChg chg="add del mod">
          <ac:chgData name="Tegischer Lukas" userId="f78daebb-0565-485c-bd0e-1cd035e796ff" providerId="ADAL" clId="{C7CC5997-E234-4A17-A585-C861C5D50628}" dt="2021-03-14T15:33:53.299" v="556" actId="478"/>
          <ac:picMkLst>
            <pc:docMk/>
            <pc:sldMk cId="2529241217" sldId="329"/>
            <ac:picMk id="10" creationId="{A2FAE0E8-6BCE-44B3-AED3-3109659801DD}"/>
          </ac:picMkLst>
        </pc:picChg>
        <pc:cxnChg chg="add mod">
          <ac:chgData name="Tegischer Lukas" userId="f78daebb-0565-485c-bd0e-1cd035e796ff" providerId="ADAL" clId="{C7CC5997-E234-4A17-A585-C861C5D50628}" dt="2021-03-14T15:35:46.726" v="578" actId="14100"/>
          <ac:cxnSpMkLst>
            <pc:docMk/>
            <pc:sldMk cId="2529241217" sldId="329"/>
            <ac:cxnSpMk id="11" creationId="{940FE30B-A48C-4815-B782-8373556F7C5C}"/>
          </ac:cxnSpMkLst>
        </pc:cxnChg>
        <pc:cxnChg chg="add mod">
          <ac:chgData name="Tegischer Lukas" userId="f78daebb-0565-485c-bd0e-1cd035e796ff" providerId="ADAL" clId="{C7CC5997-E234-4A17-A585-C861C5D50628}" dt="2021-03-14T15:36:03.497" v="582" actId="14100"/>
          <ac:cxnSpMkLst>
            <pc:docMk/>
            <pc:sldMk cId="2529241217" sldId="329"/>
            <ac:cxnSpMk id="22" creationId="{53157D3E-6406-462A-B232-6DE60FFC9A8F}"/>
          </ac:cxnSpMkLst>
        </pc:cxnChg>
        <pc:cxnChg chg="add mod">
          <ac:chgData name="Tegischer Lukas" userId="f78daebb-0565-485c-bd0e-1cd035e796ff" providerId="ADAL" clId="{C7CC5997-E234-4A17-A585-C861C5D50628}" dt="2021-03-14T15:36:12.441" v="584" actId="1076"/>
          <ac:cxnSpMkLst>
            <pc:docMk/>
            <pc:sldMk cId="2529241217" sldId="329"/>
            <ac:cxnSpMk id="24" creationId="{FC869354-C408-46B3-982A-FE99A6F12871}"/>
          </ac:cxnSpMkLst>
        </pc:cxnChg>
        <pc:cxnChg chg="add mod">
          <ac:chgData name="Tegischer Lukas" userId="f78daebb-0565-485c-bd0e-1cd035e796ff" providerId="ADAL" clId="{C7CC5997-E234-4A17-A585-C861C5D50628}" dt="2021-03-14T15:36:22.965" v="586" actId="1076"/>
          <ac:cxnSpMkLst>
            <pc:docMk/>
            <pc:sldMk cId="2529241217" sldId="329"/>
            <ac:cxnSpMk id="25" creationId="{BEDA9B4F-6D39-4FB2-9645-B9B231AF4C4A}"/>
          </ac:cxnSpMkLst>
        </pc:cxnChg>
        <pc:cxnChg chg="add mod">
          <ac:chgData name="Tegischer Lukas" userId="f78daebb-0565-485c-bd0e-1cd035e796ff" providerId="ADAL" clId="{C7CC5997-E234-4A17-A585-C861C5D50628}" dt="2021-03-14T15:36:33.274" v="588" actId="1076"/>
          <ac:cxnSpMkLst>
            <pc:docMk/>
            <pc:sldMk cId="2529241217" sldId="329"/>
            <ac:cxnSpMk id="26" creationId="{BFC0AADE-8B2B-43E5-A7C6-747188FCB8BA}"/>
          </ac:cxnSpMkLst>
        </pc:cxnChg>
      </pc:sldChg>
      <pc:sldChg chg="addSp delSp modSp add mod delAnim modAnim">
        <pc:chgData name="Tegischer Lukas" userId="f78daebb-0565-485c-bd0e-1cd035e796ff" providerId="ADAL" clId="{C7CC5997-E234-4A17-A585-C861C5D50628}" dt="2021-03-14T15:40:27.657" v="672"/>
        <pc:sldMkLst>
          <pc:docMk/>
          <pc:sldMk cId="4129289585" sldId="330"/>
        </pc:sldMkLst>
        <pc:spChg chg="del mod">
          <ac:chgData name="Tegischer Lukas" userId="f78daebb-0565-485c-bd0e-1cd035e796ff" providerId="ADAL" clId="{C7CC5997-E234-4A17-A585-C861C5D50628}" dt="2021-03-14T15:37:22.592" v="596" actId="478"/>
          <ac:spMkLst>
            <pc:docMk/>
            <pc:sldMk cId="4129289585" sldId="330"/>
            <ac:spMk id="2" creationId="{00000000-0000-0000-0000-000000000000}"/>
          </ac:spMkLst>
        </pc:spChg>
        <pc:spChg chg="del">
          <ac:chgData name="Tegischer Lukas" userId="f78daebb-0565-485c-bd0e-1cd035e796ff" providerId="ADAL" clId="{C7CC5997-E234-4A17-A585-C861C5D50628}" dt="2021-03-14T15:36:45.968" v="591" actId="478"/>
          <ac:spMkLst>
            <pc:docMk/>
            <pc:sldMk cId="4129289585" sldId="330"/>
            <ac:spMk id="3" creationId="{F9B08574-BD2B-4E48-A5AF-EEA3797DFCF4}"/>
          </ac:spMkLst>
        </pc:spChg>
        <pc:spChg chg="add mod">
          <ac:chgData name="Tegischer Lukas" userId="f78daebb-0565-485c-bd0e-1cd035e796ff" providerId="ADAL" clId="{C7CC5997-E234-4A17-A585-C861C5D50628}" dt="2021-03-14T15:37:39.080" v="601" actId="1076"/>
          <ac:spMkLst>
            <pc:docMk/>
            <pc:sldMk cId="4129289585" sldId="330"/>
            <ac:spMk id="4" creationId="{3578E1A5-0A30-46ED-A0D4-FDB8B04C49D6}"/>
          </ac:spMkLst>
        </pc:spChg>
        <pc:spChg chg="del mod">
          <ac:chgData name="Tegischer Lukas" userId="f78daebb-0565-485c-bd0e-1cd035e796ff" providerId="ADAL" clId="{C7CC5997-E234-4A17-A585-C861C5D50628}" dt="2021-03-14T15:36:48.697" v="593" actId="478"/>
          <ac:spMkLst>
            <pc:docMk/>
            <pc:sldMk cId="4129289585" sldId="330"/>
            <ac:spMk id="5" creationId="{1720EEB7-3E60-424F-B43E-871A295CD862}"/>
          </ac:spMkLst>
        </pc:spChg>
        <pc:spChg chg="del">
          <ac:chgData name="Tegischer Lukas" userId="f78daebb-0565-485c-bd0e-1cd035e796ff" providerId="ADAL" clId="{C7CC5997-E234-4A17-A585-C861C5D50628}" dt="2021-03-14T15:36:49.801" v="594" actId="478"/>
          <ac:spMkLst>
            <pc:docMk/>
            <pc:sldMk cId="4129289585" sldId="330"/>
            <ac:spMk id="6" creationId="{4EEDAAFC-73F3-4CFA-B1CA-EBDFA382D9BE}"/>
          </ac:spMkLst>
        </pc:spChg>
        <pc:spChg chg="add mod">
          <ac:chgData name="Tegischer Lukas" userId="f78daebb-0565-485c-bd0e-1cd035e796ff" providerId="ADAL" clId="{C7CC5997-E234-4A17-A585-C861C5D50628}" dt="2021-03-14T15:38:07.744" v="611" actId="1076"/>
          <ac:spMkLst>
            <pc:docMk/>
            <pc:sldMk cId="4129289585" sldId="330"/>
            <ac:spMk id="8" creationId="{5DAAEDF5-5837-4137-A416-3657778AA978}"/>
          </ac:spMkLst>
        </pc:spChg>
        <pc:spChg chg="add mod">
          <ac:chgData name="Tegischer Lukas" userId="f78daebb-0565-485c-bd0e-1cd035e796ff" providerId="ADAL" clId="{C7CC5997-E234-4A17-A585-C861C5D50628}" dt="2021-03-14T15:39:37.976" v="653" actId="207"/>
          <ac:spMkLst>
            <pc:docMk/>
            <pc:sldMk cId="4129289585" sldId="330"/>
            <ac:spMk id="13" creationId="{8B3F30FD-FD5F-40FE-95E4-490C2B3EFD66}"/>
          </ac:spMkLst>
        </pc:spChg>
        <pc:spChg chg="add mod">
          <ac:chgData name="Tegischer Lukas" userId="f78daebb-0565-485c-bd0e-1cd035e796ff" providerId="ADAL" clId="{C7CC5997-E234-4A17-A585-C861C5D50628}" dt="2021-03-14T15:39:47.299" v="654" actId="207"/>
          <ac:spMkLst>
            <pc:docMk/>
            <pc:sldMk cId="4129289585" sldId="330"/>
            <ac:spMk id="27" creationId="{9F1811D0-1EC2-480E-903E-4253FB9B88AC}"/>
          </ac:spMkLst>
        </pc:spChg>
        <pc:picChg chg="del">
          <ac:chgData name="Tegischer Lukas" userId="f78daebb-0565-485c-bd0e-1cd035e796ff" providerId="ADAL" clId="{C7CC5997-E234-4A17-A585-C861C5D50628}" dt="2021-03-14T15:36:43.985" v="590" actId="478"/>
          <ac:picMkLst>
            <pc:docMk/>
            <pc:sldMk cId="4129289585" sldId="330"/>
            <ac:picMk id="7" creationId="{C39EB0F5-5C5E-4E89-9ADB-2C981AD7769E}"/>
          </ac:picMkLst>
        </pc:picChg>
        <pc:picChg chg="add mod">
          <ac:chgData name="Tegischer Lukas" userId="f78daebb-0565-485c-bd0e-1cd035e796ff" providerId="ADAL" clId="{C7CC5997-E234-4A17-A585-C861C5D50628}" dt="2021-03-14T15:38:22.200" v="615" actId="1076"/>
          <ac:picMkLst>
            <pc:docMk/>
            <pc:sldMk cId="4129289585" sldId="330"/>
            <ac:picMk id="15" creationId="{1DFA40A7-2A24-4954-A70E-B7FE213DD1B6}"/>
          </ac:picMkLst>
        </pc:picChg>
        <pc:cxnChg chg="del">
          <ac:chgData name="Tegischer Lukas" userId="f78daebb-0565-485c-bd0e-1cd035e796ff" providerId="ADAL" clId="{C7CC5997-E234-4A17-A585-C861C5D50628}" dt="2021-03-14T15:37:24.688" v="597" actId="478"/>
          <ac:cxnSpMkLst>
            <pc:docMk/>
            <pc:sldMk cId="4129289585" sldId="330"/>
            <ac:cxnSpMk id="11" creationId="{940FE30B-A48C-4815-B782-8373556F7C5C}"/>
          </ac:cxnSpMkLst>
        </pc:cxnChg>
        <pc:cxnChg chg="add mod">
          <ac:chgData name="Tegischer Lukas" userId="f78daebb-0565-485c-bd0e-1cd035e796ff" providerId="ADAL" clId="{C7CC5997-E234-4A17-A585-C861C5D50628}" dt="2021-03-14T15:38:41.715" v="619" actId="14100"/>
          <ac:cxnSpMkLst>
            <pc:docMk/>
            <pc:sldMk cId="4129289585" sldId="330"/>
            <ac:cxnSpMk id="16" creationId="{57042DE3-356A-4A40-82E7-8075F643EEA1}"/>
          </ac:cxnSpMkLst>
        </pc:cxnChg>
        <pc:cxnChg chg="add mod">
          <ac:chgData name="Tegischer Lukas" userId="f78daebb-0565-485c-bd0e-1cd035e796ff" providerId="ADAL" clId="{C7CC5997-E234-4A17-A585-C861C5D50628}" dt="2021-03-14T15:40:01.805" v="656" actId="1582"/>
          <ac:cxnSpMkLst>
            <pc:docMk/>
            <pc:sldMk cId="4129289585" sldId="330"/>
            <ac:cxnSpMk id="18" creationId="{6A965817-51F4-4D37-A294-799B2741E5D3}"/>
          </ac:cxnSpMkLst>
        </pc:cxnChg>
        <pc:cxnChg chg="add mod">
          <ac:chgData name="Tegischer Lukas" userId="f78daebb-0565-485c-bd0e-1cd035e796ff" providerId="ADAL" clId="{C7CC5997-E234-4A17-A585-C861C5D50628}" dt="2021-03-14T15:38:48.255" v="621" actId="1076"/>
          <ac:cxnSpMkLst>
            <pc:docMk/>
            <pc:sldMk cId="4129289585" sldId="330"/>
            <ac:cxnSpMk id="20" creationId="{97D97C63-4E6B-4BCF-9307-EB91785D9A4B}"/>
          </ac:cxnSpMkLst>
        </pc:cxnChg>
        <pc:cxnChg chg="add mod">
          <ac:chgData name="Tegischer Lukas" userId="f78daebb-0565-485c-bd0e-1cd035e796ff" providerId="ADAL" clId="{C7CC5997-E234-4A17-A585-C861C5D50628}" dt="2021-03-14T15:38:54.012" v="623" actId="1076"/>
          <ac:cxnSpMkLst>
            <pc:docMk/>
            <pc:sldMk cId="4129289585" sldId="330"/>
            <ac:cxnSpMk id="21" creationId="{9A0592C4-3535-4F9F-9961-CDBFD8C46522}"/>
          </ac:cxnSpMkLst>
        </pc:cxnChg>
        <pc:cxnChg chg="del">
          <ac:chgData name="Tegischer Lukas" userId="f78daebb-0565-485c-bd0e-1cd035e796ff" providerId="ADAL" clId="{C7CC5997-E234-4A17-A585-C861C5D50628}" dt="2021-03-14T15:37:24.688" v="597" actId="478"/>
          <ac:cxnSpMkLst>
            <pc:docMk/>
            <pc:sldMk cId="4129289585" sldId="330"/>
            <ac:cxnSpMk id="22" creationId="{53157D3E-6406-462A-B232-6DE60FFC9A8F}"/>
          </ac:cxnSpMkLst>
        </pc:cxnChg>
        <pc:cxnChg chg="add mod">
          <ac:chgData name="Tegischer Lukas" userId="f78daebb-0565-485c-bd0e-1cd035e796ff" providerId="ADAL" clId="{C7CC5997-E234-4A17-A585-C861C5D50628}" dt="2021-03-14T15:39:00.876" v="625" actId="1076"/>
          <ac:cxnSpMkLst>
            <pc:docMk/>
            <pc:sldMk cId="4129289585" sldId="330"/>
            <ac:cxnSpMk id="23" creationId="{938C9D09-B176-4C83-972F-197923E3C06C}"/>
          </ac:cxnSpMkLst>
        </pc:cxnChg>
        <pc:cxnChg chg="del">
          <ac:chgData name="Tegischer Lukas" userId="f78daebb-0565-485c-bd0e-1cd035e796ff" providerId="ADAL" clId="{C7CC5997-E234-4A17-A585-C861C5D50628}" dt="2021-03-14T15:37:24.688" v="597" actId="478"/>
          <ac:cxnSpMkLst>
            <pc:docMk/>
            <pc:sldMk cId="4129289585" sldId="330"/>
            <ac:cxnSpMk id="24" creationId="{FC869354-C408-46B3-982A-FE99A6F12871}"/>
          </ac:cxnSpMkLst>
        </pc:cxnChg>
        <pc:cxnChg chg="del">
          <ac:chgData name="Tegischer Lukas" userId="f78daebb-0565-485c-bd0e-1cd035e796ff" providerId="ADAL" clId="{C7CC5997-E234-4A17-A585-C861C5D50628}" dt="2021-03-14T15:37:24.688" v="597" actId="478"/>
          <ac:cxnSpMkLst>
            <pc:docMk/>
            <pc:sldMk cId="4129289585" sldId="330"/>
            <ac:cxnSpMk id="25" creationId="{BEDA9B4F-6D39-4FB2-9645-B9B231AF4C4A}"/>
          </ac:cxnSpMkLst>
        </pc:cxnChg>
        <pc:cxnChg chg="del">
          <ac:chgData name="Tegischer Lukas" userId="f78daebb-0565-485c-bd0e-1cd035e796ff" providerId="ADAL" clId="{C7CC5997-E234-4A17-A585-C861C5D50628}" dt="2021-03-14T15:37:24.688" v="597" actId="478"/>
          <ac:cxnSpMkLst>
            <pc:docMk/>
            <pc:sldMk cId="4129289585" sldId="330"/>
            <ac:cxnSpMk id="26" creationId="{BFC0AADE-8B2B-43E5-A7C6-747188FCB8BA}"/>
          </ac:cxnSpMkLst>
        </pc:cxnChg>
        <pc:cxnChg chg="add mod">
          <ac:chgData name="Tegischer Lukas" userId="f78daebb-0565-485c-bd0e-1cd035e796ff" providerId="ADAL" clId="{C7CC5997-E234-4A17-A585-C861C5D50628}" dt="2021-03-14T15:40:12.273" v="660" actId="14100"/>
          <ac:cxnSpMkLst>
            <pc:docMk/>
            <pc:sldMk cId="4129289585" sldId="330"/>
            <ac:cxnSpMk id="28" creationId="{21EBBD5D-5BC5-49D4-82EB-2FC19662188D}"/>
          </ac:cxnSpMkLst>
        </pc:cxnChg>
      </pc:sldChg>
      <pc:sldChg chg="add del">
        <pc:chgData name="Tegischer Lukas" userId="f78daebb-0565-485c-bd0e-1cd035e796ff" providerId="ADAL" clId="{C7CC5997-E234-4A17-A585-C861C5D50628}" dt="2021-03-14T15:40:51.222" v="677" actId="47"/>
        <pc:sldMkLst>
          <pc:docMk/>
          <pc:sldMk cId="4197680498" sldId="331"/>
        </pc:sldMkLst>
      </pc:sldChg>
      <pc:sldChg chg="addSp delSp modSp add mod ord delAnim modAnim">
        <pc:chgData name="Tegischer Lukas" userId="f78daebb-0565-485c-bd0e-1cd035e796ff" providerId="ADAL" clId="{C7CC5997-E234-4A17-A585-C861C5D50628}" dt="2021-03-14T15:42:24.383" v="712" actId="1076"/>
        <pc:sldMkLst>
          <pc:docMk/>
          <pc:sldMk cId="433198970" sldId="332"/>
        </pc:sldMkLst>
        <pc:spChg chg="mod">
          <ac:chgData name="Tegischer Lukas" userId="f78daebb-0565-485c-bd0e-1cd035e796ff" providerId="ADAL" clId="{C7CC5997-E234-4A17-A585-C861C5D50628}" dt="2021-03-14T15:40:56.132" v="687" actId="20577"/>
          <ac:spMkLst>
            <pc:docMk/>
            <pc:sldMk cId="433198970" sldId="332"/>
            <ac:spMk id="2" creationId="{00000000-0000-0000-0000-000000000000}"/>
          </ac:spMkLst>
        </pc:spChg>
        <pc:spChg chg="del">
          <ac:chgData name="Tegischer Lukas" userId="f78daebb-0565-485c-bd0e-1cd035e796ff" providerId="ADAL" clId="{C7CC5997-E234-4A17-A585-C861C5D50628}" dt="2021-03-14T15:40:59.229" v="688" actId="478"/>
          <ac:spMkLst>
            <pc:docMk/>
            <pc:sldMk cId="433198970" sldId="332"/>
            <ac:spMk id="3" creationId="{F9B08574-BD2B-4E48-A5AF-EEA3797DFCF4}"/>
          </ac:spMkLst>
        </pc:spChg>
        <pc:spChg chg="add mod">
          <ac:chgData name="Tegischer Lukas" userId="f78daebb-0565-485c-bd0e-1cd035e796ff" providerId="ADAL" clId="{C7CC5997-E234-4A17-A585-C861C5D50628}" dt="2021-03-14T15:41:31.686" v="701" actId="20577"/>
          <ac:spMkLst>
            <pc:docMk/>
            <pc:sldMk cId="433198970" sldId="332"/>
            <ac:spMk id="4" creationId="{0E8BC158-40E3-4820-AE17-CDE9FB97FB34}"/>
          </ac:spMkLst>
        </pc:spChg>
        <pc:spChg chg="del">
          <ac:chgData name="Tegischer Lukas" userId="f78daebb-0565-485c-bd0e-1cd035e796ff" providerId="ADAL" clId="{C7CC5997-E234-4A17-A585-C861C5D50628}" dt="2021-03-14T15:40:59.229" v="688" actId="478"/>
          <ac:spMkLst>
            <pc:docMk/>
            <pc:sldMk cId="433198970" sldId="332"/>
            <ac:spMk id="5" creationId="{1720EEB7-3E60-424F-B43E-871A295CD862}"/>
          </ac:spMkLst>
        </pc:spChg>
        <pc:spChg chg="del">
          <ac:chgData name="Tegischer Lukas" userId="f78daebb-0565-485c-bd0e-1cd035e796ff" providerId="ADAL" clId="{C7CC5997-E234-4A17-A585-C861C5D50628}" dt="2021-03-14T15:40:59.229" v="688" actId="478"/>
          <ac:spMkLst>
            <pc:docMk/>
            <pc:sldMk cId="433198970" sldId="332"/>
            <ac:spMk id="6" creationId="{4EEDAAFC-73F3-4CFA-B1CA-EBDFA382D9BE}"/>
          </ac:spMkLst>
        </pc:spChg>
        <pc:picChg chg="del">
          <ac:chgData name="Tegischer Lukas" userId="f78daebb-0565-485c-bd0e-1cd035e796ff" providerId="ADAL" clId="{C7CC5997-E234-4A17-A585-C861C5D50628}" dt="2021-03-14T15:40:59.229" v="688" actId="478"/>
          <ac:picMkLst>
            <pc:docMk/>
            <pc:sldMk cId="433198970" sldId="332"/>
            <ac:picMk id="7" creationId="{C39EB0F5-5C5E-4E89-9ADB-2C981AD7769E}"/>
          </ac:picMkLst>
        </pc:picChg>
        <pc:picChg chg="add mod">
          <ac:chgData name="Tegischer Lukas" userId="f78daebb-0565-485c-bd0e-1cd035e796ff" providerId="ADAL" clId="{C7CC5997-E234-4A17-A585-C861C5D50628}" dt="2021-03-14T15:42:24.383" v="712" actId="1076"/>
          <ac:picMkLst>
            <pc:docMk/>
            <pc:sldMk cId="433198970" sldId="332"/>
            <ac:picMk id="15" creationId="{E5A5C67D-170F-4EC5-A537-9C2DE07ED924}"/>
          </ac:picMkLst>
        </pc:picChg>
        <pc:cxnChg chg="del">
          <ac:chgData name="Tegischer Lukas" userId="f78daebb-0565-485c-bd0e-1cd035e796ff" providerId="ADAL" clId="{C7CC5997-E234-4A17-A585-C861C5D50628}" dt="2021-03-14T15:40:59.229" v="688" actId="478"/>
          <ac:cxnSpMkLst>
            <pc:docMk/>
            <pc:sldMk cId="433198970" sldId="332"/>
            <ac:cxnSpMk id="11" creationId="{940FE30B-A48C-4815-B782-8373556F7C5C}"/>
          </ac:cxnSpMkLst>
        </pc:cxnChg>
        <pc:cxnChg chg="del">
          <ac:chgData name="Tegischer Lukas" userId="f78daebb-0565-485c-bd0e-1cd035e796ff" providerId="ADAL" clId="{C7CC5997-E234-4A17-A585-C861C5D50628}" dt="2021-03-14T15:40:59.229" v="688" actId="478"/>
          <ac:cxnSpMkLst>
            <pc:docMk/>
            <pc:sldMk cId="433198970" sldId="332"/>
            <ac:cxnSpMk id="22" creationId="{53157D3E-6406-462A-B232-6DE60FFC9A8F}"/>
          </ac:cxnSpMkLst>
        </pc:cxnChg>
        <pc:cxnChg chg="del">
          <ac:chgData name="Tegischer Lukas" userId="f78daebb-0565-485c-bd0e-1cd035e796ff" providerId="ADAL" clId="{C7CC5997-E234-4A17-A585-C861C5D50628}" dt="2021-03-14T15:40:59.229" v="688" actId="478"/>
          <ac:cxnSpMkLst>
            <pc:docMk/>
            <pc:sldMk cId="433198970" sldId="332"/>
            <ac:cxnSpMk id="24" creationId="{FC869354-C408-46B3-982A-FE99A6F12871}"/>
          </ac:cxnSpMkLst>
        </pc:cxnChg>
        <pc:cxnChg chg="del">
          <ac:chgData name="Tegischer Lukas" userId="f78daebb-0565-485c-bd0e-1cd035e796ff" providerId="ADAL" clId="{C7CC5997-E234-4A17-A585-C861C5D50628}" dt="2021-03-14T15:40:59.229" v="688" actId="478"/>
          <ac:cxnSpMkLst>
            <pc:docMk/>
            <pc:sldMk cId="433198970" sldId="332"/>
            <ac:cxnSpMk id="25" creationId="{BEDA9B4F-6D39-4FB2-9645-B9B231AF4C4A}"/>
          </ac:cxnSpMkLst>
        </pc:cxnChg>
        <pc:cxnChg chg="del">
          <ac:chgData name="Tegischer Lukas" userId="f78daebb-0565-485c-bd0e-1cd035e796ff" providerId="ADAL" clId="{C7CC5997-E234-4A17-A585-C861C5D50628}" dt="2021-03-14T15:40:59.229" v="688" actId="478"/>
          <ac:cxnSpMkLst>
            <pc:docMk/>
            <pc:sldMk cId="433198970" sldId="332"/>
            <ac:cxnSpMk id="26" creationId="{BFC0AADE-8B2B-43E5-A7C6-747188FCB8BA}"/>
          </ac:cxnSpMkLst>
        </pc:cxnChg>
      </pc:sldChg>
      <pc:sldChg chg="addSp delSp modSp add mod delAnim modAnim">
        <pc:chgData name="Tegischer Lukas" userId="f78daebb-0565-485c-bd0e-1cd035e796ff" providerId="ADAL" clId="{C7CC5997-E234-4A17-A585-C861C5D50628}" dt="2021-03-14T15:44:00.610" v="768" actId="404"/>
        <pc:sldMkLst>
          <pc:docMk/>
          <pc:sldMk cId="3412643563" sldId="333"/>
        </pc:sldMkLst>
        <pc:spChg chg="mod">
          <ac:chgData name="Tegischer Lukas" userId="f78daebb-0565-485c-bd0e-1cd035e796ff" providerId="ADAL" clId="{C7CC5997-E234-4A17-A585-C861C5D50628}" dt="2021-03-14T15:42:45.059" v="739" actId="20577"/>
          <ac:spMkLst>
            <pc:docMk/>
            <pc:sldMk cId="3412643563" sldId="333"/>
            <ac:spMk id="2" creationId="{00000000-0000-0000-0000-000000000000}"/>
          </ac:spMkLst>
        </pc:spChg>
        <pc:spChg chg="add mod">
          <ac:chgData name="Tegischer Lukas" userId="f78daebb-0565-485c-bd0e-1cd035e796ff" providerId="ADAL" clId="{C7CC5997-E234-4A17-A585-C861C5D50628}" dt="2021-03-14T15:44:00.610" v="768" actId="404"/>
          <ac:spMkLst>
            <pc:docMk/>
            <pc:sldMk cId="3412643563" sldId="333"/>
            <ac:spMk id="3" creationId="{A1FF94BF-AEE0-4DF9-8961-64E83579432F}"/>
          </ac:spMkLst>
        </pc:spChg>
        <pc:spChg chg="del">
          <ac:chgData name="Tegischer Lukas" userId="f78daebb-0565-485c-bd0e-1cd035e796ff" providerId="ADAL" clId="{C7CC5997-E234-4A17-A585-C861C5D50628}" dt="2021-03-14T15:42:46.638" v="740" actId="478"/>
          <ac:spMkLst>
            <pc:docMk/>
            <pc:sldMk cId="3412643563" sldId="333"/>
            <ac:spMk id="4" creationId="{0E8BC158-40E3-4820-AE17-CDE9FB97FB34}"/>
          </ac:spMkLst>
        </pc:spChg>
        <pc:picChg chg="add mod">
          <ac:chgData name="Tegischer Lukas" userId="f78daebb-0565-485c-bd0e-1cd035e796ff" providerId="ADAL" clId="{C7CC5997-E234-4A17-A585-C861C5D50628}" dt="2021-03-14T15:43:47.715" v="759" actId="1076"/>
          <ac:picMkLst>
            <pc:docMk/>
            <pc:sldMk cId="3412643563" sldId="333"/>
            <ac:picMk id="7" creationId="{3F04C647-6DDF-4D8F-98A2-4C7D28CE1116}"/>
          </ac:picMkLst>
        </pc:picChg>
        <pc:picChg chg="del">
          <ac:chgData name="Tegischer Lukas" userId="f78daebb-0565-485c-bd0e-1cd035e796ff" providerId="ADAL" clId="{C7CC5997-E234-4A17-A585-C861C5D50628}" dt="2021-03-14T15:42:47.025" v="741" actId="478"/>
          <ac:picMkLst>
            <pc:docMk/>
            <pc:sldMk cId="3412643563" sldId="333"/>
            <ac:picMk id="15" creationId="{E5A5C67D-170F-4EC5-A537-9C2DE07ED924}"/>
          </ac:picMkLst>
        </pc:picChg>
      </pc:sldChg>
      <pc:sldChg chg="addSp delSp modSp add mod delAnim modAnim">
        <pc:chgData name="Tegischer Lukas" userId="f78daebb-0565-485c-bd0e-1cd035e796ff" providerId="ADAL" clId="{C7CC5997-E234-4A17-A585-C861C5D50628}" dt="2021-03-14T15:45:01.224" v="785"/>
        <pc:sldMkLst>
          <pc:docMk/>
          <pc:sldMk cId="2103733889" sldId="334"/>
        </pc:sldMkLst>
        <pc:spChg chg="del">
          <ac:chgData name="Tegischer Lukas" userId="f78daebb-0565-485c-bd0e-1cd035e796ff" providerId="ADAL" clId="{C7CC5997-E234-4A17-A585-C861C5D50628}" dt="2021-03-14T15:44:16.125" v="772" actId="478"/>
          <ac:spMkLst>
            <pc:docMk/>
            <pc:sldMk cId="2103733889" sldId="334"/>
            <ac:spMk id="2" creationId="{00000000-0000-0000-0000-000000000000}"/>
          </ac:spMkLst>
        </pc:spChg>
        <pc:spChg chg="del">
          <ac:chgData name="Tegischer Lukas" userId="f78daebb-0565-485c-bd0e-1cd035e796ff" providerId="ADAL" clId="{C7CC5997-E234-4A17-A585-C861C5D50628}" dt="2021-03-14T15:44:13.279" v="770" actId="478"/>
          <ac:spMkLst>
            <pc:docMk/>
            <pc:sldMk cId="2103733889" sldId="334"/>
            <ac:spMk id="3" creationId="{A1FF94BF-AEE0-4DF9-8961-64E83579432F}"/>
          </ac:spMkLst>
        </pc:spChg>
        <pc:spChg chg="add mod">
          <ac:chgData name="Tegischer Lukas" userId="f78daebb-0565-485c-bd0e-1cd035e796ff" providerId="ADAL" clId="{C7CC5997-E234-4A17-A585-C861C5D50628}" dt="2021-03-14T15:44:29.447" v="776" actId="1076"/>
          <ac:spMkLst>
            <pc:docMk/>
            <pc:sldMk cId="2103733889" sldId="334"/>
            <ac:spMk id="4" creationId="{A310DE90-E299-4940-9AA1-2D567DF85752}"/>
          </ac:spMkLst>
        </pc:spChg>
        <pc:spChg chg="add mod">
          <ac:chgData name="Tegischer Lukas" userId="f78daebb-0565-485c-bd0e-1cd035e796ff" providerId="ADAL" clId="{C7CC5997-E234-4A17-A585-C861C5D50628}" dt="2021-03-14T15:44:44.161" v="780" actId="207"/>
          <ac:spMkLst>
            <pc:docMk/>
            <pc:sldMk cId="2103733889" sldId="334"/>
            <ac:spMk id="5" creationId="{72B062CD-931C-4E07-9F6C-B3656D76E91C}"/>
          </ac:spMkLst>
        </pc:spChg>
        <pc:spChg chg="add mod">
          <ac:chgData name="Tegischer Lukas" userId="f78daebb-0565-485c-bd0e-1cd035e796ff" providerId="ADAL" clId="{C7CC5997-E234-4A17-A585-C861C5D50628}" dt="2021-03-14T15:44:58.869" v="784" actId="403"/>
          <ac:spMkLst>
            <pc:docMk/>
            <pc:sldMk cId="2103733889" sldId="334"/>
            <ac:spMk id="6" creationId="{1F8522B4-9C3D-48D0-95B1-19E8A858F0BD}"/>
          </ac:spMkLst>
        </pc:spChg>
        <pc:picChg chg="del">
          <ac:chgData name="Tegischer Lukas" userId="f78daebb-0565-485c-bd0e-1cd035e796ff" providerId="ADAL" clId="{C7CC5997-E234-4A17-A585-C861C5D50628}" dt="2021-03-14T15:44:14.125" v="771" actId="478"/>
          <ac:picMkLst>
            <pc:docMk/>
            <pc:sldMk cId="2103733889" sldId="334"/>
            <ac:picMk id="7" creationId="{3F04C647-6DDF-4D8F-98A2-4C7D28CE1116}"/>
          </ac:picMkLst>
        </pc:picChg>
      </pc:sldChg>
    </pc:docChg>
  </pc:docChgLst>
  <pc:docChgLst>
    <pc:chgData name="Tegischer Lukas" userId="f78daebb-0565-485c-bd0e-1cd035e796ff" providerId="ADAL" clId="{9A863D95-C157-4819-9D30-AC6E3F803153}"/>
    <pc:docChg chg="undo custSel addSld delSld modSld">
      <pc:chgData name="Tegischer Lukas" userId="f78daebb-0565-485c-bd0e-1cd035e796ff" providerId="ADAL" clId="{9A863D95-C157-4819-9D30-AC6E3F803153}" dt="2022-04-09T18:36:08.057" v="144" actId="20577"/>
      <pc:docMkLst>
        <pc:docMk/>
      </pc:docMkLst>
      <pc:sldChg chg="modSp mod">
        <pc:chgData name="Tegischer Lukas" userId="f78daebb-0565-485c-bd0e-1cd035e796ff" providerId="ADAL" clId="{9A863D95-C157-4819-9D30-AC6E3F803153}" dt="2022-04-09T18:36:08.057" v="144" actId="20577"/>
        <pc:sldMkLst>
          <pc:docMk/>
          <pc:sldMk cId="336392357" sldId="256"/>
        </pc:sldMkLst>
        <pc:spChg chg="mod">
          <ac:chgData name="Tegischer Lukas" userId="f78daebb-0565-485c-bd0e-1cd035e796ff" providerId="ADAL" clId="{9A863D95-C157-4819-9D30-AC6E3F803153}" dt="2022-04-09T18:36:08.057" v="144" actId="20577"/>
          <ac:spMkLst>
            <pc:docMk/>
            <pc:sldMk cId="336392357" sldId="256"/>
            <ac:spMk id="2" creationId="{00000000-0000-0000-0000-000000000000}"/>
          </ac:spMkLst>
        </pc:spChg>
      </pc:sldChg>
      <pc:sldChg chg="addSp modSp mod modAnim">
        <pc:chgData name="Tegischer Lukas" userId="f78daebb-0565-485c-bd0e-1cd035e796ff" providerId="ADAL" clId="{9A863D95-C157-4819-9D30-AC6E3F803153}" dt="2022-04-09T18:30:16.435" v="10" actId="1076"/>
        <pc:sldMkLst>
          <pc:docMk/>
          <pc:sldMk cId="3423285669" sldId="334"/>
        </pc:sldMkLst>
        <pc:spChg chg="mod">
          <ac:chgData name="Tegischer Lukas" userId="f78daebb-0565-485c-bd0e-1cd035e796ff" providerId="ADAL" clId="{9A863D95-C157-4819-9D30-AC6E3F803153}" dt="2022-04-09T18:30:03.764" v="5" actId="20577"/>
          <ac:spMkLst>
            <pc:docMk/>
            <pc:sldMk cId="3423285669" sldId="334"/>
            <ac:spMk id="4" creationId="{C427B5BC-E2AB-4596-857C-DA06F86C68EB}"/>
          </ac:spMkLst>
        </pc:spChg>
        <pc:spChg chg="add mod">
          <ac:chgData name="Tegischer Lukas" userId="f78daebb-0565-485c-bd0e-1cd035e796ff" providerId="ADAL" clId="{9A863D95-C157-4819-9D30-AC6E3F803153}" dt="2022-04-09T18:30:16.435" v="10" actId="1076"/>
          <ac:spMkLst>
            <pc:docMk/>
            <pc:sldMk cId="3423285669" sldId="334"/>
            <ac:spMk id="7" creationId="{CDEADD24-88E3-4C35-BFFA-DF2285856BDC}"/>
          </ac:spMkLst>
        </pc:spChg>
      </pc:sldChg>
      <pc:sldChg chg="add del">
        <pc:chgData name="Tegischer Lukas" userId="f78daebb-0565-485c-bd0e-1cd035e796ff" providerId="ADAL" clId="{9A863D95-C157-4819-9D30-AC6E3F803153}" dt="2022-04-09T18:30:17.876" v="11" actId="47"/>
        <pc:sldMkLst>
          <pc:docMk/>
          <pc:sldMk cId="2211900279" sldId="337"/>
        </pc:sldMkLst>
      </pc:sldChg>
      <pc:sldChg chg="del">
        <pc:chgData name="Tegischer Lukas" userId="f78daebb-0565-485c-bd0e-1cd035e796ff" providerId="ADAL" clId="{9A863D95-C157-4819-9D30-AC6E3F803153}" dt="2022-04-09T18:29:49.070" v="0" actId="47"/>
        <pc:sldMkLst>
          <pc:docMk/>
          <pc:sldMk cId="3623582368" sldId="338"/>
        </pc:sldMkLst>
      </pc:sldChg>
      <pc:sldChg chg="addSp delSp modSp mod modAnim">
        <pc:chgData name="Tegischer Lukas" userId="f78daebb-0565-485c-bd0e-1cd035e796ff" providerId="ADAL" clId="{9A863D95-C157-4819-9D30-AC6E3F803153}" dt="2022-04-09T18:32:19.684" v="62" actId="20577"/>
        <pc:sldMkLst>
          <pc:docMk/>
          <pc:sldMk cId="4044127609" sldId="339"/>
        </pc:sldMkLst>
        <pc:spChg chg="add mod">
          <ac:chgData name="Tegischer Lukas" userId="f78daebb-0565-485c-bd0e-1cd035e796ff" providerId="ADAL" clId="{9A863D95-C157-4819-9D30-AC6E3F803153}" dt="2022-04-09T18:32:19.684" v="62" actId="20577"/>
          <ac:spMkLst>
            <pc:docMk/>
            <pc:sldMk cId="4044127609" sldId="339"/>
            <ac:spMk id="7" creationId="{6AEB3B91-34FE-453F-8502-8F1617B51B66}"/>
          </ac:spMkLst>
        </pc:spChg>
        <pc:spChg chg="del">
          <ac:chgData name="Tegischer Lukas" userId="f78daebb-0565-485c-bd0e-1cd035e796ff" providerId="ADAL" clId="{9A863D95-C157-4819-9D30-AC6E3F803153}" dt="2022-04-09T18:30:27.074" v="13" actId="478"/>
          <ac:spMkLst>
            <pc:docMk/>
            <pc:sldMk cId="4044127609" sldId="339"/>
            <ac:spMk id="11" creationId="{7DB57A5F-584F-48C0-A038-8ACCB0C132E0}"/>
          </ac:spMkLst>
        </pc:spChg>
        <pc:spChg chg="del">
          <ac:chgData name="Tegischer Lukas" userId="f78daebb-0565-485c-bd0e-1cd035e796ff" providerId="ADAL" clId="{9A863D95-C157-4819-9D30-AC6E3F803153}" dt="2022-04-09T18:30:26.427" v="12" actId="478"/>
          <ac:spMkLst>
            <pc:docMk/>
            <pc:sldMk cId="4044127609" sldId="339"/>
            <ac:spMk id="15" creationId="{D55C9161-284A-439C-BE02-21BCB497C502}"/>
          </ac:spMkLst>
        </pc:spChg>
        <pc:picChg chg="del">
          <ac:chgData name="Tegischer Lukas" userId="f78daebb-0565-485c-bd0e-1cd035e796ff" providerId="ADAL" clId="{9A863D95-C157-4819-9D30-AC6E3F803153}" dt="2022-04-09T18:30:27.650" v="14" actId="478"/>
          <ac:picMkLst>
            <pc:docMk/>
            <pc:sldMk cId="4044127609" sldId="339"/>
            <ac:picMk id="5" creationId="{499F7062-62CB-44F7-B09A-A287DB0CFAB5}"/>
          </ac:picMkLst>
        </pc:picChg>
        <pc:cxnChg chg="add mod">
          <ac:chgData name="Tegischer Lukas" userId="f78daebb-0565-485c-bd0e-1cd035e796ff" providerId="ADAL" clId="{9A863D95-C157-4819-9D30-AC6E3F803153}" dt="2022-04-09T18:32:06.553" v="53" actId="1076"/>
          <ac:cxnSpMkLst>
            <pc:docMk/>
            <pc:sldMk cId="4044127609" sldId="339"/>
            <ac:cxnSpMk id="4" creationId="{FA45B92E-2D06-44A7-B5E9-2413DC8C4771}"/>
          </ac:cxnSpMkLst>
        </pc:cxnChg>
        <pc:cxnChg chg="add mod">
          <ac:chgData name="Tegischer Lukas" userId="f78daebb-0565-485c-bd0e-1cd035e796ff" providerId="ADAL" clId="{9A863D95-C157-4819-9D30-AC6E3F803153}" dt="2022-04-09T18:32:06.553" v="53" actId="1076"/>
          <ac:cxnSpMkLst>
            <pc:docMk/>
            <pc:sldMk cId="4044127609" sldId="339"/>
            <ac:cxnSpMk id="10" creationId="{F9965C5A-CE25-4ABD-8A82-1BB4E5808A4F}"/>
          </ac:cxnSpMkLst>
        </pc:cxnChg>
        <pc:cxnChg chg="add mod">
          <ac:chgData name="Tegischer Lukas" userId="f78daebb-0565-485c-bd0e-1cd035e796ff" providerId="ADAL" clId="{9A863D95-C157-4819-9D30-AC6E3F803153}" dt="2022-04-09T18:32:06.553" v="53" actId="1076"/>
          <ac:cxnSpMkLst>
            <pc:docMk/>
            <pc:sldMk cId="4044127609" sldId="339"/>
            <ac:cxnSpMk id="13" creationId="{429CFC3B-0015-493E-955D-90ACD418F952}"/>
          </ac:cxnSpMkLst>
        </pc:cxnChg>
      </pc:sldChg>
      <pc:sldChg chg="delSp del mod">
        <pc:chgData name="Tegischer Lukas" userId="f78daebb-0565-485c-bd0e-1cd035e796ff" providerId="ADAL" clId="{9A863D95-C157-4819-9D30-AC6E3F803153}" dt="2022-04-09T18:33:13.444" v="81" actId="47"/>
        <pc:sldMkLst>
          <pc:docMk/>
          <pc:sldMk cId="1241005478" sldId="340"/>
        </pc:sldMkLst>
        <pc:spChg chg="del">
          <ac:chgData name="Tegischer Lukas" userId="f78daebb-0565-485c-bd0e-1cd035e796ff" providerId="ADAL" clId="{9A863D95-C157-4819-9D30-AC6E3F803153}" dt="2022-04-09T18:32:54.713" v="73" actId="478"/>
          <ac:spMkLst>
            <pc:docMk/>
            <pc:sldMk cId="1241005478" sldId="340"/>
            <ac:spMk id="7" creationId="{49B1BCB1-F92B-4A31-B341-FFA53759BBD0}"/>
          </ac:spMkLst>
        </pc:spChg>
        <pc:spChg chg="del">
          <ac:chgData name="Tegischer Lukas" userId="f78daebb-0565-485c-bd0e-1cd035e796ff" providerId="ADAL" clId="{9A863D95-C157-4819-9D30-AC6E3F803153}" dt="2022-04-09T18:32:53.625" v="72" actId="478"/>
          <ac:spMkLst>
            <pc:docMk/>
            <pc:sldMk cId="1241005478" sldId="340"/>
            <ac:spMk id="9" creationId="{C0D8A7C2-59F4-41AB-ACC8-BA6F9BD5EA69}"/>
          </ac:spMkLst>
        </pc:spChg>
        <pc:picChg chg="del">
          <ac:chgData name="Tegischer Lukas" userId="f78daebb-0565-485c-bd0e-1cd035e796ff" providerId="ADAL" clId="{9A863D95-C157-4819-9D30-AC6E3F803153}" dt="2022-04-09T18:32:55.177" v="74" actId="478"/>
          <ac:picMkLst>
            <pc:docMk/>
            <pc:sldMk cId="1241005478" sldId="340"/>
            <ac:picMk id="10" creationId="{51B6D860-9E74-44AD-AD1D-7AE85374EF95}"/>
          </ac:picMkLst>
        </pc:picChg>
      </pc:sldChg>
      <pc:sldChg chg="addSp delSp modSp mod modAnim">
        <pc:chgData name="Tegischer Lukas" userId="f78daebb-0565-485c-bd0e-1cd035e796ff" providerId="ADAL" clId="{9A863D95-C157-4819-9D30-AC6E3F803153}" dt="2022-04-09T18:35:49.466" v="115" actId="1076"/>
        <pc:sldMkLst>
          <pc:docMk/>
          <pc:sldMk cId="3206806269" sldId="341"/>
        </pc:sldMkLst>
        <pc:spChg chg="add mod">
          <ac:chgData name="Tegischer Lukas" userId="f78daebb-0565-485c-bd0e-1cd035e796ff" providerId="ADAL" clId="{9A863D95-C157-4819-9D30-AC6E3F803153}" dt="2022-04-09T18:35:49.466" v="115" actId="1076"/>
          <ac:spMkLst>
            <pc:docMk/>
            <pc:sldMk cId="3206806269" sldId="341"/>
            <ac:spMk id="6" creationId="{95836042-CEF2-431E-806F-A321808AB931}"/>
          </ac:spMkLst>
        </pc:spChg>
        <pc:spChg chg="del">
          <ac:chgData name="Tegischer Lukas" userId="f78daebb-0565-485c-bd0e-1cd035e796ff" providerId="ADAL" clId="{9A863D95-C157-4819-9D30-AC6E3F803153}" dt="2022-04-09T18:32:58.104" v="76" actId="478"/>
          <ac:spMkLst>
            <pc:docMk/>
            <pc:sldMk cId="3206806269" sldId="341"/>
            <ac:spMk id="8" creationId="{2758B67A-5AA7-4AF4-BE96-3694EDFA620F}"/>
          </ac:spMkLst>
        </pc:spChg>
        <pc:spChg chg="del">
          <ac:chgData name="Tegischer Lukas" userId="f78daebb-0565-485c-bd0e-1cd035e796ff" providerId="ADAL" clId="{9A863D95-C157-4819-9D30-AC6E3F803153}" dt="2022-04-09T18:32:57.038" v="75" actId="478"/>
          <ac:spMkLst>
            <pc:docMk/>
            <pc:sldMk cId="3206806269" sldId="341"/>
            <ac:spMk id="11" creationId="{0668F7DC-0F4E-422A-ADFE-CDB98AC12108}"/>
          </ac:spMkLst>
        </pc:spChg>
        <pc:cxnChg chg="add mod">
          <ac:chgData name="Tegischer Lukas" userId="f78daebb-0565-485c-bd0e-1cd035e796ff" providerId="ADAL" clId="{9A863D95-C157-4819-9D30-AC6E3F803153}" dt="2022-04-09T18:34:25.562" v="100" actId="1076"/>
          <ac:cxnSpMkLst>
            <pc:docMk/>
            <pc:sldMk cId="3206806269" sldId="341"/>
            <ac:cxnSpMk id="7" creationId="{7C95B509-F015-44AD-B8BF-970A8B1A8948}"/>
          </ac:cxnSpMkLst>
        </pc:cxnChg>
        <pc:cxnChg chg="add mod">
          <ac:chgData name="Tegischer Lukas" userId="f78daebb-0565-485c-bd0e-1cd035e796ff" providerId="ADAL" clId="{9A863D95-C157-4819-9D30-AC6E3F803153}" dt="2022-04-09T18:34:25.562" v="100" actId="1076"/>
          <ac:cxnSpMkLst>
            <pc:docMk/>
            <pc:sldMk cId="3206806269" sldId="341"/>
            <ac:cxnSpMk id="9" creationId="{9E1546BA-0A51-4E80-8119-16B8B941D8A4}"/>
          </ac:cxnSpMkLst>
        </pc:cxnChg>
        <pc:cxnChg chg="add mod">
          <ac:chgData name="Tegischer Lukas" userId="f78daebb-0565-485c-bd0e-1cd035e796ff" providerId="ADAL" clId="{9A863D95-C157-4819-9D30-AC6E3F803153}" dt="2022-04-09T18:34:25.562" v="100" actId="1076"/>
          <ac:cxnSpMkLst>
            <pc:docMk/>
            <pc:sldMk cId="3206806269" sldId="341"/>
            <ac:cxnSpMk id="10" creationId="{69CE2596-930E-4507-8D09-5FD423102984}"/>
          </ac:cxnSpMkLst>
        </pc:cxnChg>
      </pc:sldChg>
      <pc:sldChg chg="addSp modSp add mod modAnim">
        <pc:chgData name="Tegischer Lukas" userId="f78daebb-0565-485c-bd0e-1cd035e796ff" providerId="ADAL" clId="{9A863D95-C157-4819-9D30-AC6E3F803153}" dt="2022-04-09T18:32:48.022" v="71" actId="208"/>
        <pc:sldMkLst>
          <pc:docMk/>
          <pc:sldMk cId="3691997002" sldId="342"/>
        </pc:sldMkLst>
        <pc:spChg chg="mod">
          <ac:chgData name="Tegischer Lukas" userId="f78daebb-0565-485c-bd0e-1cd035e796ff" providerId="ADAL" clId="{9A863D95-C157-4819-9D30-AC6E3F803153}" dt="2022-04-09T18:32:29.141" v="69" actId="20577"/>
          <ac:spMkLst>
            <pc:docMk/>
            <pc:sldMk cId="3691997002" sldId="342"/>
            <ac:spMk id="7" creationId="{6AEB3B91-34FE-453F-8502-8F1617B51B66}"/>
          </ac:spMkLst>
        </pc:spChg>
        <pc:cxnChg chg="add mod">
          <ac:chgData name="Tegischer Lukas" userId="f78daebb-0565-485c-bd0e-1cd035e796ff" providerId="ADAL" clId="{9A863D95-C157-4819-9D30-AC6E3F803153}" dt="2022-04-09T18:32:08.073" v="54"/>
          <ac:cxnSpMkLst>
            <pc:docMk/>
            <pc:sldMk cId="3691997002" sldId="342"/>
            <ac:cxnSpMk id="4" creationId="{5E0CC396-74D6-4DFF-ADBE-1EE1D5EA9E7B}"/>
          </ac:cxnSpMkLst>
        </pc:cxnChg>
        <pc:cxnChg chg="add mod">
          <ac:chgData name="Tegischer Lukas" userId="f78daebb-0565-485c-bd0e-1cd035e796ff" providerId="ADAL" clId="{9A863D95-C157-4819-9D30-AC6E3F803153}" dt="2022-04-09T18:32:48.022" v="71" actId="208"/>
          <ac:cxnSpMkLst>
            <pc:docMk/>
            <pc:sldMk cId="3691997002" sldId="342"/>
            <ac:cxnSpMk id="5" creationId="{E225482B-FD69-4BEC-8D8A-EC762BF7CF1A}"/>
          </ac:cxnSpMkLst>
        </pc:cxnChg>
        <pc:cxnChg chg="add mod">
          <ac:chgData name="Tegischer Lukas" userId="f78daebb-0565-485c-bd0e-1cd035e796ff" providerId="ADAL" clId="{9A863D95-C157-4819-9D30-AC6E3F803153}" dt="2022-04-09T18:32:45.319" v="70" actId="208"/>
          <ac:cxnSpMkLst>
            <pc:docMk/>
            <pc:sldMk cId="3691997002" sldId="342"/>
            <ac:cxnSpMk id="6" creationId="{1AF9810C-2A60-4EEC-9BC5-4691FC88D05A}"/>
          </ac:cxnSpMkLst>
        </pc:cxnChg>
      </pc:sldChg>
      <pc:sldChg chg="addSp modSp add mod modAnim">
        <pc:chgData name="Tegischer Lukas" userId="f78daebb-0565-485c-bd0e-1cd035e796ff" providerId="ADAL" clId="{9A863D95-C157-4819-9D30-AC6E3F803153}" dt="2022-04-09T18:35:43.874" v="114" actId="1076"/>
        <pc:sldMkLst>
          <pc:docMk/>
          <pc:sldMk cId="50998951" sldId="343"/>
        </pc:sldMkLst>
        <pc:spChg chg="mod">
          <ac:chgData name="Tegischer Lukas" userId="f78daebb-0565-485c-bd0e-1cd035e796ff" providerId="ADAL" clId="{9A863D95-C157-4819-9D30-AC6E3F803153}" dt="2022-04-09T18:35:43.874" v="114" actId="1076"/>
          <ac:spMkLst>
            <pc:docMk/>
            <pc:sldMk cId="50998951" sldId="343"/>
            <ac:spMk id="6" creationId="{95836042-CEF2-431E-806F-A321808AB931}"/>
          </ac:spMkLst>
        </pc:spChg>
        <pc:cxnChg chg="add mod">
          <ac:chgData name="Tegischer Lukas" userId="f78daebb-0565-485c-bd0e-1cd035e796ff" providerId="ADAL" clId="{9A863D95-C157-4819-9D30-AC6E3F803153}" dt="2022-04-09T18:35:11.221" v="110" actId="208"/>
          <ac:cxnSpMkLst>
            <pc:docMk/>
            <pc:sldMk cId="50998951" sldId="343"/>
            <ac:cxnSpMk id="3" creationId="{A778BFBC-0CBA-405C-B6A7-61A239BAEDE3}"/>
          </ac:cxnSpMkLst>
        </pc:cxnChg>
        <pc:cxnChg chg="add mod">
          <ac:chgData name="Tegischer Lukas" userId="f78daebb-0565-485c-bd0e-1cd035e796ff" providerId="ADAL" clId="{9A863D95-C157-4819-9D30-AC6E3F803153}" dt="2022-04-09T18:34:31.179" v="102" actId="1076"/>
          <ac:cxnSpMkLst>
            <pc:docMk/>
            <pc:sldMk cId="50998951" sldId="343"/>
            <ac:cxnSpMk id="4" creationId="{6A1E44BB-BAEE-418D-83F5-7AFFD24B43EE}"/>
          </ac:cxnSpMkLst>
        </pc:cxnChg>
        <pc:cxnChg chg="add mod">
          <ac:chgData name="Tegischer Lukas" userId="f78daebb-0565-485c-bd0e-1cd035e796ff" providerId="ADAL" clId="{9A863D95-C157-4819-9D30-AC6E3F803153}" dt="2022-04-09T18:35:17.214" v="112" actId="208"/>
          <ac:cxnSpMkLst>
            <pc:docMk/>
            <pc:sldMk cId="50998951" sldId="343"/>
            <ac:cxnSpMk id="5" creationId="{3D5F047E-63FC-47D5-868B-5E338B046914}"/>
          </ac:cxnSpMkLst>
        </pc:cxnChg>
        <pc:cxnChg chg="add mod">
          <ac:chgData name="Tegischer Lukas" userId="f78daebb-0565-485c-bd0e-1cd035e796ff" providerId="ADAL" clId="{9A863D95-C157-4819-9D30-AC6E3F803153}" dt="2022-04-09T18:35:13.748" v="111" actId="208"/>
          <ac:cxnSpMkLst>
            <pc:docMk/>
            <pc:sldMk cId="50998951" sldId="343"/>
            <ac:cxnSpMk id="7" creationId="{2F44F7D0-2995-45BC-899C-8D800C7EF600}"/>
          </ac:cxnSpMkLst>
        </pc:cxnChg>
      </pc:sldChg>
    </pc:docChg>
  </pc:docChgLst>
  <pc:docChgLst>
    <pc:chgData name="Tegischer Lukas" userId="f78daebb-0565-485c-bd0e-1cd035e796ff" providerId="ADAL" clId="{52EC607D-82FE-4D3A-9910-F359F24B6426}"/>
    <pc:docChg chg="undo custSel addSld delSld modSld sldOrd">
      <pc:chgData name="Tegischer Lukas" userId="f78daebb-0565-485c-bd0e-1cd035e796ff" providerId="ADAL" clId="{52EC607D-82FE-4D3A-9910-F359F24B6426}" dt="2021-04-13T14:12:20.146" v="365" actId="1076"/>
      <pc:docMkLst>
        <pc:docMk/>
      </pc:docMkLst>
      <pc:sldChg chg="addSp delSp modSp mod addCm delCm">
        <pc:chgData name="Tegischer Lukas" userId="f78daebb-0565-485c-bd0e-1cd035e796ff" providerId="ADAL" clId="{52EC607D-82FE-4D3A-9910-F359F24B6426}" dt="2021-04-13T14:12:20.146" v="365" actId="1076"/>
        <pc:sldMkLst>
          <pc:docMk/>
          <pc:sldMk cId="3932101437" sldId="291"/>
        </pc:sldMkLst>
        <pc:spChg chg="add mod">
          <ac:chgData name="Tegischer Lukas" userId="f78daebb-0565-485c-bd0e-1cd035e796ff" providerId="ADAL" clId="{52EC607D-82FE-4D3A-9910-F359F24B6426}" dt="2021-04-13T14:12:20.146" v="365" actId="1076"/>
          <ac:spMkLst>
            <pc:docMk/>
            <pc:sldMk cId="3932101437" sldId="291"/>
            <ac:spMk id="4" creationId="{9345B8F8-CDBB-4CCC-8249-4FAD14C11D14}"/>
          </ac:spMkLst>
        </pc:spChg>
        <pc:spChg chg="add mod">
          <ac:chgData name="Tegischer Lukas" userId="f78daebb-0565-485c-bd0e-1cd035e796ff" providerId="ADAL" clId="{52EC607D-82FE-4D3A-9910-F359F24B6426}" dt="2021-04-13T14:12:15.859" v="364" actId="1076"/>
          <ac:spMkLst>
            <pc:docMk/>
            <pc:sldMk cId="3932101437" sldId="291"/>
            <ac:spMk id="5" creationId="{B3B4CE89-1229-4B66-B3D4-B1C1DDA8FCEA}"/>
          </ac:spMkLst>
        </pc:spChg>
        <pc:spChg chg="add mod">
          <ac:chgData name="Tegischer Lukas" userId="f78daebb-0565-485c-bd0e-1cd035e796ff" providerId="ADAL" clId="{52EC607D-82FE-4D3A-9910-F359F24B6426}" dt="2021-04-13T14:12:13.755" v="363" actId="1076"/>
          <ac:spMkLst>
            <pc:docMk/>
            <pc:sldMk cId="3932101437" sldId="291"/>
            <ac:spMk id="6" creationId="{94E0EE5C-E164-4D22-9741-486714283553}"/>
          </ac:spMkLst>
        </pc:spChg>
        <pc:picChg chg="del">
          <ac:chgData name="Tegischer Lukas" userId="f78daebb-0565-485c-bd0e-1cd035e796ff" providerId="ADAL" clId="{52EC607D-82FE-4D3A-9910-F359F24B6426}" dt="2021-04-13T14:05:27.443" v="2" actId="478"/>
          <ac:picMkLst>
            <pc:docMk/>
            <pc:sldMk cId="3932101437" sldId="291"/>
            <ac:picMk id="3" creationId="{6152F17B-146B-4254-A97C-45BD933267C5}"/>
          </ac:picMkLst>
        </pc:picChg>
        <pc:picChg chg="mod">
          <ac:chgData name="Tegischer Lukas" userId="f78daebb-0565-485c-bd0e-1cd035e796ff" providerId="ADAL" clId="{52EC607D-82FE-4D3A-9910-F359F24B6426}" dt="2021-04-13T14:10:45.994" v="347" actId="1076"/>
          <ac:picMkLst>
            <pc:docMk/>
            <pc:sldMk cId="3932101437" sldId="291"/>
            <ac:picMk id="8" creationId="{8F2101E0-256F-4B97-9DE7-1F7EED66ABA6}"/>
          </ac:picMkLst>
        </pc:picChg>
      </pc:sldChg>
      <pc:sldChg chg="addSp delSp modSp add del mod ord addAnim delAnim">
        <pc:chgData name="Tegischer Lukas" userId="f78daebb-0565-485c-bd0e-1cd035e796ff" providerId="ADAL" clId="{52EC607D-82FE-4D3A-9910-F359F24B6426}" dt="2021-04-13T14:06:21.720" v="29"/>
        <pc:sldMkLst>
          <pc:docMk/>
          <pc:sldMk cId="155942452" sldId="335"/>
        </pc:sldMkLst>
        <pc:spChg chg="mod">
          <ac:chgData name="Tegischer Lukas" userId="f78daebb-0565-485c-bd0e-1cd035e796ff" providerId="ADAL" clId="{52EC607D-82FE-4D3A-9910-F359F24B6426}" dt="2021-04-13T14:06:20.250" v="27" actId="20577"/>
          <ac:spMkLst>
            <pc:docMk/>
            <pc:sldMk cId="155942452" sldId="335"/>
            <ac:spMk id="2" creationId="{00000000-0000-0000-0000-000000000000}"/>
          </ac:spMkLst>
        </pc:spChg>
        <pc:spChg chg="add del">
          <ac:chgData name="Tegischer Lukas" userId="f78daebb-0565-485c-bd0e-1cd035e796ff" providerId="ADAL" clId="{52EC607D-82FE-4D3A-9910-F359F24B6426}" dt="2021-04-13T14:06:19.416" v="24" actId="478"/>
          <ac:spMkLst>
            <pc:docMk/>
            <pc:sldMk cId="155942452" sldId="335"/>
            <ac:spMk id="3" creationId="{089A42E4-DE60-4F9C-B9DF-FC3D39B95BBE}"/>
          </ac:spMkLst>
        </pc:spChg>
        <pc:spChg chg="add del">
          <ac:chgData name="Tegischer Lukas" userId="f78daebb-0565-485c-bd0e-1cd035e796ff" providerId="ADAL" clId="{52EC607D-82FE-4D3A-9910-F359F24B6426}" dt="2021-04-13T14:06:19.770" v="25" actId="478"/>
          <ac:spMkLst>
            <pc:docMk/>
            <pc:sldMk cId="155942452" sldId="335"/>
            <ac:spMk id="6" creationId="{ADBD4DB5-A1D9-4760-8929-B9D0752259DC}"/>
          </ac:spMkLst>
        </pc:spChg>
        <pc:picChg chg="add del">
          <ac:chgData name="Tegischer Lukas" userId="f78daebb-0565-485c-bd0e-1cd035e796ff" providerId="ADAL" clId="{52EC607D-82FE-4D3A-9910-F359F24B6426}" dt="2021-04-13T14:06:20.037" v="26" actId="478"/>
          <ac:picMkLst>
            <pc:docMk/>
            <pc:sldMk cId="155942452" sldId="335"/>
            <ac:picMk id="5" creationId="{7FFAB52F-38F8-4C1D-B21A-01E11E608D6F}"/>
          </ac:picMkLst>
        </pc:picChg>
      </pc:sldChg>
      <pc:sldChg chg="new del">
        <pc:chgData name="Tegischer Lukas" userId="f78daebb-0565-485c-bd0e-1cd035e796ff" providerId="ADAL" clId="{52EC607D-82FE-4D3A-9910-F359F24B6426}" dt="2021-04-13T14:05:59.921" v="5" actId="680"/>
        <pc:sldMkLst>
          <pc:docMk/>
          <pc:sldMk cId="1580490185" sldId="335"/>
        </pc:sldMkLst>
      </pc:sldChg>
    </pc:docChg>
  </pc:docChgLst>
  <pc:docChgLst>
    <pc:chgData name="Tegischer Lukas" userId="f78daebb-0565-485c-bd0e-1cd035e796ff" providerId="ADAL" clId="{81F624BE-7132-4598-83F4-5916A44D1B58}"/>
    <pc:docChg chg="undo redo custSel addSld delSld modSld sldOrd">
      <pc:chgData name="Tegischer Lukas" userId="f78daebb-0565-485c-bd0e-1cd035e796ff" providerId="ADAL" clId="{81F624BE-7132-4598-83F4-5916A44D1B58}" dt="2022-04-09T18:28:52.811" v="372" actId="1076"/>
      <pc:docMkLst>
        <pc:docMk/>
      </pc:docMkLst>
      <pc:sldChg chg="modSp mod">
        <pc:chgData name="Tegischer Lukas" userId="f78daebb-0565-485c-bd0e-1cd035e796ff" providerId="ADAL" clId="{81F624BE-7132-4598-83F4-5916A44D1B58}" dt="2022-04-09T17:59:14.841" v="19" actId="20577"/>
        <pc:sldMkLst>
          <pc:docMk/>
          <pc:sldMk cId="336392357" sldId="256"/>
        </pc:sldMkLst>
        <pc:spChg chg="mod">
          <ac:chgData name="Tegischer Lukas" userId="f78daebb-0565-485c-bd0e-1cd035e796ff" providerId="ADAL" clId="{81F624BE-7132-4598-83F4-5916A44D1B58}" dt="2022-04-09T17:59:14.841" v="19" actId="20577"/>
          <ac:spMkLst>
            <pc:docMk/>
            <pc:sldMk cId="336392357" sldId="256"/>
            <ac:spMk id="2" creationId="{00000000-0000-0000-0000-000000000000}"/>
          </ac:spMkLst>
        </pc:spChg>
      </pc:sldChg>
      <pc:sldChg chg="del">
        <pc:chgData name="Tegischer Lukas" userId="f78daebb-0565-485c-bd0e-1cd035e796ff" providerId="ADAL" clId="{81F624BE-7132-4598-83F4-5916A44D1B58}" dt="2022-04-09T17:59:16.589" v="20" actId="47"/>
        <pc:sldMkLst>
          <pc:docMk/>
          <pc:sldMk cId="2738696002" sldId="324"/>
        </pc:sldMkLst>
      </pc:sldChg>
      <pc:sldChg chg="addSp delSp modSp mod modAnim">
        <pc:chgData name="Tegischer Lukas" userId="f78daebb-0565-485c-bd0e-1cd035e796ff" providerId="ADAL" clId="{81F624BE-7132-4598-83F4-5916A44D1B58}" dt="2022-04-09T18:00:25.060" v="63" actId="1076"/>
        <pc:sldMkLst>
          <pc:docMk/>
          <pc:sldMk cId="3423285669" sldId="334"/>
        </pc:sldMkLst>
        <pc:spChg chg="mod">
          <ac:chgData name="Tegischer Lukas" userId="f78daebb-0565-485c-bd0e-1cd035e796ff" providerId="ADAL" clId="{81F624BE-7132-4598-83F4-5916A44D1B58}" dt="2022-04-09T18:00:15.325" v="58" actId="1076"/>
          <ac:spMkLst>
            <pc:docMk/>
            <pc:sldMk cId="3423285669" sldId="334"/>
            <ac:spMk id="4" creationId="{C427B5BC-E2AB-4596-857C-DA06F86C68EB}"/>
          </ac:spMkLst>
        </pc:spChg>
        <pc:spChg chg="mod">
          <ac:chgData name="Tegischer Lukas" userId="f78daebb-0565-485c-bd0e-1cd035e796ff" providerId="ADAL" clId="{81F624BE-7132-4598-83F4-5916A44D1B58}" dt="2022-04-09T17:59:55.172" v="30" actId="1076"/>
          <ac:spMkLst>
            <pc:docMk/>
            <pc:sldMk cId="3423285669" sldId="334"/>
            <ac:spMk id="10" creationId="{484AD774-74D5-4C29-AB3B-837607BF6928}"/>
          </ac:spMkLst>
        </pc:spChg>
        <pc:picChg chg="add mod">
          <ac:chgData name="Tegischer Lukas" userId="f78daebb-0565-485c-bd0e-1cd035e796ff" providerId="ADAL" clId="{81F624BE-7132-4598-83F4-5916A44D1B58}" dt="2022-04-09T18:00:25.060" v="63" actId="1076"/>
          <ac:picMkLst>
            <pc:docMk/>
            <pc:sldMk cId="3423285669" sldId="334"/>
            <ac:picMk id="6" creationId="{96EEBDEE-92CA-4101-87CD-24B520FAA815}"/>
          </ac:picMkLst>
        </pc:picChg>
        <pc:picChg chg="del">
          <ac:chgData name="Tegischer Lukas" userId="f78daebb-0565-485c-bd0e-1cd035e796ff" providerId="ADAL" clId="{81F624BE-7132-4598-83F4-5916A44D1B58}" dt="2022-04-09T17:59:33.097" v="22" actId="478"/>
          <ac:picMkLst>
            <pc:docMk/>
            <pc:sldMk cId="3423285669" sldId="334"/>
            <ac:picMk id="11" creationId="{2B2F49DF-80F1-4860-9A93-07E00DF27082}"/>
          </ac:picMkLst>
        </pc:picChg>
      </pc:sldChg>
      <pc:sldChg chg="del">
        <pc:chgData name="Tegischer Lukas" userId="f78daebb-0565-485c-bd0e-1cd035e796ff" providerId="ADAL" clId="{81F624BE-7132-4598-83F4-5916A44D1B58}" dt="2022-04-09T18:28:08.781" v="356" actId="47"/>
        <pc:sldMkLst>
          <pc:docMk/>
          <pc:sldMk cId="3755822627" sldId="335"/>
        </pc:sldMkLst>
      </pc:sldChg>
      <pc:sldChg chg="del">
        <pc:chgData name="Tegischer Lukas" userId="f78daebb-0565-485c-bd0e-1cd035e796ff" providerId="ADAL" clId="{81F624BE-7132-4598-83F4-5916A44D1B58}" dt="2022-04-09T18:28:08.781" v="356" actId="47"/>
        <pc:sldMkLst>
          <pc:docMk/>
          <pc:sldMk cId="3457157905" sldId="336"/>
        </pc:sldMkLst>
      </pc:sldChg>
      <pc:sldChg chg="del">
        <pc:chgData name="Tegischer Lukas" userId="f78daebb-0565-485c-bd0e-1cd035e796ff" providerId="ADAL" clId="{81F624BE-7132-4598-83F4-5916A44D1B58}" dt="2022-04-09T17:59:49.091" v="29" actId="47"/>
        <pc:sldMkLst>
          <pc:docMk/>
          <pc:sldMk cId="405609374" sldId="337"/>
        </pc:sldMkLst>
      </pc:sldChg>
      <pc:sldChg chg="addSp delSp modSp add mod delAnim modAnim">
        <pc:chgData name="Tegischer Lukas" userId="f78daebb-0565-485c-bd0e-1cd035e796ff" providerId="ADAL" clId="{81F624BE-7132-4598-83F4-5916A44D1B58}" dt="2022-04-09T18:26:18.202" v="318"/>
        <pc:sldMkLst>
          <pc:docMk/>
          <pc:sldMk cId="2211900279" sldId="337"/>
        </pc:sldMkLst>
        <pc:spChg chg="add mod">
          <ac:chgData name="Tegischer Lukas" userId="f78daebb-0565-485c-bd0e-1cd035e796ff" providerId="ADAL" clId="{81F624BE-7132-4598-83F4-5916A44D1B58}" dt="2022-04-09T18:23:34.525" v="274" actId="1076"/>
          <ac:spMkLst>
            <pc:docMk/>
            <pc:sldMk cId="2211900279" sldId="337"/>
            <ac:spMk id="2" creationId="{35CA6546-DBE7-406A-9DD5-6A2ED1535F97}"/>
          </ac:spMkLst>
        </pc:spChg>
        <pc:spChg chg="mod">
          <ac:chgData name="Tegischer Lukas" userId="f78daebb-0565-485c-bd0e-1cd035e796ff" providerId="ADAL" clId="{81F624BE-7132-4598-83F4-5916A44D1B58}" dt="2022-04-09T18:25:18.252" v="304" actId="1076"/>
          <ac:spMkLst>
            <pc:docMk/>
            <pc:sldMk cId="2211900279" sldId="337"/>
            <ac:spMk id="4" creationId="{C427B5BC-E2AB-4596-857C-DA06F86C68EB}"/>
          </ac:spMkLst>
        </pc:spChg>
        <pc:spChg chg="add del mod">
          <ac:chgData name="Tegischer Lukas" userId="f78daebb-0565-485c-bd0e-1cd035e796ff" providerId="ADAL" clId="{81F624BE-7132-4598-83F4-5916A44D1B58}" dt="2022-04-09T18:25:19.932" v="305" actId="1076"/>
          <ac:spMkLst>
            <pc:docMk/>
            <pc:sldMk cId="2211900279" sldId="337"/>
            <ac:spMk id="10" creationId="{484AD774-74D5-4C29-AB3B-837607BF6928}"/>
          </ac:spMkLst>
        </pc:spChg>
        <pc:spChg chg="add mod">
          <ac:chgData name="Tegischer Lukas" userId="f78daebb-0565-485c-bd0e-1cd035e796ff" providerId="ADAL" clId="{81F624BE-7132-4598-83F4-5916A44D1B58}" dt="2022-04-09T18:25:44.060" v="312" actId="1076"/>
          <ac:spMkLst>
            <pc:docMk/>
            <pc:sldMk cId="2211900279" sldId="337"/>
            <ac:spMk id="11" creationId="{7DB57A5F-584F-48C0-A038-8ACCB0C132E0}"/>
          </ac:spMkLst>
        </pc:spChg>
        <pc:spChg chg="add mod">
          <ac:chgData name="Tegischer Lukas" userId="f78daebb-0565-485c-bd0e-1cd035e796ff" providerId="ADAL" clId="{81F624BE-7132-4598-83F4-5916A44D1B58}" dt="2022-04-09T18:25:59.159" v="316" actId="207"/>
          <ac:spMkLst>
            <pc:docMk/>
            <pc:sldMk cId="2211900279" sldId="337"/>
            <ac:spMk id="12" creationId="{159896EA-168D-4CF4-AC85-9BA71A5E5BE1}"/>
          </ac:spMkLst>
        </pc:spChg>
        <pc:picChg chg="add mod modCrop">
          <ac:chgData name="Tegischer Lukas" userId="f78daebb-0565-485c-bd0e-1cd035e796ff" providerId="ADAL" clId="{81F624BE-7132-4598-83F4-5916A44D1B58}" dt="2022-04-09T18:23:31.125" v="273" actId="1076"/>
          <ac:picMkLst>
            <pc:docMk/>
            <pc:sldMk cId="2211900279" sldId="337"/>
            <ac:picMk id="5" creationId="{499F7062-62CB-44F7-B09A-A287DB0CFAB5}"/>
          </ac:picMkLst>
        </pc:picChg>
        <pc:picChg chg="del">
          <ac:chgData name="Tegischer Lukas" userId="f78daebb-0565-485c-bd0e-1cd035e796ff" providerId="ADAL" clId="{81F624BE-7132-4598-83F4-5916A44D1B58}" dt="2022-04-09T18:00:34.812" v="85" actId="478"/>
          <ac:picMkLst>
            <pc:docMk/>
            <pc:sldMk cId="2211900279" sldId="337"/>
            <ac:picMk id="6" creationId="{96EEBDEE-92CA-4101-87CD-24B520FAA815}"/>
          </ac:picMkLst>
        </pc:picChg>
      </pc:sldChg>
      <pc:sldChg chg="del">
        <pc:chgData name="Tegischer Lukas" userId="f78daebb-0565-485c-bd0e-1cd035e796ff" providerId="ADAL" clId="{81F624BE-7132-4598-83F4-5916A44D1B58}" dt="2022-04-09T17:59:49.091" v="29" actId="47"/>
        <pc:sldMkLst>
          <pc:docMk/>
          <pc:sldMk cId="625331851" sldId="338"/>
        </pc:sldMkLst>
      </pc:sldChg>
      <pc:sldChg chg="addSp delSp modSp add mod ord">
        <pc:chgData name="Tegischer Lukas" userId="f78daebb-0565-485c-bd0e-1cd035e796ff" providerId="ADAL" clId="{81F624BE-7132-4598-83F4-5916A44D1B58}" dt="2022-04-09T18:25:12.972" v="303" actId="1076"/>
        <pc:sldMkLst>
          <pc:docMk/>
          <pc:sldMk cId="3623582368" sldId="338"/>
        </pc:sldMkLst>
        <pc:spChg chg="del">
          <ac:chgData name="Tegischer Lukas" userId="f78daebb-0565-485c-bd0e-1cd035e796ff" providerId="ADAL" clId="{81F624BE-7132-4598-83F4-5916A44D1B58}" dt="2022-04-09T18:24:08.654" v="278" actId="478"/>
          <ac:spMkLst>
            <pc:docMk/>
            <pc:sldMk cId="3623582368" sldId="338"/>
            <ac:spMk id="2" creationId="{35CA6546-DBE7-406A-9DD5-6A2ED1535F97}"/>
          </ac:spMkLst>
        </pc:spChg>
        <pc:spChg chg="mod">
          <ac:chgData name="Tegischer Lukas" userId="f78daebb-0565-485c-bd0e-1cd035e796ff" providerId="ADAL" clId="{81F624BE-7132-4598-83F4-5916A44D1B58}" dt="2022-04-09T18:25:05.156" v="300" actId="1076"/>
          <ac:spMkLst>
            <pc:docMk/>
            <pc:sldMk cId="3623582368" sldId="338"/>
            <ac:spMk id="4" creationId="{C427B5BC-E2AB-4596-857C-DA06F86C68EB}"/>
          </ac:spMkLst>
        </pc:spChg>
        <pc:spChg chg="add mod">
          <ac:chgData name="Tegischer Lukas" userId="f78daebb-0565-485c-bd0e-1cd035e796ff" providerId="ADAL" clId="{81F624BE-7132-4598-83F4-5916A44D1B58}" dt="2022-04-09T18:25:08.571" v="301" actId="1076"/>
          <ac:spMkLst>
            <pc:docMk/>
            <pc:sldMk cId="3623582368" sldId="338"/>
            <ac:spMk id="8" creationId="{129A94D2-6FC5-440C-8236-1B6CDDD73593}"/>
          </ac:spMkLst>
        </pc:spChg>
        <pc:spChg chg="del">
          <ac:chgData name="Tegischer Lukas" userId="f78daebb-0565-485c-bd0e-1cd035e796ff" providerId="ADAL" clId="{81F624BE-7132-4598-83F4-5916A44D1B58}" dt="2022-04-09T18:24:05.823" v="276" actId="478"/>
          <ac:spMkLst>
            <pc:docMk/>
            <pc:sldMk cId="3623582368" sldId="338"/>
            <ac:spMk id="10" creationId="{484AD774-74D5-4C29-AB3B-837607BF6928}"/>
          </ac:spMkLst>
        </pc:spChg>
        <pc:spChg chg="add mod">
          <ac:chgData name="Tegischer Lukas" userId="f78daebb-0565-485c-bd0e-1cd035e796ff" providerId="ADAL" clId="{81F624BE-7132-4598-83F4-5916A44D1B58}" dt="2022-04-09T18:25:10.619" v="302" actId="1076"/>
          <ac:spMkLst>
            <pc:docMk/>
            <pc:sldMk cId="3623582368" sldId="338"/>
            <ac:spMk id="12" creationId="{2B498F6D-E689-453D-8346-B758EB657AD4}"/>
          </ac:spMkLst>
        </pc:spChg>
        <pc:picChg chg="del">
          <ac:chgData name="Tegischer Lukas" userId="f78daebb-0565-485c-bd0e-1cd035e796ff" providerId="ADAL" clId="{81F624BE-7132-4598-83F4-5916A44D1B58}" dt="2022-04-09T18:24:06.696" v="277" actId="478"/>
          <ac:picMkLst>
            <pc:docMk/>
            <pc:sldMk cId="3623582368" sldId="338"/>
            <ac:picMk id="5" creationId="{499F7062-62CB-44F7-B09A-A287DB0CFAB5}"/>
          </ac:picMkLst>
        </pc:picChg>
        <pc:picChg chg="add mod">
          <ac:chgData name="Tegischer Lukas" userId="f78daebb-0565-485c-bd0e-1cd035e796ff" providerId="ADAL" clId="{81F624BE-7132-4598-83F4-5916A44D1B58}" dt="2022-04-09T18:25:12.972" v="303" actId="1076"/>
          <ac:picMkLst>
            <pc:docMk/>
            <pc:sldMk cId="3623582368" sldId="338"/>
            <ac:picMk id="9" creationId="{73CB7A40-DF3C-4D49-B72F-6CF6C0BC2B0A}"/>
          </ac:picMkLst>
        </pc:picChg>
        <pc:picChg chg="add mod">
          <ac:chgData name="Tegischer Lukas" userId="f78daebb-0565-485c-bd0e-1cd035e796ff" providerId="ADAL" clId="{81F624BE-7132-4598-83F4-5916A44D1B58}" dt="2022-04-09T18:24:36.360" v="291"/>
          <ac:picMkLst>
            <pc:docMk/>
            <pc:sldMk cId="3623582368" sldId="338"/>
            <ac:picMk id="11" creationId="{2849432C-643C-40A6-89F0-AAC5A5D0D371}"/>
          </ac:picMkLst>
        </pc:picChg>
      </pc:sldChg>
      <pc:sldChg chg="addSp delSp modSp add mod delAnim modAnim">
        <pc:chgData name="Tegischer Lukas" userId="f78daebb-0565-485c-bd0e-1cd035e796ff" providerId="ADAL" clId="{81F624BE-7132-4598-83F4-5916A44D1B58}" dt="2022-04-09T18:27:01.515" v="336" actId="1076"/>
        <pc:sldMkLst>
          <pc:docMk/>
          <pc:sldMk cId="4044127609" sldId="339"/>
        </pc:sldMkLst>
        <pc:spChg chg="del">
          <ac:chgData name="Tegischer Lukas" userId="f78daebb-0565-485c-bd0e-1cd035e796ff" providerId="ADAL" clId="{81F624BE-7132-4598-83F4-5916A44D1B58}" dt="2022-04-09T18:26:27.551" v="322" actId="478"/>
          <ac:spMkLst>
            <pc:docMk/>
            <pc:sldMk cId="4044127609" sldId="339"/>
            <ac:spMk id="2" creationId="{35CA6546-DBE7-406A-9DD5-6A2ED1535F97}"/>
          </ac:spMkLst>
        </pc:spChg>
        <pc:spChg chg="del">
          <ac:chgData name="Tegischer Lukas" userId="f78daebb-0565-485c-bd0e-1cd035e796ff" providerId="ADAL" clId="{81F624BE-7132-4598-83F4-5916A44D1B58}" dt="2022-04-09T18:26:25.689" v="321" actId="478"/>
          <ac:spMkLst>
            <pc:docMk/>
            <pc:sldMk cId="4044127609" sldId="339"/>
            <ac:spMk id="4" creationId="{C427B5BC-E2AB-4596-857C-DA06F86C68EB}"/>
          </ac:spMkLst>
        </pc:spChg>
        <pc:spChg chg="del">
          <ac:chgData name="Tegischer Lukas" userId="f78daebb-0565-485c-bd0e-1cd035e796ff" providerId="ADAL" clId="{81F624BE-7132-4598-83F4-5916A44D1B58}" dt="2022-04-09T18:26:24.039" v="320" actId="478"/>
          <ac:spMkLst>
            <pc:docMk/>
            <pc:sldMk cId="4044127609" sldId="339"/>
            <ac:spMk id="10" creationId="{484AD774-74D5-4C29-AB3B-837607BF6928}"/>
          </ac:spMkLst>
        </pc:spChg>
        <pc:spChg chg="mod">
          <ac:chgData name="Tegischer Lukas" userId="f78daebb-0565-485c-bd0e-1cd035e796ff" providerId="ADAL" clId="{81F624BE-7132-4598-83F4-5916A44D1B58}" dt="2022-04-09T18:26:36.602" v="326" actId="20577"/>
          <ac:spMkLst>
            <pc:docMk/>
            <pc:sldMk cId="4044127609" sldId="339"/>
            <ac:spMk id="11" creationId="{7DB57A5F-584F-48C0-A038-8ACCB0C132E0}"/>
          </ac:spMkLst>
        </pc:spChg>
        <pc:spChg chg="del">
          <ac:chgData name="Tegischer Lukas" userId="f78daebb-0565-485c-bd0e-1cd035e796ff" providerId="ADAL" clId="{81F624BE-7132-4598-83F4-5916A44D1B58}" dt="2022-04-09T18:26:37.874" v="327" actId="478"/>
          <ac:spMkLst>
            <pc:docMk/>
            <pc:sldMk cId="4044127609" sldId="339"/>
            <ac:spMk id="12" creationId="{159896EA-168D-4CF4-AC85-9BA71A5E5BE1}"/>
          </ac:spMkLst>
        </pc:spChg>
        <pc:spChg chg="add del mod">
          <ac:chgData name="Tegischer Lukas" userId="f78daebb-0565-485c-bd0e-1cd035e796ff" providerId="ADAL" clId="{81F624BE-7132-4598-83F4-5916A44D1B58}" dt="2022-04-09T18:26:49.221" v="331" actId="478"/>
          <ac:spMkLst>
            <pc:docMk/>
            <pc:sldMk cId="4044127609" sldId="339"/>
            <ac:spMk id="13" creationId="{8AABFA55-DAB6-4194-80DB-8C061EED93AE}"/>
          </ac:spMkLst>
        </pc:spChg>
        <pc:spChg chg="add mod">
          <ac:chgData name="Tegischer Lukas" userId="f78daebb-0565-485c-bd0e-1cd035e796ff" providerId="ADAL" clId="{81F624BE-7132-4598-83F4-5916A44D1B58}" dt="2022-04-09T18:27:01.515" v="336" actId="1076"/>
          <ac:spMkLst>
            <pc:docMk/>
            <pc:sldMk cId="4044127609" sldId="339"/>
            <ac:spMk id="15" creationId="{D55C9161-284A-439C-BE02-21BCB497C502}"/>
          </ac:spMkLst>
        </pc:spChg>
        <pc:picChg chg="mod">
          <ac:chgData name="Tegischer Lukas" userId="f78daebb-0565-485c-bd0e-1cd035e796ff" providerId="ADAL" clId="{81F624BE-7132-4598-83F4-5916A44D1B58}" dt="2022-04-09T18:26:32.043" v="324" actId="1076"/>
          <ac:picMkLst>
            <pc:docMk/>
            <pc:sldMk cId="4044127609" sldId="339"/>
            <ac:picMk id="5" creationId="{499F7062-62CB-44F7-B09A-A287DB0CFAB5}"/>
          </ac:picMkLst>
        </pc:picChg>
      </pc:sldChg>
      <pc:sldChg chg="addSp delSp modSp add mod">
        <pc:chgData name="Tegischer Lukas" userId="f78daebb-0565-485c-bd0e-1cd035e796ff" providerId="ADAL" clId="{81F624BE-7132-4598-83F4-5916A44D1B58}" dt="2022-04-09T18:27:54.827" v="355" actId="1076"/>
        <pc:sldMkLst>
          <pc:docMk/>
          <pc:sldMk cId="1241005478" sldId="340"/>
        </pc:sldMkLst>
        <pc:spChg chg="add mod">
          <ac:chgData name="Tegischer Lukas" userId="f78daebb-0565-485c-bd0e-1cd035e796ff" providerId="ADAL" clId="{81F624BE-7132-4598-83F4-5916A44D1B58}" dt="2022-04-09T18:27:26.932" v="344" actId="14100"/>
          <ac:spMkLst>
            <pc:docMk/>
            <pc:sldMk cId="1241005478" sldId="340"/>
            <ac:spMk id="7" creationId="{49B1BCB1-F92B-4A31-B341-FFA53759BBD0}"/>
          </ac:spMkLst>
        </pc:spChg>
        <pc:spChg chg="add mod">
          <ac:chgData name="Tegischer Lukas" userId="f78daebb-0565-485c-bd0e-1cd035e796ff" providerId="ADAL" clId="{81F624BE-7132-4598-83F4-5916A44D1B58}" dt="2022-04-09T18:27:54.827" v="355" actId="1076"/>
          <ac:spMkLst>
            <pc:docMk/>
            <pc:sldMk cId="1241005478" sldId="340"/>
            <ac:spMk id="9" creationId="{C0D8A7C2-59F4-41AB-ACC8-BA6F9BD5EA69}"/>
          </ac:spMkLst>
        </pc:spChg>
        <pc:spChg chg="del">
          <ac:chgData name="Tegischer Lukas" userId="f78daebb-0565-485c-bd0e-1cd035e796ff" providerId="ADAL" clId="{81F624BE-7132-4598-83F4-5916A44D1B58}" dt="2022-04-09T18:27:18.378" v="339" actId="478"/>
          <ac:spMkLst>
            <pc:docMk/>
            <pc:sldMk cId="1241005478" sldId="340"/>
            <ac:spMk id="11" creationId="{7DB57A5F-584F-48C0-A038-8ACCB0C132E0}"/>
          </ac:spMkLst>
        </pc:spChg>
        <pc:spChg chg="del">
          <ac:chgData name="Tegischer Lukas" userId="f78daebb-0565-485c-bd0e-1cd035e796ff" providerId="ADAL" clId="{81F624BE-7132-4598-83F4-5916A44D1B58}" dt="2022-04-09T18:27:17.722" v="338" actId="478"/>
          <ac:spMkLst>
            <pc:docMk/>
            <pc:sldMk cId="1241005478" sldId="340"/>
            <ac:spMk id="15" creationId="{D55C9161-284A-439C-BE02-21BCB497C502}"/>
          </ac:spMkLst>
        </pc:spChg>
        <pc:picChg chg="del">
          <ac:chgData name="Tegischer Lukas" userId="f78daebb-0565-485c-bd0e-1cd035e796ff" providerId="ADAL" clId="{81F624BE-7132-4598-83F4-5916A44D1B58}" dt="2022-04-09T18:27:18.708" v="340" actId="478"/>
          <ac:picMkLst>
            <pc:docMk/>
            <pc:sldMk cId="1241005478" sldId="340"/>
            <ac:picMk id="5" creationId="{499F7062-62CB-44F7-B09A-A287DB0CFAB5}"/>
          </ac:picMkLst>
        </pc:picChg>
        <pc:picChg chg="add mod">
          <ac:chgData name="Tegischer Lukas" userId="f78daebb-0565-485c-bd0e-1cd035e796ff" providerId="ADAL" clId="{81F624BE-7132-4598-83F4-5916A44D1B58}" dt="2022-04-09T18:27:51.483" v="354" actId="1076"/>
          <ac:picMkLst>
            <pc:docMk/>
            <pc:sldMk cId="1241005478" sldId="340"/>
            <ac:picMk id="10" creationId="{51B6D860-9E74-44AD-AD1D-7AE85374EF95}"/>
          </ac:picMkLst>
        </pc:picChg>
      </pc:sldChg>
      <pc:sldChg chg="addSp delSp modSp add mod">
        <pc:chgData name="Tegischer Lukas" userId="f78daebb-0565-485c-bd0e-1cd035e796ff" providerId="ADAL" clId="{81F624BE-7132-4598-83F4-5916A44D1B58}" dt="2022-04-09T18:28:52.811" v="372" actId="1076"/>
        <pc:sldMkLst>
          <pc:docMk/>
          <pc:sldMk cId="3206806269" sldId="341"/>
        </pc:sldMkLst>
        <pc:spChg chg="del">
          <ac:chgData name="Tegischer Lukas" userId="f78daebb-0565-485c-bd0e-1cd035e796ff" providerId="ADAL" clId="{81F624BE-7132-4598-83F4-5916A44D1B58}" dt="2022-04-09T18:28:17.849" v="358" actId="478"/>
          <ac:spMkLst>
            <pc:docMk/>
            <pc:sldMk cId="3206806269" sldId="341"/>
            <ac:spMk id="7" creationId="{49B1BCB1-F92B-4A31-B341-FFA53759BBD0}"/>
          </ac:spMkLst>
        </pc:spChg>
        <pc:spChg chg="add mod">
          <ac:chgData name="Tegischer Lukas" userId="f78daebb-0565-485c-bd0e-1cd035e796ff" providerId="ADAL" clId="{81F624BE-7132-4598-83F4-5916A44D1B58}" dt="2022-04-09T18:28:32.723" v="366" actId="1076"/>
          <ac:spMkLst>
            <pc:docMk/>
            <pc:sldMk cId="3206806269" sldId="341"/>
            <ac:spMk id="8" creationId="{2758B67A-5AA7-4AF4-BE96-3694EDFA620F}"/>
          </ac:spMkLst>
        </pc:spChg>
        <pc:spChg chg="del">
          <ac:chgData name="Tegischer Lukas" userId="f78daebb-0565-485c-bd0e-1cd035e796ff" providerId="ADAL" clId="{81F624BE-7132-4598-83F4-5916A44D1B58}" dt="2022-04-09T18:28:18.805" v="359" actId="478"/>
          <ac:spMkLst>
            <pc:docMk/>
            <pc:sldMk cId="3206806269" sldId="341"/>
            <ac:spMk id="9" creationId="{C0D8A7C2-59F4-41AB-ACC8-BA6F9BD5EA69}"/>
          </ac:spMkLst>
        </pc:spChg>
        <pc:spChg chg="add mod">
          <ac:chgData name="Tegischer Lukas" userId="f78daebb-0565-485c-bd0e-1cd035e796ff" providerId="ADAL" clId="{81F624BE-7132-4598-83F4-5916A44D1B58}" dt="2022-04-09T18:28:52.811" v="372" actId="1076"/>
          <ac:spMkLst>
            <pc:docMk/>
            <pc:sldMk cId="3206806269" sldId="341"/>
            <ac:spMk id="11" creationId="{0668F7DC-0F4E-422A-ADFE-CDB98AC12108}"/>
          </ac:spMkLst>
        </pc:spChg>
        <pc:picChg chg="del mod">
          <ac:chgData name="Tegischer Lukas" userId="f78daebb-0565-485c-bd0e-1cd035e796ff" providerId="ADAL" clId="{81F624BE-7132-4598-83F4-5916A44D1B58}" dt="2022-04-09T18:28:19.306" v="361" actId="478"/>
          <ac:picMkLst>
            <pc:docMk/>
            <pc:sldMk cId="3206806269" sldId="341"/>
            <ac:picMk id="10" creationId="{51B6D860-9E74-44AD-AD1D-7AE85374EF95}"/>
          </ac:picMkLst>
        </pc:picChg>
      </pc:sldChg>
    </pc:docChg>
  </pc:docChgLst>
  <pc:docChgLst>
    <pc:chgData name="Tegischer Lukas" userId="f78daebb-0565-485c-bd0e-1cd035e796ff" providerId="ADAL" clId="{1D6C29C1-5655-423A-A1CF-8B5FBD6DEFD4}"/>
    <pc:docChg chg="undo custSel addSld delSld modSld sldOrd">
      <pc:chgData name="Tegischer Lukas" userId="f78daebb-0565-485c-bd0e-1cd035e796ff" providerId="ADAL" clId="{1D6C29C1-5655-423A-A1CF-8B5FBD6DEFD4}" dt="2021-03-13T15:15:26.436" v="273"/>
      <pc:docMkLst>
        <pc:docMk/>
      </pc:docMkLst>
      <pc:sldChg chg="modSp mod">
        <pc:chgData name="Tegischer Lukas" userId="f78daebb-0565-485c-bd0e-1cd035e796ff" providerId="ADAL" clId="{1D6C29C1-5655-423A-A1CF-8B5FBD6DEFD4}" dt="2021-03-13T15:06:03.607" v="89" actId="20577"/>
        <pc:sldMkLst>
          <pc:docMk/>
          <pc:sldMk cId="336392357" sldId="256"/>
        </pc:sldMkLst>
        <pc:spChg chg="mod">
          <ac:chgData name="Tegischer Lukas" userId="f78daebb-0565-485c-bd0e-1cd035e796ff" providerId="ADAL" clId="{1D6C29C1-5655-423A-A1CF-8B5FBD6DEFD4}" dt="2021-03-13T15:06:03.607" v="89" actId="20577"/>
          <ac:spMkLst>
            <pc:docMk/>
            <pc:sldMk cId="336392357" sldId="256"/>
            <ac:spMk id="2" creationId="{00000000-0000-0000-0000-000000000000}"/>
          </ac:spMkLst>
        </pc:spChg>
      </pc:sldChg>
      <pc:sldChg chg="add">
        <pc:chgData name="Tegischer Lukas" userId="f78daebb-0565-485c-bd0e-1cd035e796ff" providerId="ADAL" clId="{1D6C29C1-5655-423A-A1CF-8B5FBD6DEFD4}" dt="2021-03-13T15:15:26.436" v="273"/>
        <pc:sldMkLst>
          <pc:docMk/>
          <pc:sldMk cId="4068653008" sldId="278"/>
        </pc:sldMkLst>
      </pc:sldChg>
      <pc:sldChg chg="modSp mod">
        <pc:chgData name="Tegischer Lukas" userId="f78daebb-0565-485c-bd0e-1cd035e796ff" providerId="ADAL" clId="{1D6C29C1-5655-423A-A1CF-8B5FBD6DEFD4}" dt="2021-03-13T15:04:40.247" v="4" actId="1076"/>
        <pc:sldMkLst>
          <pc:docMk/>
          <pc:sldMk cId="3932101437" sldId="291"/>
        </pc:sldMkLst>
        <pc:picChg chg="mod">
          <ac:chgData name="Tegischer Lukas" userId="f78daebb-0565-485c-bd0e-1cd035e796ff" providerId="ADAL" clId="{1D6C29C1-5655-423A-A1CF-8B5FBD6DEFD4}" dt="2021-03-13T15:04:10.223" v="2"/>
          <ac:picMkLst>
            <pc:docMk/>
            <pc:sldMk cId="3932101437" sldId="291"/>
            <ac:picMk id="3" creationId="{6152F17B-146B-4254-A97C-45BD933267C5}"/>
          </ac:picMkLst>
        </pc:picChg>
        <pc:picChg chg="mod">
          <ac:chgData name="Tegischer Lukas" userId="f78daebb-0565-485c-bd0e-1cd035e796ff" providerId="ADAL" clId="{1D6C29C1-5655-423A-A1CF-8B5FBD6DEFD4}" dt="2021-03-13T15:04:40.247" v="4" actId="1076"/>
          <ac:picMkLst>
            <pc:docMk/>
            <pc:sldMk cId="3932101437" sldId="291"/>
            <ac:picMk id="8" creationId="{8F2101E0-256F-4B97-9DE7-1F7EED66ABA6}"/>
          </ac:picMkLst>
        </pc:picChg>
      </pc:sldChg>
      <pc:sldChg chg="add">
        <pc:chgData name="Tegischer Lukas" userId="f78daebb-0565-485c-bd0e-1cd035e796ff" providerId="ADAL" clId="{1D6C29C1-5655-423A-A1CF-8B5FBD6DEFD4}" dt="2021-03-13T15:14:25.399" v="263"/>
        <pc:sldMkLst>
          <pc:docMk/>
          <pc:sldMk cId="3881545361" sldId="292"/>
        </pc:sldMkLst>
      </pc:sldChg>
      <pc:sldChg chg="addSp delSp modSp mod delAnim modAnim">
        <pc:chgData name="Tegischer Lukas" userId="f78daebb-0565-485c-bd0e-1cd035e796ff" providerId="ADAL" clId="{1D6C29C1-5655-423A-A1CF-8B5FBD6DEFD4}" dt="2021-03-13T15:08:47.133" v="148" actId="1076"/>
        <pc:sldMkLst>
          <pc:docMk/>
          <pc:sldMk cId="442268101" sldId="295"/>
        </pc:sldMkLst>
        <pc:spChg chg="mod">
          <ac:chgData name="Tegischer Lukas" userId="f78daebb-0565-485c-bd0e-1cd035e796ff" providerId="ADAL" clId="{1D6C29C1-5655-423A-A1CF-8B5FBD6DEFD4}" dt="2021-03-13T15:08:47.133" v="148" actId="1076"/>
          <ac:spMkLst>
            <pc:docMk/>
            <pc:sldMk cId="442268101" sldId="295"/>
            <ac:spMk id="2" creationId="{00000000-0000-0000-0000-000000000000}"/>
          </ac:spMkLst>
        </pc:spChg>
        <pc:spChg chg="del">
          <ac:chgData name="Tegischer Lukas" userId="f78daebb-0565-485c-bd0e-1cd035e796ff" providerId="ADAL" clId="{1D6C29C1-5655-423A-A1CF-8B5FBD6DEFD4}" dt="2021-03-13T15:06:09.691" v="90" actId="478"/>
          <ac:spMkLst>
            <pc:docMk/>
            <pc:sldMk cId="442268101" sldId="295"/>
            <ac:spMk id="3" creationId="{4A8AA135-F544-4145-B15A-FC69958C00FE}"/>
          </ac:spMkLst>
        </pc:spChg>
        <pc:spChg chg="add mod">
          <ac:chgData name="Tegischer Lukas" userId="f78daebb-0565-485c-bd0e-1cd035e796ff" providerId="ADAL" clId="{1D6C29C1-5655-423A-A1CF-8B5FBD6DEFD4}" dt="2021-03-13T15:08:44.159" v="147" actId="1076"/>
          <ac:spMkLst>
            <pc:docMk/>
            <pc:sldMk cId="442268101" sldId="295"/>
            <ac:spMk id="4" creationId="{4F7C423A-C5ED-4851-A33C-2E3154A6E777}"/>
          </ac:spMkLst>
        </pc:spChg>
        <pc:spChg chg="add del mod">
          <ac:chgData name="Tegischer Lukas" userId="f78daebb-0565-485c-bd0e-1cd035e796ff" providerId="ADAL" clId="{1D6C29C1-5655-423A-A1CF-8B5FBD6DEFD4}" dt="2021-03-13T15:08:39.617" v="146" actId="478"/>
          <ac:spMkLst>
            <pc:docMk/>
            <pc:sldMk cId="442268101" sldId="295"/>
            <ac:spMk id="5" creationId="{DBBBABE1-9CA1-4703-BEF2-CC6D3DB468F0}"/>
          </ac:spMkLst>
        </pc:spChg>
        <pc:spChg chg="del">
          <ac:chgData name="Tegischer Lukas" userId="f78daebb-0565-485c-bd0e-1cd035e796ff" providerId="ADAL" clId="{1D6C29C1-5655-423A-A1CF-8B5FBD6DEFD4}" dt="2021-03-13T15:06:11.300" v="91" actId="478"/>
          <ac:spMkLst>
            <pc:docMk/>
            <pc:sldMk cId="442268101" sldId="295"/>
            <ac:spMk id="11" creationId="{5D0BD138-C865-4A33-967E-CA295ED16D4D}"/>
          </ac:spMkLst>
        </pc:spChg>
        <pc:spChg chg="del">
          <ac:chgData name="Tegischer Lukas" userId="f78daebb-0565-485c-bd0e-1cd035e796ff" providerId="ADAL" clId="{1D6C29C1-5655-423A-A1CF-8B5FBD6DEFD4}" dt="2021-03-13T15:06:11.300" v="91" actId="478"/>
          <ac:spMkLst>
            <pc:docMk/>
            <pc:sldMk cId="442268101" sldId="295"/>
            <ac:spMk id="13" creationId="{F1719804-58B0-4014-B127-68A1798B4C63}"/>
          </ac:spMkLst>
        </pc:spChg>
        <pc:picChg chg="del">
          <ac:chgData name="Tegischer Lukas" userId="f78daebb-0565-485c-bd0e-1cd035e796ff" providerId="ADAL" clId="{1D6C29C1-5655-423A-A1CF-8B5FBD6DEFD4}" dt="2021-03-13T15:06:11.300" v="91" actId="478"/>
          <ac:picMkLst>
            <pc:docMk/>
            <pc:sldMk cId="442268101" sldId="295"/>
            <ac:picMk id="20" creationId="{9EA8F967-8C63-469B-B5E1-9873FC0B91C4}"/>
          </ac:picMkLst>
        </pc:picChg>
      </pc:sldChg>
      <pc:sldChg chg="add">
        <pc:chgData name="Tegischer Lukas" userId="f78daebb-0565-485c-bd0e-1cd035e796ff" providerId="ADAL" clId="{1D6C29C1-5655-423A-A1CF-8B5FBD6DEFD4}" dt="2021-03-13T15:08:33.249" v="145"/>
        <pc:sldMkLst>
          <pc:docMk/>
          <pc:sldMk cId="2958254091" sldId="299"/>
        </pc:sldMkLst>
      </pc:sldChg>
      <pc:sldChg chg="add">
        <pc:chgData name="Tegischer Lukas" userId="f78daebb-0565-485c-bd0e-1cd035e796ff" providerId="ADAL" clId="{1D6C29C1-5655-423A-A1CF-8B5FBD6DEFD4}" dt="2021-03-13T15:08:33.249" v="145"/>
        <pc:sldMkLst>
          <pc:docMk/>
          <pc:sldMk cId="265588257" sldId="300"/>
        </pc:sldMkLst>
      </pc:sldChg>
      <pc:sldChg chg="add">
        <pc:chgData name="Tegischer Lukas" userId="f78daebb-0565-485c-bd0e-1cd035e796ff" providerId="ADAL" clId="{1D6C29C1-5655-423A-A1CF-8B5FBD6DEFD4}" dt="2021-03-13T15:10:20.907" v="175"/>
        <pc:sldMkLst>
          <pc:docMk/>
          <pc:sldMk cId="608888516" sldId="304"/>
        </pc:sldMkLst>
      </pc:sldChg>
      <pc:sldChg chg="add">
        <pc:chgData name="Tegischer Lukas" userId="f78daebb-0565-485c-bd0e-1cd035e796ff" providerId="ADAL" clId="{1D6C29C1-5655-423A-A1CF-8B5FBD6DEFD4}" dt="2021-03-13T15:15:26.436" v="273"/>
        <pc:sldMkLst>
          <pc:docMk/>
          <pc:sldMk cId="652962131" sldId="305"/>
        </pc:sldMkLst>
      </pc:sldChg>
      <pc:sldChg chg="add">
        <pc:chgData name="Tegischer Lukas" userId="f78daebb-0565-485c-bd0e-1cd035e796ff" providerId="ADAL" clId="{1D6C29C1-5655-423A-A1CF-8B5FBD6DEFD4}" dt="2021-03-13T15:15:26.436" v="273"/>
        <pc:sldMkLst>
          <pc:docMk/>
          <pc:sldMk cId="3176624947" sldId="306"/>
        </pc:sldMkLst>
      </pc:sldChg>
      <pc:sldChg chg="add del">
        <pc:chgData name="Tegischer Lukas" userId="f78daebb-0565-485c-bd0e-1cd035e796ff" providerId="ADAL" clId="{1D6C29C1-5655-423A-A1CF-8B5FBD6DEFD4}" dt="2021-03-13T15:11:26.083" v="186" actId="47"/>
        <pc:sldMkLst>
          <pc:docMk/>
          <pc:sldMk cId="2488209125" sldId="307"/>
        </pc:sldMkLst>
      </pc:sldChg>
      <pc:sldChg chg="add">
        <pc:chgData name="Tegischer Lukas" userId="f78daebb-0565-485c-bd0e-1cd035e796ff" providerId="ADAL" clId="{1D6C29C1-5655-423A-A1CF-8B5FBD6DEFD4}" dt="2021-03-13T15:11:16.227" v="185"/>
        <pc:sldMkLst>
          <pc:docMk/>
          <pc:sldMk cId="2615926352" sldId="309"/>
        </pc:sldMkLst>
      </pc:sldChg>
      <pc:sldChg chg="add">
        <pc:chgData name="Tegischer Lukas" userId="f78daebb-0565-485c-bd0e-1cd035e796ff" providerId="ADAL" clId="{1D6C29C1-5655-423A-A1CF-8B5FBD6DEFD4}" dt="2021-03-13T15:10:20.907" v="175"/>
        <pc:sldMkLst>
          <pc:docMk/>
          <pc:sldMk cId="311775972" sldId="310"/>
        </pc:sldMkLst>
      </pc:sldChg>
      <pc:sldChg chg="add">
        <pc:chgData name="Tegischer Lukas" userId="f78daebb-0565-485c-bd0e-1cd035e796ff" providerId="ADAL" clId="{1D6C29C1-5655-423A-A1CF-8B5FBD6DEFD4}" dt="2021-03-13T15:10:20.907" v="175"/>
        <pc:sldMkLst>
          <pc:docMk/>
          <pc:sldMk cId="780486100" sldId="311"/>
        </pc:sldMkLst>
      </pc:sldChg>
      <pc:sldChg chg="add">
        <pc:chgData name="Tegischer Lukas" userId="f78daebb-0565-485c-bd0e-1cd035e796ff" providerId="ADAL" clId="{1D6C29C1-5655-423A-A1CF-8B5FBD6DEFD4}" dt="2021-03-13T15:12:47.788" v="251"/>
        <pc:sldMkLst>
          <pc:docMk/>
          <pc:sldMk cId="3356755802" sldId="312"/>
        </pc:sldMkLst>
      </pc:sldChg>
      <pc:sldChg chg="delSp modSp add mod delAnim">
        <pc:chgData name="Tegischer Lukas" userId="f78daebb-0565-485c-bd0e-1cd035e796ff" providerId="ADAL" clId="{1D6C29C1-5655-423A-A1CF-8B5FBD6DEFD4}" dt="2021-03-13T15:13:04.845" v="256" actId="20577"/>
        <pc:sldMkLst>
          <pc:docMk/>
          <pc:sldMk cId="2805044159" sldId="313"/>
        </pc:sldMkLst>
        <pc:spChg chg="mod">
          <ac:chgData name="Tegischer Lukas" userId="f78daebb-0565-485c-bd0e-1cd035e796ff" providerId="ADAL" clId="{1D6C29C1-5655-423A-A1CF-8B5FBD6DEFD4}" dt="2021-03-13T15:13:04.845" v="256" actId="20577"/>
          <ac:spMkLst>
            <pc:docMk/>
            <pc:sldMk cId="2805044159" sldId="313"/>
            <ac:spMk id="2" creationId="{57CE918D-EC72-432B-BA72-888052A4D54A}"/>
          </ac:spMkLst>
        </pc:spChg>
        <pc:spChg chg="del">
          <ac:chgData name="Tegischer Lukas" userId="f78daebb-0565-485c-bd0e-1cd035e796ff" providerId="ADAL" clId="{1D6C29C1-5655-423A-A1CF-8B5FBD6DEFD4}" dt="2021-03-13T15:12:55.149" v="252" actId="478"/>
          <ac:spMkLst>
            <pc:docMk/>
            <pc:sldMk cId="2805044159" sldId="313"/>
            <ac:spMk id="7" creationId="{4F850A2F-D86F-42D0-80F5-F5F73D9B1BE7}"/>
          </ac:spMkLst>
        </pc:spChg>
        <pc:spChg chg="mod">
          <ac:chgData name="Tegischer Lukas" userId="f78daebb-0565-485c-bd0e-1cd035e796ff" providerId="ADAL" clId="{1D6C29C1-5655-423A-A1CF-8B5FBD6DEFD4}" dt="2021-03-13T15:13:03.294" v="255" actId="1076"/>
          <ac:spMkLst>
            <pc:docMk/>
            <pc:sldMk cId="2805044159" sldId="313"/>
            <ac:spMk id="8" creationId="{6B63D915-9F4A-408B-A4FC-0669A4625923}"/>
          </ac:spMkLst>
        </pc:spChg>
      </pc:sldChg>
      <pc:sldChg chg="add">
        <pc:chgData name="Tegischer Lukas" userId="f78daebb-0565-485c-bd0e-1cd035e796ff" providerId="ADAL" clId="{1D6C29C1-5655-423A-A1CF-8B5FBD6DEFD4}" dt="2021-03-13T15:10:20.907" v="175"/>
        <pc:sldMkLst>
          <pc:docMk/>
          <pc:sldMk cId="3837690106" sldId="314"/>
        </pc:sldMkLst>
      </pc:sldChg>
      <pc:sldChg chg="addSp delSp modSp del mod delAnim modAnim">
        <pc:chgData name="Tegischer Lukas" userId="f78daebb-0565-485c-bd0e-1cd035e796ff" providerId="ADAL" clId="{1D6C29C1-5655-423A-A1CF-8B5FBD6DEFD4}" dt="2021-03-13T15:10:20.365" v="174" actId="47"/>
        <pc:sldMkLst>
          <pc:docMk/>
          <pc:sldMk cId="954121800" sldId="315"/>
        </pc:sldMkLst>
        <pc:spChg chg="mod">
          <ac:chgData name="Tegischer Lukas" userId="f78daebb-0565-485c-bd0e-1cd035e796ff" providerId="ADAL" clId="{1D6C29C1-5655-423A-A1CF-8B5FBD6DEFD4}" dt="2021-03-13T15:09:18.654" v="156" actId="20577"/>
          <ac:spMkLst>
            <pc:docMk/>
            <pc:sldMk cId="954121800" sldId="315"/>
            <ac:spMk id="2" creationId="{00000000-0000-0000-0000-000000000000}"/>
          </ac:spMkLst>
        </pc:spChg>
        <pc:spChg chg="add mod">
          <ac:chgData name="Tegischer Lukas" userId="f78daebb-0565-485c-bd0e-1cd035e796ff" providerId="ADAL" clId="{1D6C29C1-5655-423A-A1CF-8B5FBD6DEFD4}" dt="2021-03-13T15:09:40.195" v="170" actId="20577"/>
          <ac:spMkLst>
            <pc:docMk/>
            <pc:sldMk cId="954121800" sldId="315"/>
            <ac:spMk id="3" creationId="{B868AB6E-1B99-4439-9B16-1D2EDB8D5621}"/>
          </ac:spMkLst>
        </pc:spChg>
        <pc:spChg chg="del">
          <ac:chgData name="Tegischer Lukas" userId="f78daebb-0565-485c-bd0e-1cd035e796ff" providerId="ADAL" clId="{1D6C29C1-5655-423A-A1CF-8B5FBD6DEFD4}" dt="2021-03-13T15:09:20.175" v="157" actId="478"/>
          <ac:spMkLst>
            <pc:docMk/>
            <pc:sldMk cId="954121800" sldId="315"/>
            <ac:spMk id="4" creationId="{56F32EE9-6549-4985-AE91-229E7449DDE2}"/>
          </ac:spMkLst>
        </pc:spChg>
        <pc:spChg chg="del">
          <ac:chgData name="Tegischer Lukas" userId="f78daebb-0565-485c-bd0e-1cd035e796ff" providerId="ADAL" clId="{1D6C29C1-5655-423A-A1CF-8B5FBD6DEFD4}" dt="2021-03-13T15:09:21.866" v="159" actId="478"/>
          <ac:spMkLst>
            <pc:docMk/>
            <pc:sldMk cId="954121800" sldId="315"/>
            <ac:spMk id="5" creationId="{9EF9E421-DD9B-42BE-AED5-0D1453D2B86D}"/>
          </ac:spMkLst>
        </pc:spChg>
        <pc:picChg chg="del">
          <ac:chgData name="Tegischer Lukas" userId="f78daebb-0565-485c-bd0e-1cd035e796ff" providerId="ADAL" clId="{1D6C29C1-5655-423A-A1CF-8B5FBD6DEFD4}" dt="2021-03-13T15:09:20.578" v="158" actId="478"/>
          <ac:picMkLst>
            <pc:docMk/>
            <pc:sldMk cId="954121800" sldId="315"/>
            <ac:picMk id="9" creationId="{5354E719-103C-491A-9594-4D6889465CA8}"/>
          </ac:picMkLst>
        </pc:picChg>
      </pc:sldChg>
      <pc:sldChg chg="addSp delSp modSp add del mod ord delAnim">
        <pc:chgData name="Tegischer Lukas" userId="f78daebb-0565-485c-bd0e-1cd035e796ff" providerId="ADAL" clId="{1D6C29C1-5655-423A-A1CF-8B5FBD6DEFD4}" dt="2021-03-13T15:12:45.842" v="250" actId="47"/>
        <pc:sldMkLst>
          <pc:docMk/>
          <pc:sldMk cId="1321602769" sldId="315"/>
        </pc:sldMkLst>
        <pc:spChg chg="mod">
          <ac:chgData name="Tegischer Lukas" userId="f78daebb-0565-485c-bd0e-1cd035e796ff" providerId="ADAL" clId="{1D6C29C1-5655-423A-A1CF-8B5FBD6DEFD4}" dt="2021-03-13T15:12:01.089" v="237" actId="20577"/>
          <ac:spMkLst>
            <pc:docMk/>
            <pc:sldMk cId="1321602769" sldId="315"/>
            <ac:spMk id="2" creationId="{00000000-0000-0000-0000-000000000000}"/>
          </ac:spMkLst>
        </pc:spChg>
        <pc:spChg chg="del">
          <ac:chgData name="Tegischer Lukas" userId="f78daebb-0565-485c-bd0e-1cd035e796ff" providerId="ADAL" clId="{1D6C29C1-5655-423A-A1CF-8B5FBD6DEFD4}" dt="2021-03-13T15:11:52.251" v="225" actId="478"/>
          <ac:spMkLst>
            <pc:docMk/>
            <pc:sldMk cId="1321602769" sldId="315"/>
            <ac:spMk id="3" creationId="{C7B05A69-1D4B-4F4F-BB4B-91E3589B0E4E}"/>
          </ac:spMkLst>
        </pc:spChg>
        <pc:spChg chg="add del mod">
          <ac:chgData name="Tegischer Lukas" userId="f78daebb-0565-485c-bd0e-1cd035e796ff" providerId="ADAL" clId="{1D6C29C1-5655-423A-A1CF-8B5FBD6DEFD4}" dt="2021-03-13T15:12:03.990" v="239"/>
          <ac:spMkLst>
            <pc:docMk/>
            <pc:sldMk cId="1321602769" sldId="315"/>
            <ac:spMk id="5" creationId="{77B88A5B-0CF5-43D8-A86E-E8305845E87E}"/>
          </ac:spMkLst>
        </pc:spChg>
        <pc:spChg chg="del">
          <ac:chgData name="Tegischer Lukas" userId="f78daebb-0565-485c-bd0e-1cd035e796ff" providerId="ADAL" clId="{1D6C29C1-5655-423A-A1CF-8B5FBD6DEFD4}" dt="2021-03-13T15:11:53.529" v="227" actId="478"/>
          <ac:spMkLst>
            <pc:docMk/>
            <pc:sldMk cId="1321602769" sldId="315"/>
            <ac:spMk id="6" creationId="{4DE70745-6458-4760-88AC-06D4CC1F9484}"/>
          </ac:spMkLst>
        </pc:spChg>
        <pc:spChg chg="add del mod">
          <ac:chgData name="Tegischer Lukas" userId="f78daebb-0565-485c-bd0e-1cd035e796ff" providerId="ADAL" clId="{1D6C29C1-5655-423A-A1CF-8B5FBD6DEFD4}" dt="2021-03-13T15:12:11.279" v="241"/>
          <ac:spMkLst>
            <pc:docMk/>
            <pc:sldMk cId="1321602769" sldId="315"/>
            <ac:spMk id="10" creationId="{6E04AD8A-68FA-4BC5-8651-2F5E8A4F6D01}"/>
          </ac:spMkLst>
        </pc:spChg>
        <pc:spChg chg="add del mod">
          <ac:chgData name="Tegischer Lukas" userId="f78daebb-0565-485c-bd0e-1cd035e796ff" providerId="ADAL" clId="{1D6C29C1-5655-423A-A1CF-8B5FBD6DEFD4}" dt="2021-03-13T15:12:44.471" v="249" actId="478"/>
          <ac:spMkLst>
            <pc:docMk/>
            <pc:sldMk cId="1321602769" sldId="315"/>
            <ac:spMk id="12" creationId="{F8BD2FCF-9259-4213-B18E-DF2E03545AB8}"/>
          </ac:spMkLst>
        </pc:spChg>
        <pc:graphicFrameChg chg="add del mod">
          <ac:chgData name="Tegischer Lukas" userId="f78daebb-0565-485c-bd0e-1cd035e796ff" providerId="ADAL" clId="{1D6C29C1-5655-423A-A1CF-8B5FBD6DEFD4}" dt="2021-03-13T15:12:03.990" v="239"/>
          <ac:graphicFrameMkLst>
            <pc:docMk/>
            <pc:sldMk cId="1321602769" sldId="315"/>
            <ac:graphicFrameMk id="4" creationId="{27D6E2BF-0FD0-47C9-A7F8-DCB87E991305}"/>
          </ac:graphicFrameMkLst>
        </pc:graphicFrameChg>
        <pc:graphicFrameChg chg="add del mod">
          <ac:chgData name="Tegischer Lukas" userId="f78daebb-0565-485c-bd0e-1cd035e796ff" providerId="ADAL" clId="{1D6C29C1-5655-423A-A1CF-8B5FBD6DEFD4}" dt="2021-03-13T15:12:11.279" v="241"/>
          <ac:graphicFrameMkLst>
            <pc:docMk/>
            <pc:sldMk cId="1321602769" sldId="315"/>
            <ac:graphicFrameMk id="7" creationId="{3BF9F756-9517-4677-96EC-315A520C4B78}"/>
          </ac:graphicFrameMkLst>
        </pc:graphicFrameChg>
        <pc:picChg chg="del">
          <ac:chgData name="Tegischer Lukas" userId="f78daebb-0565-485c-bd0e-1cd035e796ff" providerId="ADAL" clId="{1D6C29C1-5655-423A-A1CF-8B5FBD6DEFD4}" dt="2021-03-13T15:11:52.721" v="226" actId="478"/>
          <ac:picMkLst>
            <pc:docMk/>
            <pc:sldMk cId="1321602769" sldId="315"/>
            <ac:picMk id="8" creationId="{7371A639-42DD-4FC7-8FBB-95090D521D5B}"/>
          </ac:picMkLst>
        </pc:picChg>
        <pc:cxnChg chg="del">
          <ac:chgData name="Tegischer Lukas" userId="f78daebb-0565-485c-bd0e-1cd035e796ff" providerId="ADAL" clId="{1D6C29C1-5655-423A-A1CF-8B5FBD6DEFD4}" dt="2021-03-13T15:11:54.518" v="228" actId="478"/>
          <ac:cxnSpMkLst>
            <pc:docMk/>
            <pc:sldMk cId="1321602769" sldId="315"/>
            <ac:cxnSpMk id="9" creationId="{E0DDBBB1-C044-43B7-B515-D04B8516456D}"/>
          </ac:cxnSpMkLst>
        </pc:cxnChg>
        <pc:cxnChg chg="del">
          <ac:chgData name="Tegischer Lukas" userId="f78daebb-0565-485c-bd0e-1cd035e796ff" providerId="ADAL" clId="{1D6C29C1-5655-423A-A1CF-8B5FBD6DEFD4}" dt="2021-03-13T15:11:54.518" v="228" actId="478"/>
          <ac:cxnSpMkLst>
            <pc:docMk/>
            <pc:sldMk cId="1321602769" sldId="315"/>
            <ac:cxnSpMk id="11" creationId="{0E5A0875-2E8A-4218-B4F5-C0D898A1AC50}"/>
          </ac:cxnSpMkLst>
        </pc:cxnChg>
        <pc:cxnChg chg="del">
          <ac:chgData name="Tegischer Lukas" userId="f78daebb-0565-485c-bd0e-1cd035e796ff" providerId="ADAL" clId="{1D6C29C1-5655-423A-A1CF-8B5FBD6DEFD4}" dt="2021-03-13T15:11:54.518" v="228" actId="478"/>
          <ac:cxnSpMkLst>
            <pc:docMk/>
            <pc:sldMk cId="1321602769" sldId="315"/>
            <ac:cxnSpMk id="13" creationId="{3E3D2088-9484-47D5-813E-FCBF66251097}"/>
          </ac:cxnSpMkLst>
        </pc:cxnChg>
      </pc:sldChg>
      <pc:sldChg chg="delSp modSp add mod delAnim">
        <pc:chgData name="Tegischer Lukas" userId="f78daebb-0565-485c-bd0e-1cd035e796ff" providerId="ADAL" clId="{1D6C29C1-5655-423A-A1CF-8B5FBD6DEFD4}" dt="2021-03-13T15:13:58.294" v="262" actId="1076"/>
        <pc:sldMkLst>
          <pc:docMk/>
          <pc:sldMk cId="2983472165" sldId="315"/>
        </pc:sldMkLst>
        <pc:spChg chg="mod">
          <ac:chgData name="Tegischer Lukas" userId="f78daebb-0565-485c-bd0e-1cd035e796ff" providerId="ADAL" clId="{1D6C29C1-5655-423A-A1CF-8B5FBD6DEFD4}" dt="2021-03-13T15:13:58.294" v="262" actId="1076"/>
          <ac:spMkLst>
            <pc:docMk/>
            <pc:sldMk cId="2983472165" sldId="315"/>
            <ac:spMk id="2" creationId="{00000000-0000-0000-0000-000000000000}"/>
          </ac:spMkLst>
        </pc:spChg>
        <pc:spChg chg="mod">
          <ac:chgData name="Tegischer Lukas" userId="f78daebb-0565-485c-bd0e-1cd035e796ff" providerId="ADAL" clId="{1D6C29C1-5655-423A-A1CF-8B5FBD6DEFD4}" dt="2021-03-13T15:13:56.050" v="261" actId="1076"/>
          <ac:spMkLst>
            <pc:docMk/>
            <pc:sldMk cId="2983472165" sldId="315"/>
            <ac:spMk id="9" creationId="{D8DD741C-67DF-4AA3-AAA5-B9EE09211001}"/>
          </ac:spMkLst>
        </pc:spChg>
        <pc:spChg chg="mod">
          <ac:chgData name="Tegischer Lukas" userId="f78daebb-0565-485c-bd0e-1cd035e796ff" providerId="ADAL" clId="{1D6C29C1-5655-423A-A1CF-8B5FBD6DEFD4}" dt="2021-03-13T15:13:53.854" v="260" actId="1076"/>
          <ac:spMkLst>
            <pc:docMk/>
            <pc:sldMk cId="2983472165" sldId="315"/>
            <ac:spMk id="10" creationId="{7423C6EB-9E52-4971-8242-30C37650B4D8}"/>
          </ac:spMkLst>
        </pc:spChg>
        <pc:spChg chg="del">
          <ac:chgData name="Tegischer Lukas" userId="f78daebb-0565-485c-bd0e-1cd035e796ff" providerId="ADAL" clId="{1D6C29C1-5655-423A-A1CF-8B5FBD6DEFD4}" dt="2021-03-13T15:13:49.504" v="259" actId="478"/>
          <ac:spMkLst>
            <pc:docMk/>
            <pc:sldMk cId="2983472165" sldId="315"/>
            <ac:spMk id="11" creationId="{0DAB6CD7-9130-4AFF-A459-6864443714AC}"/>
          </ac:spMkLst>
        </pc:spChg>
        <pc:picChg chg="del">
          <ac:chgData name="Tegischer Lukas" userId="f78daebb-0565-485c-bd0e-1cd035e796ff" providerId="ADAL" clId="{1D6C29C1-5655-423A-A1CF-8B5FBD6DEFD4}" dt="2021-03-13T15:13:46.861" v="258" actId="478"/>
          <ac:picMkLst>
            <pc:docMk/>
            <pc:sldMk cId="2983472165" sldId="315"/>
            <ac:picMk id="12" creationId="{A4CF3E7C-DE36-407F-82AC-0DDE4B89A057}"/>
          </ac:picMkLst>
        </pc:picChg>
      </pc:sldChg>
      <pc:sldChg chg="del">
        <pc:chgData name="Tegischer Lukas" userId="f78daebb-0565-485c-bd0e-1cd035e796ff" providerId="ADAL" clId="{1D6C29C1-5655-423A-A1CF-8B5FBD6DEFD4}" dt="2021-03-13T15:10:38.410" v="184" actId="47"/>
        <pc:sldMkLst>
          <pc:docMk/>
          <pc:sldMk cId="1152790701" sldId="316"/>
        </pc:sldMkLst>
      </pc:sldChg>
      <pc:sldChg chg="add">
        <pc:chgData name="Tegischer Lukas" userId="f78daebb-0565-485c-bd0e-1cd035e796ff" providerId="ADAL" clId="{1D6C29C1-5655-423A-A1CF-8B5FBD6DEFD4}" dt="2021-03-13T15:13:32.735" v="257"/>
        <pc:sldMkLst>
          <pc:docMk/>
          <pc:sldMk cId="1639626363" sldId="316"/>
        </pc:sldMkLst>
      </pc:sldChg>
      <pc:sldChg chg="del">
        <pc:chgData name="Tegischer Lukas" userId="f78daebb-0565-485c-bd0e-1cd035e796ff" providerId="ADAL" clId="{1D6C29C1-5655-423A-A1CF-8B5FBD6DEFD4}" dt="2021-03-13T15:10:33.159" v="177" actId="47"/>
        <pc:sldMkLst>
          <pc:docMk/>
          <pc:sldMk cId="1047625321" sldId="317"/>
        </pc:sldMkLst>
      </pc:sldChg>
      <pc:sldChg chg="addSp delSp modSp add mod addAnim delAnim">
        <pc:chgData name="Tegischer Lukas" userId="f78daebb-0565-485c-bd0e-1cd035e796ff" providerId="ADAL" clId="{1D6C29C1-5655-423A-A1CF-8B5FBD6DEFD4}" dt="2021-03-13T15:14:34.806" v="268" actId="1076"/>
        <pc:sldMkLst>
          <pc:docMk/>
          <pc:sldMk cId="1918704891" sldId="317"/>
        </pc:sldMkLst>
        <pc:picChg chg="add del mod">
          <ac:chgData name="Tegischer Lukas" userId="f78daebb-0565-485c-bd0e-1cd035e796ff" providerId="ADAL" clId="{1D6C29C1-5655-423A-A1CF-8B5FBD6DEFD4}" dt="2021-03-13T15:14:33.254" v="267" actId="1076"/>
          <ac:picMkLst>
            <pc:docMk/>
            <pc:sldMk cId="1918704891" sldId="317"/>
            <ac:picMk id="2" creationId="{E0B833E4-7958-4A4D-94FE-AA0F24A073AB}"/>
          </ac:picMkLst>
        </pc:picChg>
        <pc:picChg chg="mod">
          <ac:chgData name="Tegischer Lukas" userId="f78daebb-0565-485c-bd0e-1cd035e796ff" providerId="ADAL" clId="{1D6C29C1-5655-423A-A1CF-8B5FBD6DEFD4}" dt="2021-03-13T15:14:34.806" v="268" actId="1076"/>
          <ac:picMkLst>
            <pc:docMk/>
            <pc:sldMk cId="1918704891" sldId="317"/>
            <ac:picMk id="3" creationId="{79A3510E-65DF-422F-8315-9AF4A0CE2A27}"/>
          </ac:picMkLst>
        </pc:picChg>
        <pc:picChg chg="del">
          <ac:chgData name="Tegischer Lukas" userId="f78daebb-0565-485c-bd0e-1cd035e796ff" providerId="ADAL" clId="{1D6C29C1-5655-423A-A1CF-8B5FBD6DEFD4}" dt="2021-03-13T15:14:29.793" v="264" actId="478"/>
          <ac:picMkLst>
            <pc:docMk/>
            <pc:sldMk cId="1918704891" sldId="317"/>
            <ac:picMk id="13" creationId="{356B83DB-C75B-453F-A68E-D45473AF4D94}"/>
          </ac:picMkLst>
        </pc:picChg>
      </pc:sldChg>
      <pc:sldChg chg="del">
        <pc:chgData name="Tegischer Lukas" userId="f78daebb-0565-485c-bd0e-1cd035e796ff" providerId="ADAL" clId="{1D6C29C1-5655-423A-A1CF-8B5FBD6DEFD4}" dt="2021-03-13T15:10:33.727" v="178" actId="47"/>
        <pc:sldMkLst>
          <pc:docMk/>
          <pc:sldMk cId="1223748339" sldId="318"/>
        </pc:sldMkLst>
      </pc:sldChg>
      <pc:sldChg chg="del">
        <pc:chgData name="Tegischer Lukas" userId="f78daebb-0565-485c-bd0e-1cd035e796ff" providerId="ADAL" clId="{1D6C29C1-5655-423A-A1CF-8B5FBD6DEFD4}" dt="2021-03-13T15:10:34.424" v="179" actId="47"/>
        <pc:sldMkLst>
          <pc:docMk/>
          <pc:sldMk cId="1457261886" sldId="319"/>
        </pc:sldMkLst>
      </pc:sldChg>
      <pc:sldChg chg="del">
        <pc:chgData name="Tegischer Lukas" userId="f78daebb-0565-485c-bd0e-1cd035e796ff" providerId="ADAL" clId="{1D6C29C1-5655-423A-A1CF-8B5FBD6DEFD4}" dt="2021-03-13T15:10:35.010" v="180" actId="47"/>
        <pc:sldMkLst>
          <pc:docMk/>
          <pc:sldMk cId="407051604" sldId="320"/>
        </pc:sldMkLst>
      </pc:sldChg>
      <pc:sldChg chg="del">
        <pc:chgData name="Tegischer Lukas" userId="f78daebb-0565-485c-bd0e-1cd035e796ff" providerId="ADAL" clId="{1D6C29C1-5655-423A-A1CF-8B5FBD6DEFD4}" dt="2021-03-13T15:10:35.546" v="181" actId="47"/>
        <pc:sldMkLst>
          <pc:docMk/>
          <pc:sldMk cId="373495819" sldId="321"/>
        </pc:sldMkLst>
      </pc:sldChg>
      <pc:sldChg chg="del">
        <pc:chgData name="Tegischer Lukas" userId="f78daebb-0565-485c-bd0e-1cd035e796ff" providerId="ADAL" clId="{1D6C29C1-5655-423A-A1CF-8B5FBD6DEFD4}" dt="2021-03-13T15:10:36.193" v="182" actId="47"/>
        <pc:sldMkLst>
          <pc:docMk/>
          <pc:sldMk cId="1600575517" sldId="322"/>
        </pc:sldMkLst>
      </pc:sldChg>
      <pc:sldChg chg="delSp modSp add mod delAnim">
        <pc:chgData name="Tegischer Lukas" userId="f78daebb-0565-485c-bd0e-1cd035e796ff" providerId="ADAL" clId="{1D6C29C1-5655-423A-A1CF-8B5FBD6DEFD4}" dt="2021-03-13T15:14:43.458" v="272" actId="20577"/>
        <pc:sldMkLst>
          <pc:docMk/>
          <pc:sldMk cId="1397353374" sldId="323"/>
        </pc:sldMkLst>
        <pc:spChg chg="mod">
          <ac:chgData name="Tegischer Lukas" userId="f78daebb-0565-485c-bd0e-1cd035e796ff" providerId="ADAL" clId="{1D6C29C1-5655-423A-A1CF-8B5FBD6DEFD4}" dt="2021-03-13T15:14:43.458" v="272" actId="20577"/>
          <ac:spMkLst>
            <pc:docMk/>
            <pc:sldMk cId="1397353374" sldId="323"/>
            <ac:spMk id="2" creationId="{F996B590-CB40-4BB2-B24C-C11D9BFB0000}"/>
          </ac:spMkLst>
        </pc:spChg>
        <pc:spChg chg="del">
          <ac:chgData name="Tegischer Lukas" userId="f78daebb-0565-485c-bd0e-1cd035e796ff" providerId="ADAL" clId="{1D6C29C1-5655-423A-A1CF-8B5FBD6DEFD4}" dt="2021-03-13T15:14:36.919" v="269" actId="478"/>
          <ac:spMkLst>
            <pc:docMk/>
            <pc:sldMk cId="1397353374" sldId="323"/>
            <ac:spMk id="10" creationId="{FF979A66-D8EF-4F2F-B1CB-B4455A4B4173}"/>
          </ac:spMkLst>
        </pc:spChg>
      </pc:sldChg>
      <pc:sldChg chg="del">
        <pc:chgData name="Tegischer Lukas" userId="f78daebb-0565-485c-bd0e-1cd035e796ff" providerId="ADAL" clId="{1D6C29C1-5655-423A-A1CF-8B5FBD6DEFD4}" dt="2021-03-13T15:10:36.732" v="183" actId="47"/>
        <pc:sldMkLst>
          <pc:docMk/>
          <pc:sldMk cId="3358788559" sldId="323"/>
        </pc:sldMkLst>
      </pc:sldChg>
      <pc:sldChg chg="add">
        <pc:chgData name="Tegischer Lukas" userId="f78daebb-0565-485c-bd0e-1cd035e796ff" providerId="ADAL" clId="{1D6C29C1-5655-423A-A1CF-8B5FBD6DEFD4}" dt="2021-03-13T15:15:26.436" v="273"/>
        <pc:sldMkLst>
          <pc:docMk/>
          <pc:sldMk cId="2479304291" sldId="324"/>
        </pc:sldMkLst>
      </pc:sldChg>
      <pc:sldChg chg="del">
        <pc:chgData name="Tegischer Lukas" userId="f78daebb-0565-485c-bd0e-1cd035e796ff" providerId="ADAL" clId="{1D6C29C1-5655-423A-A1CF-8B5FBD6DEFD4}" dt="2021-03-13T15:10:24.464" v="176" actId="47"/>
        <pc:sldMkLst>
          <pc:docMk/>
          <pc:sldMk cId="4157692786" sldId="324"/>
        </pc:sldMkLst>
      </pc:sldChg>
    </pc:docChg>
  </pc:docChgLst>
  <pc:docChgLst>
    <pc:chgData name="Tegischer Lukas" userId="f78daebb-0565-485c-bd0e-1cd035e796ff" providerId="ADAL" clId="{3EE2BE23-A300-4464-BE7E-C757D3BD098F}"/>
    <pc:docChg chg="undo custSel mod addSld delSld modSld">
      <pc:chgData name="Tegischer Lukas" userId="f78daebb-0565-485c-bd0e-1cd035e796ff" providerId="ADAL" clId="{3EE2BE23-A300-4464-BE7E-C757D3BD098F}" dt="2020-05-22T18:49:37.685" v="367" actId="478"/>
      <pc:docMkLst>
        <pc:docMk/>
      </pc:docMkLst>
      <pc:sldChg chg="addSp delSp modSp">
        <pc:chgData name="Tegischer Lukas" userId="f78daebb-0565-485c-bd0e-1cd035e796ff" providerId="ADAL" clId="{3EE2BE23-A300-4464-BE7E-C757D3BD098F}" dt="2020-05-22T18:49:35.932" v="366" actId="478"/>
        <pc:sldMkLst>
          <pc:docMk/>
          <pc:sldMk cId="336392357" sldId="256"/>
        </pc:sldMkLst>
        <pc:spChg chg="mod">
          <ac:chgData name="Tegischer Lukas" userId="f78daebb-0565-485c-bd0e-1cd035e796ff" providerId="ADAL" clId="{3EE2BE23-A300-4464-BE7E-C757D3BD098F}" dt="2020-05-22T07:29:17.042" v="50" actId="20577"/>
          <ac:spMkLst>
            <pc:docMk/>
            <pc:sldMk cId="336392357" sldId="256"/>
            <ac:spMk id="2" creationId="{00000000-0000-0000-0000-000000000000}"/>
          </ac:spMkLst>
        </pc:spChg>
        <pc:spChg chg="del">
          <ac:chgData name="Tegischer Lukas" userId="f78daebb-0565-485c-bd0e-1cd035e796ff" providerId="ADAL" clId="{3EE2BE23-A300-4464-BE7E-C757D3BD098F}" dt="2020-05-22T07:36:30.425" v="265" actId="478"/>
          <ac:spMkLst>
            <pc:docMk/>
            <pc:sldMk cId="336392357" sldId="256"/>
            <ac:spMk id="3" creationId="{00000000-0000-0000-0000-000000000000}"/>
          </ac:spMkLst>
        </pc:spChg>
        <pc:spChg chg="add del mod">
          <ac:chgData name="Tegischer Lukas" userId="f78daebb-0565-485c-bd0e-1cd035e796ff" providerId="ADAL" clId="{3EE2BE23-A300-4464-BE7E-C757D3BD098F}" dt="2020-05-22T07:38:16.219" v="271" actId="478"/>
          <ac:spMkLst>
            <pc:docMk/>
            <pc:sldMk cId="336392357" sldId="256"/>
            <ac:spMk id="5" creationId="{BEC89B43-6AD3-4638-987F-A9D4147ED1B6}"/>
          </ac:spMkLst>
        </pc:spChg>
        <pc:spChg chg="del">
          <ac:chgData name="Tegischer Lukas" userId="f78daebb-0565-485c-bd0e-1cd035e796ff" providerId="ADAL" clId="{3EE2BE23-A300-4464-BE7E-C757D3BD098F}" dt="2020-05-22T18:49:35.932" v="366" actId="478"/>
          <ac:spMkLst>
            <pc:docMk/>
            <pc:sldMk cId="336392357" sldId="256"/>
            <ac:spMk id="6" creationId="{00000000-0000-0000-0000-000000000000}"/>
          </ac:spMkLst>
        </pc:spChg>
        <pc:picChg chg="add mod">
          <ac:chgData name="Tegischer Lukas" userId="f78daebb-0565-485c-bd0e-1cd035e796ff" providerId="ADAL" clId="{3EE2BE23-A300-4464-BE7E-C757D3BD098F}" dt="2020-05-22T07:38:25.917" v="275" actId="1076"/>
          <ac:picMkLst>
            <pc:docMk/>
            <pc:sldMk cId="336392357" sldId="256"/>
            <ac:picMk id="8" creationId="{FD6710D9-1CE8-4542-848B-E626712C6EBF}"/>
          </ac:picMkLst>
        </pc:picChg>
      </pc:sldChg>
      <pc:sldChg chg="addSp delSp modSp mod modTransition setBg delAnim modAnim">
        <pc:chgData name="Tegischer Lukas" userId="f78daebb-0565-485c-bd0e-1cd035e796ff" providerId="ADAL" clId="{3EE2BE23-A300-4464-BE7E-C757D3BD098F}" dt="2020-05-22T08:10:36.169" v="363"/>
        <pc:sldMkLst>
          <pc:docMk/>
          <pc:sldMk cId="4068653008" sldId="278"/>
        </pc:sldMkLst>
        <pc:spChg chg="add del mod">
          <ac:chgData name="Tegischer Lukas" userId="f78daebb-0565-485c-bd0e-1cd035e796ff" providerId="ADAL" clId="{3EE2BE23-A300-4464-BE7E-C757D3BD098F}" dt="2020-05-22T07:30:30.464" v="109" actId="26606"/>
          <ac:spMkLst>
            <pc:docMk/>
            <pc:sldMk cId="4068653008" sldId="278"/>
            <ac:spMk id="2" creationId="{00000000-0000-0000-0000-000000000000}"/>
          </ac:spMkLst>
        </pc:spChg>
        <pc:spChg chg="mod ord">
          <ac:chgData name="Tegischer Lukas" userId="f78daebb-0565-485c-bd0e-1cd035e796ff" providerId="ADAL" clId="{3EE2BE23-A300-4464-BE7E-C757D3BD098F}" dt="2020-05-22T07:30:30.464" v="109" actId="26606"/>
          <ac:spMkLst>
            <pc:docMk/>
            <pc:sldMk cId="4068653008" sldId="278"/>
            <ac:spMk id="3" creationId="{00000000-0000-0000-0000-000000000000}"/>
          </ac:spMkLst>
        </pc:spChg>
        <pc:spChg chg="del">
          <ac:chgData name="Tegischer Lukas" userId="f78daebb-0565-485c-bd0e-1cd035e796ff" providerId="ADAL" clId="{3EE2BE23-A300-4464-BE7E-C757D3BD098F}" dt="2020-05-22T07:29:38.885" v="55" actId="478"/>
          <ac:spMkLst>
            <pc:docMk/>
            <pc:sldMk cId="4068653008" sldId="278"/>
            <ac:spMk id="4" creationId="{00000000-0000-0000-0000-000000000000}"/>
          </ac:spMkLst>
        </pc:spChg>
        <pc:spChg chg="add mod">
          <ac:chgData name="Tegischer Lukas" userId="f78daebb-0565-485c-bd0e-1cd035e796ff" providerId="ADAL" clId="{3EE2BE23-A300-4464-BE7E-C757D3BD098F}" dt="2020-05-22T07:32:31.685" v="149" actId="1076"/>
          <ac:spMkLst>
            <pc:docMk/>
            <pc:sldMk cId="4068653008" sldId="278"/>
            <ac:spMk id="5" creationId="{60E8481B-E104-4BB1-9EC9-3D090B70F1B4}"/>
          </ac:spMkLst>
        </pc:spChg>
        <pc:spChg chg="del">
          <ac:chgData name="Tegischer Lukas" userId="f78daebb-0565-485c-bd0e-1cd035e796ff" providerId="ADAL" clId="{3EE2BE23-A300-4464-BE7E-C757D3BD098F}" dt="2020-05-22T07:29:40.069" v="56" actId="478"/>
          <ac:spMkLst>
            <pc:docMk/>
            <pc:sldMk cId="4068653008" sldId="278"/>
            <ac:spMk id="6" creationId="{00000000-0000-0000-0000-000000000000}"/>
          </ac:spMkLst>
        </pc:spChg>
        <pc:spChg chg="add mod">
          <ac:chgData name="Tegischer Lukas" userId="f78daebb-0565-485c-bd0e-1cd035e796ff" providerId="ADAL" clId="{3EE2BE23-A300-4464-BE7E-C757D3BD098F}" dt="2020-05-22T07:32:29.910" v="148" actId="1076"/>
          <ac:spMkLst>
            <pc:docMk/>
            <pc:sldMk cId="4068653008" sldId="278"/>
            <ac:spMk id="7" creationId="{EAE9256D-B5DF-4E53-8848-325C0E6E44BB}"/>
          </ac:spMkLst>
        </pc:spChg>
        <pc:spChg chg="add mod">
          <ac:chgData name="Tegischer Lukas" userId="f78daebb-0565-485c-bd0e-1cd035e796ff" providerId="ADAL" clId="{3EE2BE23-A300-4464-BE7E-C757D3BD098F}" dt="2020-05-22T07:31:36.110" v="130" actId="1076"/>
          <ac:spMkLst>
            <pc:docMk/>
            <pc:sldMk cId="4068653008" sldId="278"/>
            <ac:spMk id="9" creationId="{39C13C33-4110-4B53-865F-3135381995BB}"/>
          </ac:spMkLst>
        </pc:spChg>
        <pc:spChg chg="add mod">
          <ac:chgData name="Tegischer Lukas" userId="f78daebb-0565-485c-bd0e-1cd035e796ff" providerId="ADAL" clId="{3EE2BE23-A300-4464-BE7E-C757D3BD098F}" dt="2020-05-22T07:32:38.854" v="151" actId="207"/>
          <ac:spMkLst>
            <pc:docMk/>
            <pc:sldMk cId="4068653008" sldId="278"/>
            <ac:spMk id="10" creationId="{6A933B48-8856-4333-8B0E-C52E98CD85A9}"/>
          </ac:spMkLst>
        </pc:spChg>
        <pc:spChg chg="del">
          <ac:chgData name="Tegischer Lukas" userId="f78daebb-0565-485c-bd0e-1cd035e796ff" providerId="ADAL" clId="{3EE2BE23-A300-4464-BE7E-C757D3BD098F}" dt="2020-05-22T07:29:41.764" v="57" actId="478"/>
          <ac:spMkLst>
            <pc:docMk/>
            <pc:sldMk cId="4068653008" sldId="278"/>
            <ac:spMk id="11" creationId="{00000000-0000-0000-0000-000000000000}"/>
          </ac:spMkLst>
        </pc:spChg>
        <pc:spChg chg="del">
          <ac:chgData name="Tegischer Lukas" userId="f78daebb-0565-485c-bd0e-1cd035e796ff" providerId="ADAL" clId="{3EE2BE23-A300-4464-BE7E-C757D3BD098F}" dt="2020-05-22T07:29:42.609" v="58" actId="478"/>
          <ac:spMkLst>
            <pc:docMk/>
            <pc:sldMk cId="4068653008" sldId="278"/>
            <ac:spMk id="12" creationId="{00000000-0000-0000-0000-000000000000}"/>
          </ac:spMkLst>
        </pc:spChg>
        <pc:picChg chg="add mod">
          <ac:chgData name="Tegischer Lukas" userId="f78daebb-0565-485c-bd0e-1cd035e796ff" providerId="ADAL" clId="{3EE2BE23-A300-4464-BE7E-C757D3BD098F}" dt="2020-05-22T07:32:33.204" v="150" actId="1076"/>
          <ac:picMkLst>
            <pc:docMk/>
            <pc:sldMk cId="4068653008" sldId="278"/>
            <ac:picMk id="8" creationId="{E7E8DFF7-EE0A-45CF-B66B-55B4756DF225}"/>
          </ac:picMkLst>
        </pc:picChg>
        <pc:picChg chg="add mod">
          <ac:chgData name="Tegischer Lukas" userId="f78daebb-0565-485c-bd0e-1cd035e796ff" providerId="ADAL" clId="{3EE2BE23-A300-4464-BE7E-C757D3BD098F}" dt="2020-05-22T07:38:57.526" v="284" actId="1076"/>
          <ac:picMkLst>
            <pc:docMk/>
            <pc:sldMk cId="4068653008" sldId="278"/>
            <ac:picMk id="14" creationId="{053D7308-DE5D-4085-8981-CCF5F27D1668}"/>
          </ac:picMkLst>
        </pc:picChg>
      </pc:sldChg>
      <pc:sldChg chg="del">
        <pc:chgData name="Tegischer Lukas" userId="f78daebb-0565-485c-bd0e-1cd035e796ff" providerId="ADAL" clId="{3EE2BE23-A300-4464-BE7E-C757D3BD098F}" dt="2020-05-22T07:29:26.516" v="52" actId="2696"/>
        <pc:sldMkLst>
          <pc:docMk/>
          <pc:sldMk cId="43966879" sldId="283"/>
        </pc:sldMkLst>
      </pc:sldChg>
      <pc:sldChg chg="del">
        <pc:chgData name="Tegischer Lukas" userId="f78daebb-0565-485c-bd0e-1cd035e796ff" providerId="ADAL" clId="{3EE2BE23-A300-4464-BE7E-C757D3BD098F}" dt="2020-05-22T07:33:03.996" v="156" actId="2696"/>
        <pc:sldMkLst>
          <pc:docMk/>
          <pc:sldMk cId="3593576672" sldId="284"/>
        </pc:sldMkLst>
      </pc:sldChg>
      <pc:sldChg chg="del">
        <pc:chgData name="Tegischer Lukas" userId="f78daebb-0565-485c-bd0e-1cd035e796ff" providerId="ADAL" clId="{3EE2BE23-A300-4464-BE7E-C757D3BD098F}" dt="2020-05-22T07:29:26.618" v="53" actId="2696"/>
        <pc:sldMkLst>
          <pc:docMk/>
          <pc:sldMk cId="2688928531" sldId="285"/>
        </pc:sldMkLst>
      </pc:sldChg>
      <pc:sldChg chg="del">
        <pc:chgData name="Tegischer Lukas" userId="f78daebb-0565-485c-bd0e-1cd035e796ff" providerId="ADAL" clId="{3EE2BE23-A300-4464-BE7E-C757D3BD098F}" dt="2020-05-22T07:29:26.732" v="54" actId="2696"/>
        <pc:sldMkLst>
          <pc:docMk/>
          <pc:sldMk cId="765570377" sldId="286"/>
        </pc:sldMkLst>
      </pc:sldChg>
      <pc:sldChg chg="addSp delSp modSp">
        <pc:chgData name="Tegischer Lukas" userId="f78daebb-0565-485c-bd0e-1cd035e796ff" providerId="ADAL" clId="{3EE2BE23-A300-4464-BE7E-C757D3BD098F}" dt="2020-05-22T18:49:37.685" v="367" actId="478"/>
        <pc:sldMkLst>
          <pc:docMk/>
          <pc:sldMk cId="3932101437" sldId="291"/>
        </pc:sldMkLst>
        <pc:spChg chg="mod">
          <ac:chgData name="Tegischer Lukas" userId="f78daebb-0565-485c-bd0e-1cd035e796ff" providerId="ADAL" clId="{3EE2BE23-A300-4464-BE7E-C757D3BD098F}" dt="2020-05-22T07:36:26.888" v="264" actId="20577"/>
          <ac:spMkLst>
            <pc:docMk/>
            <pc:sldMk cId="3932101437" sldId="291"/>
            <ac:spMk id="2" creationId="{00000000-0000-0000-0000-000000000000}"/>
          </ac:spMkLst>
        </pc:spChg>
        <pc:spChg chg="del">
          <ac:chgData name="Tegischer Lukas" userId="f78daebb-0565-485c-bd0e-1cd035e796ff" providerId="ADAL" clId="{3EE2BE23-A300-4464-BE7E-C757D3BD098F}" dt="2020-05-22T07:36:33.040" v="266" actId="478"/>
          <ac:spMkLst>
            <pc:docMk/>
            <pc:sldMk cId="3932101437" sldId="291"/>
            <ac:spMk id="3" creationId="{00000000-0000-0000-0000-000000000000}"/>
          </ac:spMkLst>
        </pc:spChg>
        <pc:spChg chg="del">
          <ac:chgData name="Tegischer Lukas" userId="f78daebb-0565-485c-bd0e-1cd035e796ff" providerId="ADAL" clId="{3EE2BE23-A300-4464-BE7E-C757D3BD098F}" dt="2020-05-22T18:49:37.685" v="367" actId="478"/>
          <ac:spMkLst>
            <pc:docMk/>
            <pc:sldMk cId="3932101437" sldId="291"/>
            <ac:spMk id="6" creationId="{00000000-0000-0000-0000-000000000000}"/>
          </ac:spMkLst>
        </pc:spChg>
        <pc:spChg chg="add del mod">
          <ac:chgData name="Tegischer Lukas" userId="f78daebb-0565-485c-bd0e-1cd035e796ff" providerId="ADAL" clId="{3EE2BE23-A300-4464-BE7E-C757D3BD098F}" dt="2020-05-22T07:38:32.479" v="276" actId="478"/>
          <ac:spMkLst>
            <pc:docMk/>
            <pc:sldMk cId="3932101437" sldId="291"/>
            <ac:spMk id="7" creationId="{77D798FC-70D6-400A-B846-AC0DF2C7AB67}"/>
          </ac:spMkLst>
        </pc:spChg>
        <pc:picChg chg="add">
          <ac:chgData name="Tegischer Lukas" userId="f78daebb-0565-485c-bd0e-1cd035e796ff" providerId="ADAL" clId="{3EE2BE23-A300-4464-BE7E-C757D3BD098F}" dt="2020-05-22T07:38:32.827" v="277"/>
          <ac:picMkLst>
            <pc:docMk/>
            <pc:sldMk cId="3932101437" sldId="291"/>
            <ac:picMk id="8" creationId="{8F2101E0-256F-4B97-9DE7-1F7EED66ABA6}"/>
          </ac:picMkLst>
        </pc:picChg>
      </pc:sldChg>
      <pc:sldChg chg="del">
        <pc:chgData name="Tegischer Lukas" userId="f78daebb-0565-485c-bd0e-1cd035e796ff" providerId="ADAL" clId="{3EE2BE23-A300-4464-BE7E-C757D3BD098F}" dt="2020-05-22T07:29:26.104" v="51" actId="2696"/>
        <pc:sldMkLst>
          <pc:docMk/>
          <pc:sldMk cId="1183591501" sldId="292"/>
        </pc:sldMkLst>
      </pc:sldChg>
      <pc:sldChg chg="addSp delSp modSp add modTransition delAnim modAnim">
        <pc:chgData name="Tegischer Lukas" userId="f78daebb-0565-485c-bd0e-1cd035e796ff" providerId="ADAL" clId="{3EE2BE23-A300-4464-BE7E-C757D3BD098F}" dt="2020-05-22T08:10:44.358" v="365"/>
        <pc:sldMkLst>
          <pc:docMk/>
          <pc:sldMk cId="3227496293" sldId="292"/>
        </pc:sldMkLst>
        <pc:spChg chg="del">
          <ac:chgData name="Tegischer Lukas" userId="f78daebb-0565-485c-bd0e-1cd035e796ff" providerId="ADAL" clId="{3EE2BE23-A300-4464-BE7E-C757D3BD098F}" dt="2020-05-22T07:33:18.112" v="159" actId="478"/>
          <ac:spMkLst>
            <pc:docMk/>
            <pc:sldMk cId="3227496293" sldId="292"/>
            <ac:spMk id="2" creationId="{00000000-0000-0000-0000-000000000000}"/>
          </ac:spMkLst>
        </pc:spChg>
        <pc:spChg chg="mod">
          <ac:chgData name="Tegischer Lukas" userId="f78daebb-0565-485c-bd0e-1cd035e796ff" providerId="ADAL" clId="{3EE2BE23-A300-4464-BE7E-C757D3BD098F}" dt="2020-05-22T07:34:43.838" v="191" actId="1076"/>
          <ac:spMkLst>
            <pc:docMk/>
            <pc:sldMk cId="3227496293" sldId="292"/>
            <ac:spMk id="3" creationId="{00000000-0000-0000-0000-000000000000}"/>
          </ac:spMkLst>
        </pc:spChg>
        <pc:spChg chg="add mod">
          <ac:chgData name="Tegischer Lukas" userId="f78daebb-0565-485c-bd0e-1cd035e796ff" providerId="ADAL" clId="{3EE2BE23-A300-4464-BE7E-C757D3BD098F}" dt="2020-05-22T07:39:07.147" v="286" actId="113"/>
          <ac:spMkLst>
            <pc:docMk/>
            <pc:sldMk cId="3227496293" sldId="292"/>
            <ac:spMk id="4" creationId="{F5E6A082-AC10-46AE-93FC-AADF92A2E677}"/>
          </ac:spMkLst>
        </pc:spChg>
        <pc:spChg chg="del">
          <ac:chgData name="Tegischer Lukas" userId="f78daebb-0565-485c-bd0e-1cd035e796ff" providerId="ADAL" clId="{3EE2BE23-A300-4464-BE7E-C757D3BD098F}" dt="2020-05-22T07:33:09.243" v="158" actId="478"/>
          <ac:spMkLst>
            <pc:docMk/>
            <pc:sldMk cId="3227496293" sldId="292"/>
            <ac:spMk id="5" creationId="{60E8481B-E104-4BB1-9EC9-3D090B70F1B4}"/>
          </ac:spMkLst>
        </pc:spChg>
        <pc:spChg chg="add mod">
          <ac:chgData name="Tegischer Lukas" userId="f78daebb-0565-485c-bd0e-1cd035e796ff" providerId="ADAL" clId="{3EE2BE23-A300-4464-BE7E-C757D3BD098F}" dt="2020-05-22T07:35:21.021" v="194" actId="1076"/>
          <ac:spMkLst>
            <pc:docMk/>
            <pc:sldMk cId="3227496293" sldId="292"/>
            <ac:spMk id="6" creationId="{7EA58A69-F2B0-4F38-87C0-A158EC37F5E3}"/>
          </ac:spMkLst>
        </pc:spChg>
        <pc:spChg chg="del">
          <ac:chgData name="Tegischer Lukas" userId="f78daebb-0565-485c-bd0e-1cd035e796ff" providerId="ADAL" clId="{3EE2BE23-A300-4464-BE7E-C757D3BD098F}" dt="2020-05-22T07:33:09.243" v="158" actId="478"/>
          <ac:spMkLst>
            <pc:docMk/>
            <pc:sldMk cId="3227496293" sldId="292"/>
            <ac:spMk id="7" creationId="{EAE9256D-B5DF-4E53-8848-325C0E6E44BB}"/>
          </ac:spMkLst>
        </pc:spChg>
        <pc:spChg chg="del">
          <ac:chgData name="Tegischer Lukas" userId="f78daebb-0565-485c-bd0e-1cd035e796ff" providerId="ADAL" clId="{3EE2BE23-A300-4464-BE7E-C757D3BD098F}" dt="2020-05-22T07:33:09.243" v="158" actId="478"/>
          <ac:spMkLst>
            <pc:docMk/>
            <pc:sldMk cId="3227496293" sldId="292"/>
            <ac:spMk id="9" creationId="{39C13C33-4110-4B53-865F-3135381995BB}"/>
          </ac:spMkLst>
        </pc:spChg>
        <pc:spChg chg="del">
          <ac:chgData name="Tegischer Lukas" userId="f78daebb-0565-485c-bd0e-1cd035e796ff" providerId="ADAL" clId="{3EE2BE23-A300-4464-BE7E-C757D3BD098F}" dt="2020-05-22T07:33:09.243" v="158" actId="478"/>
          <ac:spMkLst>
            <pc:docMk/>
            <pc:sldMk cId="3227496293" sldId="292"/>
            <ac:spMk id="10" creationId="{6A933B48-8856-4333-8B0E-C52E98CD85A9}"/>
          </ac:spMkLst>
        </pc:spChg>
        <pc:spChg chg="add mod">
          <ac:chgData name="Tegischer Lukas" userId="f78daebb-0565-485c-bd0e-1cd035e796ff" providerId="ADAL" clId="{3EE2BE23-A300-4464-BE7E-C757D3BD098F}" dt="2020-05-22T07:35:21.021" v="194" actId="1076"/>
          <ac:spMkLst>
            <pc:docMk/>
            <pc:sldMk cId="3227496293" sldId="292"/>
            <ac:spMk id="11" creationId="{ED0131A2-D21E-4006-A580-8BD9E4A38AE2}"/>
          </ac:spMkLst>
        </pc:spChg>
        <pc:picChg chg="del">
          <ac:chgData name="Tegischer Lukas" userId="f78daebb-0565-485c-bd0e-1cd035e796ff" providerId="ADAL" clId="{3EE2BE23-A300-4464-BE7E-C757D3BD098F}" dt="2020-05-22T07:33:09.243" v="158" actId="478"/>
          <ac:picMkLst>
            <pc:docMk/>
            <pc:sldMk cId="3227496293" sldId="292"/>
            <ac:picMk id="8" creationId="{E7E8DFF7-EE0A-45CF-B66B-55B4756DF225}"/>
          </ac:picMkLst>
        </pc:picChg>
        <pc:picChg chg="add mod">
          <ac:chgData name="Tegischer Lukas" userId="f78daebb-0565-485c-bd0e-1cd035e796ff" providerId="ADAL" clId="{3EE2BE23-A300-4464-BE7E-C757D3BD098F}" dt="2020-05-22T07:35:51.534" v="204" actId="1076"/>
          <ac:picMkLst>
            <pc:docMk/>
            <pc:sldMk cId="3227496293" sldId="292"/>
            <ac:picMk id="12" creationId="{0668C3FB-113A-4370-81A0-7C1983714CBF}"/>
          </ac:picMkLst>
        </pc:picChg>
        <pc:picChg chg="add">
          <ac:chgData name="Tegischer Lukas" userId="f78daebb-0565-485c-bd0e-1cd035e796ff" providerId="ADAL" clId="{3EE2BE23-A300-4464-BE7E-C757D3BD098F}" dt="2020-05-22T07:38:59.583" v="285"/>
          <ac:picMkLst>
            <pc:docMk/>
            <pc:sldMk cId="3227496293" sldId="292"/>
            <ac:picMk id="13" creationId="{4D3EDFA6-C8E8-4043-888D-81D97C6F4110}"/>
          </ac:picMkLst>
        </pc:picChg>
      </pc:sldChg>
      <pc:sldChg chg="addSp delSp modSp add modTransition delAnim">
        <pc:chgData name="Tegischer Lukas" userId="f78daebb-0565-485c-bd0e-1cd035e796ff" providerId="ADAL" clId="{3EE2BE23-A300-4464-BE7E-C757D3BD098F}" dt="2020-05-22T08:10:44.358" v="365"/>
        <pc:sldMkLst>
          <pc:docMk/>
          <pc:sldMk cId="3291215939" sldId="293"/>
        </pc:sldMkLst>
        <pc:spChg chg="del">
          <ac:chgData name="Tegischer Lukas" userId="f78daebb-0565-485c-bd0e-1cd035e796ff" providerId="ADAL" clId="{3EE2BE23-A300-4464-BE7E-C757D3BD098F}" dt="2020-05-22T07:40:34.326" v="296" actId="478"/>
          <ac:spMkLst>
            <pc:docMk/>
            <pc:sldMk cId="3291215939" sldId="293"/>
            <ac:spMk id="2" creationId="{00000000-0000-0000-0000-000000000000}"/>
          </ac:spMkLst>
        </pc:spChg>
        <pc:spChg chg="mod">
          <ac:chgData name="Tegischer Lukas" userId="f78daebb-0565-485c-bd0e-1cd035e796ff" providerId="ADAL" clId="{3EE2BE23-A300-4464-BE7E-C757D3BD098F}" dt="2020-05-22T07:40:32.590" v="295" actId="20577"/>
          <ac:spMkLst>
            <pc:docMk/>
            <pc:sldMk cId="3291215939" sldId="293"/>
            <ac:spMk id="3" creationId="{00000000-0000-0000-0000-000000000000}"/>
          </ac:spMkLst>
        </pc:spChg>
        <pc:spChg chg="del">
          <ac:chgData name="Tegischer Lukas" userId="f78daebb-0565-485c-bd0e-1cd035e796ff" providerId="ADAL" clId="{3EE2BE23-A300-4464-BE7E-C757D3BD098F}" dt="2020-05-22T07:40:37.416" v="298" actId="478"/>
          <ac:spMkLst>
            <pc:docMk/>
            <pc:sldMk cId="3291215939" sldId="293"/>
            <ac:spMk id="5" creationId="{60E8481B-E104-4BB1-9EC9-3D090B70F1B4}"/>
          </ac:spMkLst>
        </pc:spChg>
        <pc:spChg chg="del">
          <ac:chgData name="Tegischer Lukas" userId="f78daebb-0565-485c-bd0e-1cd035e796ff" providerId="ADAL" clId="{3EE2BE23-A300-4464-BE7E-C757D3BD098F}" dt="2020-05-22T07:40:37.416" v="298" actId="478"/>
          <ac:spMkLst>
            <pc:docMk/>
            <pc:sldMk cId="3291215939" sldId="293"/>
            <ac:spMk id="7" creationId="{EAE9256D-B5DF-4E53-8848-325C0E6E44BB}"/>
          </ac:spMkLst>
        </pc:spChg>
        <pc:spChg chg="del">
          <ac:chgData name="Tegischer Lukas" userId="f78daebb-0565-485c-bd0e-1cd035e796ff" providerId="ADAL" clId="{3EE2BE23-A300-4464-BE7E-C757D3BD098F}" dt="2020-05-22T07:40:37.416" v="298" actId="478"/>
          <ac:spMkLst>
            <pc:docMk/>
            <pc:sldMk cId="3291215939" sldId="293"/>
            <ac:spMk id="9" creationId="{39C13C33-4110-4B53-865F-3135381995BB}"/>
          </ac:spMkLst>
        </pc:spChg>
        <pc:spChg chg="del">
          <ac:chgData name="Tegischer Lukas" userId="f78daebb-0565-485c-bd0e-1cd035e796ff" providerId="ADAL" clId="{3EE2BE23-A300-4464-BE7E-C757D3BD098F}" dt="2020-05-22T07:40:35.669" v="297" actId="478"/>
          <ac:spMkLst>
            <pc:docMk/>
            <pc:sldMk cId="3291215939" sldId="293"/>
            <ac:spMk id="10" creationId="{6A933B48-8856-4333-8B0E-C52E98CD85A9}"/>
          </ac:spMkLst>
        </pc:spChg>
        <pc:spChg chg="add del mod">
          <ac:chgData name="Tegischer Lukas" userId="f78daebb-0565-485c-bd0e-1cd035e796ff" providerId="ADAL" clId="{3EE2BE23-A300-4464-BE7E-C757D3BD098F}" dt="2020-05-22T07:46:03.773" v="341"/>
          <ac:spMkLst>
            <pc:docMk/>
            <pc:sldMk cId="3291215939" sldId="293"/>
            <ac:spMk id="12" creationId="{76031E22-49B9-4372-9483-212819C07720}"/>
          </ac:spMkLst>
        </pc:spChg>
        <pc:spChg chg="add mod">
          <ac:chgData name="Tegischer Lukas" userId="f78daebb-0565-485c-bd0e-1cd035e796ff" providerId="ADAL" clId="{3EE2BE23-A300-4464-BE7E-C757D3BD098F}" dt="2020-05-22T07:48:01.031" v="362" actId="1076"/>
          <ac:spMkLst>
            <pc:docMk/>
            <pc:sldMk cId="3291215939" sldId="293"/>
            <ac:spMk id="13" creationId="{7258A0A6-6712-4D8F-8C14-E702DF4F3BD8}"/>
          </ac:spMkLst>
        </pc:spChg>
        <pc:graphicFrameChg chg="add del mod">
          <ac:chgData name="Tegischer Lukas" userId="f78daebb-0565-485c-bd0e-1cd035e796ff" providerId="ADAL" clId="{3EE2BE23-A300-4464-BE7E-C757D3BD098F}" dt="2020-05-22T07:41:54.992" v="304" actId="478"/>
          <ac:graphicFrameMkLst>
            <pc:docMk/>
            <pc:sldMk cId="3291215939" sldId="293"/>
            <ac:graphicFrameMk id="4" creationId="{AE30DEFA-EA39-41AE-9482-B7478A35E2FA}"/>
          </ac:graphicFrameMkLst>
        </pc:graphicFrameChg>
        <pc:graphicFrameChg chg="add del mod">
          <ac:chgData name="Tegischer Lukas" userId="f78daebb-0565-485c-bd0e-1cd035e796ff" providerId="ADAL" clId="{3EE2BE23-A300-4464-BE7E-C757D3BD098F}" dt="2020-05-22T07:43:32.981" v="308" actId="478"/>
          <ac:graphicFrameMkLst>
            <pc:docMk/>
            <pc:sldMk cId="3291215939" sldId="293"/>
            <ac:graphicFrameMk id="6" creationId="{3A0F7CC0-09F2-4F9F-8432-41696E7DA6FF}"/>
          </ac:graphicFrameMkLst>
        </pc:graphicFrameChg>
        <pc:graphicFrameChg chg="add del mod">
          <ac:chgData name="Tegischer Lukas" userId="f78daebb-0565-485c-bd0e-1cd035e796ff" providerId="ADAL" clId="{3EE2BE23-A300-4464-BE7E-C757D3BD098F}" dt="2020-05-22T07:44:08.139" v="312" actId="478"/>
          <ac:graphicFrameMkLst>
            <pc:docMk/>
            <pc:sldMk cId="3291215939" sldId="293"/>
            <ac:graphicFrameMk id="11" creationId="{2A2FAA3A-8C8B-4D4E-A999-F75A30ADC472}"/>
          </ac:graphicFrameMkLst>
        </pc:graphicFrameChg>
        <pc:graphicFrameChg chg="add del mod">
          <ac:chgData name="Tegischer Lukas" userId="f78daebb-0565-485c-bd0e-1cd035e796ff" providerId="ADAL" clId="{3EE2BE23-A300-4464-BE7E-C757D3BD098F}" dt="2020-05-22T07:46:03.771" v="339" actId="478"/>
          <ac:graphicFrameMkLst>
            <pc:docMk/>
            <pc:sldMk cId="3291215939" sldId="293"/>
            <ac:graphicFrameMk id="15" creationId="{8F8B40E2-3991-4B82-9FDA-90AD01E44E6B}"/>
          </ac:graphicFrameMkLst>
        </pc:graphicFrameChg>
        <pc:graphicFrameChg chg="add del mod">
          <ac:chgData name="Tegischer Lukas" userId="f78daebb-0565-485c-bd0e-1cd035e796ff" providerId="ADAL" clId="{3EE2BE23-A300-4464-BE7E-C757D3BD098F}" dt="2020-05-22T07:47:48.602" v="357" actId="478"/>
          <ac:graphicFrameMkLst>
            <pc:docMk/>
            <pc:sldMk cId="3291215939" sldId="293"/>
            <ac:graphicFrameMk id="16" creationId="{D1372605-DC4C-468A-A6B6-87D1E2D0BE09}"/>
          </ac:graphicFrameMkLst>
        </pc:graphicFrameChg>
        <pc:picChg chg="del">
          <ac:chgData name="Tegischer Lukas" userId="f78daebb-0565-485c-bd0e-1cd035e796ff" providerId="ADAL" clId="{3EE2BE23-A300-4464-BE7E-C757D3BD098F}" dt="2020-05-22T07:40:38.128" v="299" actId="478"/>
          <ac:picMkLst>
            <pc:docMk/>
            <pc:sldMk cId="3291215939" sldId="293"/>
            <ac:picMk id="8" creationId="{E7E8DFF7-EE0A-45CF-B66B-55B4756DF225}"/>
          </ac:picMkLst>
        </pc:picChg>
        <pc:picChg chg="del">
          <ac:chgData name="Tegischer Lukas" userId="f78daebb-0565-485c-bd0e-1cd035e796ff" providerId="ADAL" clId="{3EE2BE23-A300-4464-BE7E-C757D3BD098F}" dt="2020-05-22T07:40:39.967" v="300" actId="478"/>
          <ac:picMkLst>
            <pc:docMk/>
            <pc:sldMk cId="3291215939" sldId="293"/>
            <ac:picMk id="14" creationId="{053D7308-DE5D-4085-8981-CCF5F27D16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04.11.2022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558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338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0548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583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838917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04.11.2022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04.11.2022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04.11.2022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04.11.2022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2001" y="1132960"/>
            <a:ext cx="9394935" cy="2068438"/>
          </a:xfrm>
          <a:ln w="28575">
            <a:solidFill>
              <a:schemeClr val="tx1"/>
            </a:solidFill>
          </a:ln>
        </p:spPr>
        <p:txBody>
          <a:bodyPr>
            <a:normAutofit/>
          </a:bodyPr>
          <a:lstStyle/>
          <a:p>
            <a:pPr algn="ctr"/>
            <a:r>
              <a:rPr lang="de-AT" sz="4400" dirty="0">
                <a:solidFill>
                  <a:schemeClr val="tx1"/>
                </a:solidFill>
                <a:latin typeface="Calibri" panose="020F0502020204030204" pitchFamily="34" charset="0"/>
                <a:cs typeface="Calibri" panose="020F0502020204030204" pitchFamily="34" charset="0"/>
              </a:rPr>
              <a:t>Satz des Pythagoras</a:t>
            </a:r>
            <a:br>
              <a:rPr lang="de-AT" sz="4400" dirty="0">
                <a:solidFill>
                  <a:schemeClr val="tx1"/>
                </a:solidFill>
                <a:latin typeface="Calibri" panose="020F0502020204030204" pitchFamily="34" charset="0"/>
                <a:cs typeface="Calibri" panose="020F0502020204030204" pitchFamily="34" charset="0"/>
              </a:rPr>
            </a:br>
            <a:r>
              <a:rPr lang="de-AT" sz="4000" b="0" dirty="0">
                <a:solidFill>
                  <a:schemeClr val="tx1"/>
                </a:solidFill>
                <a:latin typeface="Calibri" panose="020F0502020204030204" pitchFamily="34" charset="0"/>
                <a:cs typeface="Calibri" panose="020F0502020204030204" pitchFamily="34" charset="0"/>
              </a:rPr>
              <a:t>Anwendungen: Leiter</a:t>
            </a:r>
            <a:r>
              <a:rPr lang="de-AT" sz="4000" b="0">
                <a:solidFill>
                  <a:schemeClr val="tx1"/>
                </a:solidFill>
                <a:latin typeface="Calibri" panose="020F0502020204030204" pitchFamily="34" charset="0"/>
                <a:cs typeface="Calibri" panose="020F0502020204030204" pitchFamily="34" charset="0"/>
              </a:rPr>
              <a:t>, Baum</a:t>
            </a:r>
            <a:endParaRPr lang="de-AT" sz="2000" b="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427B5BC-E2AB-4596-857C-DA06F86C68EB}"/>
              </a:ext>
            </a:extLst>
          </p:cNvPr>
          <p:cNvSpPr/>
          <p:nvPr/>
        </p:nvSpPr>
        <p:spPr>
          <a:xfrm>
            <a:off x="2187429" y="728010"/>
            <a:ext cx="3869201" cy="523220"/>
          </a:xfrm>
          <a:prstGeom prst="rect">
            <a:avLst/>
          </a:prstGeom>
        </p:spPr>
        <p:txBody>
          <a:bodyPr wrap="none">
            <a:spAutoFit/>
          </a:bodyPr>
          <a:lstStyle/>
          <a:p>
            <a:r>
              <a:rPr lang="de-AT" sz="2800" b="1" u="sng" dirty="0">
                <a:solidFill>
                  <a:srgbClr val="0070C0"/>
                </a:solidFill>
                <a:latin typeface="Calibri" panose="020F0502020204030204" pitchFamily="34" charset="0"/>
                <a:cs typeface="Calibri" panose="020F0502020204030204" pitchFamily="34" charset="0"/>
              </a:rPr>
              <a:t>WH: Satz des Pythagoras</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id="{484AD774-74D5-4C29-AB3B-837607BF6928}"/>
                  </a:ext>
                </a:extLst>
              </p:cNvPr>
              <p:cNvSpPr txBox="1"/>
              <p:nvPr/>
            </p:nvSpPr>
            <p:spPr>
              <a:xfrm>
                <a:off x="761209" y="1754724"/>
                <a:ext cx="6721642" cy="1593257"/>
              </a:xfrm>
              <a:prstGeom prst="rect">
                <a:avLst/>
              </a:prstGeom>
              <a:noFill/>
            </p:spPr>
            <p:txBody>
              <a:bodyPr wrap="square">
                <a:spAutoFit/>
              </a:bodyPr>
              <a:lstStyle/>
              <a:p>
                <a:pPr algn="ctr">
                  <a:lnSpc>
                    <a:spcPct val="107000"/>
                  </a:lnSpc>
                  <a:spcAft>
                    <a:spcPts val="800"/>
                  </a:spcAft>
                </a:pPr>
                <a:r>
                  <a:rPr lang="de-AT" sz="2000" u="sng" dirty="0">
                    <a:effectLst/>
                    <a:latin typeface="Calibri" panose="020F0502020204030204" pitchFamily="34" charset="0"/>
                    <a:ea typeface="Calibri" panose="020F0502020204030204" pitchFamily="34" charset="0"/>
                    <a:cs typeface="Times New Roman" panose="02020603050405020304" pitchFamily="18" charset="0"/>
                  </a:rPr>
                  <a:t>In jedem rechtwinkligen Dreieck gilt:</a:t>
                </a:r>
                <a:r>
                  <a:rPr lang="de-AT" sz="2000" dirty="0">
                    <a:effectLst/>
                    <a:latin typeface="Calibri" panose="020F0502020204030204" pitchFamily="34" charset="0"/>
                    <a:ea typeface="Calibri" panose="020F0502020204030204" pitchFamily="34" charset="0"/>
                    <a:cs typeface="Times New Roman" panose="02020603050405020304" pitchFamily="18" charset="0"/>
                  </a:rPr>
                  <a:t> Die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Summe</a:t>
                </a:r>
                <a:r>
                  <a:rPr lang="de-AT" sz="2000" dirty="0">
                    <a:effectLst/>
                    <a:latin typeface="Calibri" panose="020F0502020204030204" pitchFamily="34" charset="0"/>
                    <a:ea typeface="Calibri" panose="020F0502020204030204" pitchFamily="34" charset="0"/>
                    <a:cs typeface="Times New Roman" panose="02020603050405020304" pitchFamily="18" charset="0"/>
                  </a:rPr>
                  <a:t> der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Quadrate</a:t>
                </a:r>
                <a:r>
                  <a:rPr lang="de-AT" sz="2000" dirty="0">
                    <a:effectLst/>
                    <a:latin typeface="Calibri" panose="020F0502020204030204" pitchFamily="34" charset="0"/>
                    <a:ea typeface="Calibri" panose="020F0502020204030204" pitchFamily="34" charset="0"/>
                    <a:cs typeface="Times New Roman" panose="02020603050405020304" pitchFamily="18" charset="0"/>
                  </a:rPr>
                  <a:t> der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Katheten</a:t>
                </a:r>
                <a:r>
                  <a:rPr lang="de-AT" sz="2000" dirty="0">
                    <a:effectLst/>
                    <a:latin typeface="Calibri" panose="020F0502020204030204" pitchFamily="34" charset="0"/>
                    <a:ea typeface="Calibri" panose="020F0502020204030204" pitchFamily="34" charset="0"/>
                    <a:cs typeface="Times New Roman" panose="02020603050405020304" pitchFamily="18" charset="0"/>
                  </a:rPr>
                  <a:t> ist gleich dem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Quadrat</a:t>
                </a:r>
                <a:r>
                  <a:rPr lang="de-AT" sz="2000" dirty="0">
                    <a:effectLst/>
                    <a:latin typeface="Calibri" panose="020F0502020204030204" pitchFamily="34" charset="0"/>
                    <a:ea typeface="Calibri" panose="020F0502020204030204" pitchFamily="34" charset="0"/>
                    <a:cs typeface="Times New Roman" panose="02020603050405020304" pitchFamily="18" charset="0"/>
                  </a:rPr>
                  <a:t> der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Hypotenuse</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800"/>
                  </a:spcAft>
                </a:pPr>
                <a:r>
                  <a:rPr lang="de-AT" sz="2000" dirty="0">
                    <a:effectLst/>
                    <a:latin typeface="Calibri" panose="020F0502020204030204" pitchFamily="34" charset="0"/>
                    <a:ea typeface="Calibri" panose="020F0502020204030204" pitchFamily="34" charset="0"/>
                    <a:cs typeface="Times New Roman" panose="02020603050405020304" pitchFamily="18" charset="0"/>
                  </a:rPr>
                  <a:t> </a:t>
                </a:r>
              </a:p>
              <a:p>
                <a:pPr/>
                <a14:m>
                  <m:oMathPara xmlns:m="http://schemas.openxmlformats.org/officeDocument/2006/math">
                    <m:oMathParaPr>
                      <m:jc m:val="centerGroup"/>
                    </m:oMathParaPr>
                    <m:oMath xmlns:m="http://schemas.openxmlformats.org/officeDocument/2006/math">
                      <m:r>
                        <a:rPr lang="de-AT" sz="2000" i="1">
                          <a:effectLst/>
                          <a:latin typeface="Cambria Math" panose="02040503050406030204" pitchFamily="18" charset="0"/>
                          <a:ea typeface="Calibri" panose="020F0502020204030204" pitchFamily="34" charset="0"/>
                          <a:cs typeface="Times New Roman" panose="02020603050405020304" pitchFamily="18" charset="0"/>
                        </a:rPr>
                        <m:t>𝐾𝑎𝑡h𝑒𝑡</m:t>
                      </m:r>
                      <m:sSup>
                        <m:sSupPr>
                          <m:ctrlPr>
                            <a:rPr lang="de-AT" sz="2000" i="1">
                              <a:effectLst/>
                              <a:latin typeface="Cambria Math" panose="02040503050406030204" pitchFamily="18" charset="0"/>
                            </a:rPr>
                          </m:ctrlPr>
                        </m:sSupPr>
                        <m:e>
                          <m:r>
                            <a:rPr lang="de-AT" sz="2000" i="1">
                              <a:effectLst/>
                              <a:latin typeface="Cambria Math" panose="02040503050406030204" pitchFamily="18" charset="0"/>
                              <a:ea typeface="Calibri" panose="020F0502020204030204" pitchFamily="34" charset="0"/>
                              <a:cs typeface="Times New Roman" panose="02020603050405020304" pitchFamily="18" charset="0"/>
                            </a:rPr>
                            <m:t>𝑒</m:t>
                          </m:r>
                        </m:e>
                        <m:sup>
                          <m:r>
                            <a:rPr lang="de-AT" sz="20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de-AT" sz="2000" i="1">
                          <a:effectLst/>
                          <a:latin typeface="Cambria Math" panose="02040503050406030204" pitchFamily="18" charset="0"/>
                          <a:ea typeface="Calibri" panose="020F0502020204030204" pitchFamily="34" charset="0"/>
                          <a:cs typeface="Times New Roman" panose="02020603050405020304" pitchFamily="18" charset="0"/>
                        </a:rPr>
                        <m:t>+</m:t>
                      </m:r>
                      <m:r>
                        <a:rPr lang="de-AT" sz="2000" i="1">
                          <a:effectLst/>
                          <a:latin typeface="Cambria Math" panose="02040503050406030204" pitchFamily="18" charset="0"/>
                          <a:ea typeface="Calibri" panose="020F0502020204030204" pitchFamily="34" charset="0"/>
                          <a:cs typeface="Times New Roman" panose="02020603050405020304" pitchFamily="18" charset="0"/>
                        </a:rPr>
                        <m:t>𝐾𝑎𝑡h𝑒𝑡</m:t>
                      </m:r>
                      <m:sSup>
                        <m:sSupPr>
                          <m:ctrlPr>
                            <a:rPr lang="de-AT" sz="2000" i="1">
                              <a:effectLst/>
                              <a:latin typeface="Cambria Math" panose="02040503050406030204" pitchFamily="18" charset="0"/>
                            </a:rPr>
                          </m:ctrlPr>
                        </m:sSupPr>
                        <m:e>
                          <m:r>
                            <a:rPr lang="de-AT" sz="2000" i="1">
                              <a:effectLst/>
                              <a:latin typeface="Cambria Math" panose="02040503050406030204" pitchFamily="18" charset="0"/>
                              <a:ea typeface="Calibri" panose="020F0502020204030204" pitchFamily="34" charset="0"/>
                              <a:cs typeface="Times New Roman" panose="02020603050405020304" pitchFamily="18" charset="0"/>
                            </a:rPr>
                            <m:t>𝑒</m:t>
                          </m:r>
                        </m:e>
                        <m:sup>
                          <m:r>
                            <a:rPr lang="de-AT" sz="20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de-AT" sz="2000" i="1">
                          <a:effectLst/>
                          <a:latin typeface="Cambria Math" panose="02040503050406030204" pitchFamily="18" charset="0"/>
                          <a:ea typeface="Calibri" panose="020F0502020204030204" pitchFamily="34" charset="0"/>
                          <a:cs typeface="Times New Roman" panose="02020603050405020304" pitchFamily="18" charset="0"/>
                        </a:rPr>
                        <m:t>=</m:t>
                      </m:r>
                      <m:r>
                        <a:rPr lang="de-AT" sz="2000" i="1">
                          <a:effectLst/>
                          <a:latin typeface="Cambria Math" panose="02040503050406030204" pitchFamily="18" charset="0"/>
                          <a:ea typeface="Calibri" panose="020F0502020204030204" pitchFamily="34" charset="0"/>
                          <a:cs typeface="Times New Roman" panose="02020603050405020304" pitchFamily="18" charset="0"/>
                        </a:rPr>
                        <m:t>𝐻𝑦𝑝𝑜𝑡𝑒𝑛𝑢𝑠𝑒</m:t>
                      </m:r>
                      <m:r>
                        <a:rPr lang="de-AT" sz="2000" i="1">
                          <a:effectLst/>
                          <a:latin typeface="Cambria Math" panose="02040503050406030204" pitchFamily="18" charset="0"/>
                          <a:ea typeface="Calibri" panose="020F0502020204030204" pitchFamily="34" charset="0"/>
                          <a:cs typeface="Times New Roman" panose="02020603050405020304" pitchFamily="18" charset="0"/>
                        </a:rPr>
                        <m:t>²</m:t>
                      </m:r>
                    </m:oMath>
                  </m:oMathPara>
                </a14:m>
                <a:endParaRPr lang="de-AT" sz="2000" dirty="0"/>
              </a:p>
            </p:txBody>
          </p:sp>
        </mc:Choice>
        <mc:Fallback xmlns="">
          <p:sp>
            <p:nvSpPr>
              <p:cNvPr id="10" name="Textfeld 9">
                <a:extLst>
                  <a:ext uri="{FF2B5EF4-FFF2-40B4-BE49-F238E27FC236}">
                    <a16:creationId xmlns:a16="http://schemas.microsoft.com/office/drawing/2014/main" id="{484AD774-74D5-4C29-AB3B-837607BF6928}"/>
                  </a:ext>
                </a:extLst>
              </p:cNvPr>
              <p:cNvSpPr txBox="1">
                <a:spLocks noRot="1" noChangeAspect="1" noMove="1" noResize="1" noEditPoints="1" noAdjustHandles="1" noChangeArrowheads="1" noChangeShapeType="1" noTextEdit="1"/>
              </p:cNvSpPr>
              <p:nvPr/>
            </p:nvSpPr>
            <p:spPr>
              <a:xfrm>
                <a:off x="761209" y="1754724"/>
                <a:ext cx="6721642" cy="1593257"/>
              </a:xfrm>
              <a:prstGeom prst="rect">
                <a:avLst/>
              </a:prstGeom>
              <a:blipFill>
                <a:blip r:embed="rId4"/>
                <a:stretch>
                  <a:fillRect l="-725" t="-1916" r="-453" b="-4215"/>
                </a:stretch>
              </a:blipFill>
            </p:spPr>
            <p:txBody>
              <a:bodyPr/>
              <a:lstStyle/>
              <a:p>
                <a:r>
                  <a:rPr lang="de-AT">
                    <a:noFill/>
                  </a:rPr>
                  <a:t> </a:t>
                </a:r>
              </a:p>
            </p:txBody>
          </p:sp>
        </mc:Fallback>
      </mc:AlternateContent>
      <p:pic>
        <p:nvPicPr>
          <p:cNvPr id="6" name="Grafik 5">
            <a:extLst>
              <a:ext uri="{FF2B5EF4-FFF2-40B4-BE49-F238E27FC236}">
                <a16:creationId xmlns:a16="http://schemas.microsoft.com/office/drawing/2014/main" id="{96EEBDEE-92CA-4101-87CD-24B520FAA815}"/>
              </a:ext>
            </a:extLst>
          </p:cNvPr>
          <p:cNvPicPr>
            <a:picLocks noChangeAspect="1"/>
          </p:cNvPicPr>
          <p:nvPr/>
        </p:nvPicPr>
        <p:blipFill rotWithShape="1">
          <a:blip r:embed="rId5"/>
          <a:srcRect l="23594" t="20979" r="47494" b="42835"/>
          <a:stretch/>
        </p:blipFill>
        <p:spPr bwMode="auto">
          <a:xfrm>
            <a:off x="7781925" y="555689"/>
            <a:ext cx="2686288" cy="3341155"/>
          </a:xfrm>
          <a:prstGeom prst="rect">
            <a:avLst/>
          </a:prstGeom>
          <a:ln>
            <a:noFill/>
          </a:ln>
          <a:extLst>
            <a:ext uri="{53640926-AAD7-44D8-BBD7-CCE9431645EC}">
              <a14:shadowObscured xmlns:a14="http://schemas.microsoft.com/office/drawing/2010/main"/>
            </a:ext>
          </a:extLst>
        </p:spPr>
      </p:pic>
      <p:sp>
        <p:nvSpPr>
          <p:cNvPr id="7" name="Textfeld 6">
            <a:extLst>
              <a:ext uri="{FF2B5EF4-FFF2-40B4-BE49-F238E27FC236}">
                <a16:creationId xmlns:a16="http://schemas.microsoft.com/office/drawing/2014/main" id="{CDEADD24-88E3-4C35-BFFA-DF2285856BDC}"/>
              </a:ext>
            </a:extLst>
          </p:cNvPr>
          <p:cNvSpPr txBox="1"/>
          <p:nvPr/>
        </p:nvSpPr>
        <p:spPr>
          <a:xfrm>
            <a:off x="1447404" y="4880736"/>
            <a:ext cx="9297191" cy="734496"/>
          </a:xfrm>
          <a:prstGeom prst="rect">
            <a:avLst/>
          </a:prstGeom>
          <a:solidFill>
            <a:srgbClr val="FFFF00"/>
          </a:solidFill>
        </p:spPr>
        <p:txBody>
          <a:bodyPr wrap="square">
            <a:spAutoFit/>
          </a:bodyPr>
          <a:lstStyle/>
          <a:p>
            <a:pPr algn="ctr">
              <a:lnSpc>
                <a:spcPct val="107000"/>
              </a:lnSpc>
              <a:spcAft>
                <a:spcPts val="800"/>
              </a:spcAft>
            </a:pPr>
            <a:r>
              <a:rPr lang="de-AT" sz="2000" dirty="0">
                <a:effectLst/>
                <a:latin typeface="Calibri" panose="020F0502020204030204" pitchFamily="34" charset="0"/>
                <a:ea typeface="Calibri" panose="020F0502020204030204" pitchFamily="34" charset="0"/>
                <a:cs typeface="Times New Roman" panose="02020603050405020304" pitchFamily="18" charset="0"/>
              </a:rPr>
              <a:t>Sind zwei Seitenlängen eines rechtwinkligen Dreiecks bekannt, kannst du mit Hilfe des Satz des Pythagoras die Länge der fehlenden Seite bestimmen.</a:t>
            </a:r>
            <a:endParaRPr lang="de-AT" sz="2000" dirty="0"/>
          </a:p>
        </p:txBody>
      </p:sp>
    </p:spTree>
    <p:extLst>
      <p:ext uri="{BB962C8B-B14F-4D97-AF65-F5344CB8AC3E}">
        <p14:creationId xmlns:p14="http://schemas.microsoft.com/office/powerpoint/2010/main" val="3423285669"/>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6AEB3B91-34FE-453F-8502-8F1617B51B66}"/>
              </a:ext>
            </a:extLst>
          </p:cNvPr>
          <p:cNvSpPr txBox="1"/>
          <p:nvPr/>
        </p:nvSpPr>
        <p:spPr>
          <a:xfrm>
            <a:off x="285749" y="375699"/>
            <a:ext cx="10639425" cy="4233980"/>
          </a:xfrm>
          <a:prstGeom prst="rect">
            <a:avLst/>
          </a:prstGeom>
          <a:noFill/>
        </p:spPr>
        <p:txBody>
          <a:bodyPr wrap="square">
            <a:spAutoFit/>
          </a:bodyPr>
          <a:lstStyle/>
          <a:p>
            <a:pPr>
              <a:lnSpc>
                <a:spcPct val="107000"/>
              </a:lnSpc>
              <a:spcAft>
                <a:spcPts val="800"/>
              </a:spcAft>
            </a:pPr>
            <a:r>
              <a:rPr lang="de-AT" b="1" dirty="0">
                <a:effectLst/>
                <a:latin typeface="Calibri" panose="020F0502020204030204" pitchFamily="34" charset="0"/>
                <a:ea typeface="Calibri" panose="020F0502020204030204" pitchFamily="34" charset="0"/>
                <a:cs typeface="Times New Roman" panose="02020603050405020304" pitchFamily="18" charset="0"/>
              </a:rPr>
              <a:t>Bsp. 1)</a:t>
            </a:r>
            <a:r>
              <a:rPr lang="de-AT" dirty="0">
                <a:effectLst/>
                <a:latin typeface="Calibri" panose="020F0502020204030204" pitchFamily="34" charset="0"/>
                <a:ea typeface="Calibri" panose="020F0502020204030204" pitchFamily="34" charset="0"/>
                <a:cs typeface="Times New Roman" panose="02020603050405020304" pitchFamily="18" charset="0"/>
              </a:rPr>
              <a:t> Aufgaben mit einer Leiter. Bevor du die Aufgabe rechnest, veranschauliche die Situation mit einer Skizze.</a:t>
            </a:r>
          </a:p>
          <a:p>
            <a:pPr marL="742950" lvl="1" indent="-285750">
              <a:lnSpc>
                <a:spcPct val="150000"/>
              </a:lnSpc>
              <a:spcAft>
                <a:spcPts val="600"/>
              </a:spcAft>
              <a:buFont typeface="+mj-lt"/>
              <a:buAutoNum type="alphaLcPeriod"/>
            </a:pPr>
            <a:r>
              <a:rPr lang="de-AT" dirty="0">
                <a:effectLst/>
                <a:latin typeface="Calibri" panose="020F0502020204030204" pitchFamily="34" charset="0"/>
                <a:ea typeface="Calibri" panose="020F0502020204030204" pitchFamily="34" charset="0"/>
                <a:cs typeface="Times New Roman" panose="02020603050405020304" pitchFamily="18" charset="0"/>
              </a:rPr>
              <a:t>Auf einem ebenen Boden wird eine Leiter – 160 cm entfernt von der Mauer – auf eine vier Meter hohe Mauer angelehnt. Wie lang ist die Leiter?</a:t>
            </a:r>
          </a:p>
          <a:p>
            <a:pPr marL="742950" lvl="1" indent="-285750">
              <a:lnSpc>
                <a:spcPct val="150000"/>
              </a:lnSpc>
              <a:spcAft>
                <a:spcPts val="600"/>
              </a:spcAft>
              <a:buFont typeface="+mj-lt"/>
              <a:buAutoNum type="alphaLcPeriod"/>
            </a:pPr>
            <a:endParaRPr lang="de-AT"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50000"/>
              </a:lnSpc>
              <a:spcAft>
                <a:spcPts val="600"/>
              </a:spcAft>
              <a:buFont typeface="+mj-lt"/>
              <a:buAutoNum type="alphaLcPeriod"/>
            </a:pP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50000"/>
              </a:lnSpc>
              <a:spcAft>
                <a:spcPts val="600"/>
              </a:spcAft>
              <a:buFont typeface="+mj-lt"/>
              <a:buAutoNum type="alphaLcPeriod"/>
            </a:pPr>
            <a:endParaRPr lang="de-AT"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50000"/>
              </a:lnSpc>
              <a:spcAft>
                <a:spcPts val="600"/>
              </a:spcAft>
              <a:buFont typeface="+mj-lt"/>
              <a:buAutoNum type="alphaLcPeriod"/>
            </a:pP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50000"/>
              </a:lnSpc>
              <a:spcAft>
                <a:spcPts val="600"/>
              </a:spcAft>
              <a:buFont typeface="+mj-lt"/>
              <a:buAutoNum type="alphaLcPeriod"/>
            </a:pPr>
            <a:endParaRPr lang="de-AT"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50000"/>
              </a:lnSpc>
              <a:spcAft>
                <a:spcPts val="600"/>
              </a:spcAft>
              <a:buFont typeface="+mj-lt"/>
              <a:buAutoNum type="alphaLcPeriod"/>
            </a:pPr>
            <a:endParaRPr lang="de-AT"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 name="Gerader Verbinder 3">
            <a:extLst>
              <a:ext uri="{FF2B5EF4-FFF2-40B4-BE49-F238E27FC236}">
                <a16:creationId xmlns:a16="http://schemas.microsoft.com/office/drawing/2014/main" id="{FA45B92E-2D06-44A7-B5E9-2413DC8C4771}"/>
              </a:ext>
            </a:extLst>
          </p:cNvPr>
          <p:cNvCxnSpPr/>
          <p:nvPr/>
        </p:nvCxnSpPr>
        <p:spPr>
          <a:xfrm>
            <a:off x="8724900" y="2219325"/>
            <a:ext cx="0" cy="23903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r Verbinder 9">
            <a:extLst>
              <a:ext uri="{FF2B5EF4-FFF2-40B4-BE49-F238E27FC236}">
                <a16:creationId xmlns:a16="http://schemas.microsoft.com/office/drawing/2014/main" id="{F9965C5A-CE25-4ABD-8A82-1BB4E5808A4F}"/>
              </a:ext>
            </a:extLst>
          </p:cNvPr>
          <p:cNvCxnSpPr>
            <a:cxnSpLocks/>
          </p:cNvCxnSpPr>
          <p:nvPr/>
        </p:nvCxnSpPr>
        <p:spPr>
          <a:xfrm>
            <a:off x="8724900" y="4609679"/>
            <a:ext cx="19335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r Verbinder 12">
            <a:extLst>
              <a:ext uri="{FF2B5EF4-FFF2-40B4-BE49-F238E27FC236}">
                <a16:creationId xmlns:a16="http://schemas.microsoft.com/office/drawing/2014/main" id="{429CFC3B-0015-493E-955D-90ACD418F952}"/>
              </a:ext>
            </a:extLst>
          </p:cNvPr>
          <p:cNvCxnSpPr>
            <a:cxnSpLocks/>
          </p:cNvCxnSpPr>
          <p:nvPr/>
        </p:nvCxnSpPr>
        <p:spPr>
          <a:xfrm>
            <a:off x="8724900" y="2219325"/>
            <a:ext cx="1933575" cy="239035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127609"/>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6AEB3B91-34FE-453F-8502-8F1617B51B66}"/>
              </a:ext>
            </a:extLst>
          </p:cNvPr>
          <p:cNvSpPr txBox="1"/>
          <p:nvPr/>
        </p:nvSpPr>
        <p:spPr>
          <a:xfrm>
            <a:off x="285749" y="375699"/>
            <a:ext cx="10639425" cy="1279325"/>
          </a:xfrm>
          <a:prstGeom prst="rect">
            <a:avLst/>
          </a:prstGeom>
          <a:noFill/>
        </p:spPr>
        <p:txBody>
          <a:bodyPr wrap="square">
            <a:spAutoFit/>
          </a:bodyPr>
          <a:lstStyle/>
          <a:p>
            <a:pPr>
              <a:lnSpc>
                <a:spcPct val="107000"/>
              </a:lnSpc>
              <a:spcAft>
                <a:spcPts val="800"/>
              </a:spcAft>
            </a:pPr>
            <a:r>
              <a:rPr lang="de-AT" b="1" dirty="0">
                <a:effectLst/>
                <a:latin typeface="Calibri" panose="020F0502020204030204" pitchFamily="34" charset="0"/>
                <a:ea typeface="Calibri" panose="020F0502020204030204" pitchFamily="34" charset="0"/>
                <a:cs typeface="Times New Roman" panose="02020603050405020304" pitchFamily="18" charset="0"/>
              </a:rPr>
              <a:t>Bsp. 1)</a:t>
            </a:r>
            <a:r>
              <a:rPr lang="de-AT" dirty="0">
                <a:effectLst/>
                <a:latin typeface="Calibri" panose="020F0502020204030204" pitchFamily="34" charset="0"/>
                <a:ea typeface="Calibri" panose="020F0502020204030204" pitchFamily="34" charset="0"/>
                <a:cs typeface="Times New Roman" panose="02020603050405020304" pitchFamily="18" charset="0"/>
              </a:rPr>
              <a:t> Aufgaben mit einer Leiter. Bevor du die Aufgabe rechnest, veranschauliche die Situation mit einer Skizze.</a:t>
            </a:r>
          </a:p>
          <a:p>
            <a:pPr marL="800100" lvl="1" indent="-342900">
              <a:lnSpc>
                <a:spcPct val="150000"/>
              </a:lnSpc>
              <a:spcAft>
                <a:spcPts val="600"/>
              </a:spcAft>
              <a:buFont typeface="+mj-lt"/>
              <a:buAutoNum type="alphaLcPeriod" startAt="2"/>
            </a:pPr>
            <a:r>
              <a:rPr lang="de-AT" dirty="0">
                <a:effectLst/>
                <a:latin typeface="Calibri" panose="020F0502020204030204" pitchFamily="34" charset="0"/>
                <a:ea typeface="Calibri" panose="020F0502020204030204" pitchFamily="34" charset="0"/>
                <a:cs typeface="Times New Roman" panose="02020603050405020304" pitchFamily="18" charset="0"/>
              </a:rPr>
              <a:t>Wenn man die Leiter auf die maximale Reichweite ausfährt, ist die Leiter 5,8 m lang. Bei dieser Länge muss die Leiter 170 cm entfernt von der Mauer aufgestellt werden. Wie hoch reicht die Leiter?</a:t>
            </a:r>
          </a:p>
        </p:txBody>
      </p:sp>
      <p:cxnSp>
        <p:nvCxnSpPr>
          <p:cNvPr id="4" name="Gerader Verbinder 3">
            <a:extLst>
              <a:ext uri="{FF2B5EF4-FFF2-40B4-BE49-F238E27FC236}">
                <a16:creationId xmlns:a16="http://schemas.microsoft.com/office/drawing/2014/main" id="{5E0CC396-74D6-4DFF-ADBE-1EE1D5EA9E7B}"/>
              </a:ext>
            </a:extLst>
          </p:cNvPr>
          <p:cNvCxnSpPr/>
          <p:nvPr/>
        </p:nvCxnSpPr>
        <p:spPr>
          <a:xfrm>
            <a:off x="8724900" y="2219325"/>
            <a:ext cx="0" cy="239035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 name="Gerader Verbinder 4">
            <a:extLst>
              <a:ext uri="{FF2B5EF4-FFF2-40B4-BE49-F238E27FC236}">
                <a16:creationId xmlns:a16="http://schemas.microsoft.com/office/drawing/2014/main" id="{E225482B-FD69-4BEC-8D8A-EC762BF7CF1A}"/>
              </a:ext>
            </a:extLst>
          </p:cNvPr>
          <p:cNvCxnSpPr>
            <a:cxnSpLocks/>
          </p:cNvCxnSpPr>
          <p:nvPr/>
        </p:nvCxnSpPr>
        <p:spPr>
          <a:xfrm>
            <a:off x="8724900" y="4609679"/>
            <a:ext cx="19335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Gerader Verbinder 5">
            <a:extLst>
              <a:ext uri="{FF2B5EF4-FFF2-40B4-BE49-F238E27FC236}">
                <a16:creationId xmlns:a16="http://schemas.microsoft.com/office/drawing/2014/main" id="{1AF9810C-2A60-4EEC-9BC5-4691FC88D05A}"/>
              </a:ext>
            </a:extLst>
          </p:cNvPr>
          <p:cNvCxnSpPr>
            <a:cxnSpLocks/>
          </p:cNvCxnSpPr>
          <p:nvPr/>
        </p:nvCxnSpPr>
        <p:spPr>
          <a:xfrm>
            <a:off x="8724900" y="2219325"/>
            <a:ext cx="1933575" cy="23903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1997002"/>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95836042-CEF2-431E-806F-A321808AB931}"/>
              </a:ext>
            </a:extLst>
          </p:cNvPr>
          <p:cNvSpPr txBox="1"/>
          <p:nvPr/>
        </p:nvSpPr>
        <p:spPr>
          <a:xfrm>
            <a:off x="466725" y="340030"/>
            <a:ext cx="9925050" cy="1694823"/>
          </a:xfrm>
          <a:prstGeom prst="rect">
            <a:avLst/>
          </a:prstGeom>
          <a:noFill/>
        </p:spPr>
        <p:txBody>
          <a:bodyPr wrap="square">
            <a:spAutoFit/>
          </a:bodyPr>
          <a:lstStyle/>
          <a:p>
            <a:pPr>
              <a:lnSpc>
                <a:spcPct val="107000"/>
              </a:lnSpc>
              <a:spcAft>
                <a:spcPts val="800"/>
              </a:spcAft>
            </a:pPr>
            <a:r>
              <a:rPr lang="de-AT" sz="1800" b="1" dirty="0">
                <a:effectLst/>
                <a:latin typeface="Calibri" panose="020F0502020204030204" pitchFamily="34" charset="0"/>
                <a:ea typeface="Calibri" panose="020F0502020204030204" pitchFamily="34" charset="0"/>
                <a:cs typeface="Times New Roman" panose="02020603050405020304" pitchFamily="18" charset="0"/>
              </a:rPr>
              <a:t>Bsp. 2)</a:t>
            </a:r>
            <a:r>
              <a:rPr lang="de-AT" sz="1800" dirty="0">
                <a:effectLst/>
                <a:latin typeface="Calibri" panose="020F0502020204030204" pitchFamily="34" charset="0"/>
                <a:ea typeface="Calibri" panose="020F0502020204030204" pitchFamily="34" charset="0"/>
                <a:cs typeface="Times New Roman" panose="02020603050405020304" pitchFamily="18" charset="0"/>
              </a:rPr>
              <a:t> Nach einem Sturm sind mehrere Bäume umgeknickt. </a:t>
            </a:r>
          </a:p>
          <a:p>
            <a:pPr marL="342900" lvl="0" indent="-342900">
              <a:lnSpc>
                <a:spcPct val="150000"/>
              </a:lnSpc>
              <a:spcAft>
                <a:spcPts val="600"/>
              </a:spcAft>
              <a:buFont typeface="+mj-lt"/>
              <a:buAutoNum type="alphaLcPeriod"/>
            </a:pPr>
            <a:r>
              <a:rPr lang="de-AT" sz="1800" dirty="0">
                <a:effectLst/>
                <a:latin typeface="Calibri" panose="020F0502020204030204" pitchFamily="34" charset="0"/>
                <a:ea typeface="Calibri" panose="020F0502020204030204" pitchFamily="34" charset="0"/>
                <a:cs typeface="Times New Roman" panose="02020603050405020304" pitchFamily="18" charset="0"/>
              </a:rPr>
              <a:t>Ein Baum war vor dem Umknicken 18 Meter hoch und ist einer Höhe von 7 Metern umgeknickt. Die Spitze des Baums liegt auf dem Boden auf. Wie weit ist die Spitze des Baums vom Stamm entfernt? Mache eine Skizze.</a:t>
            </a:r>
          </a:p>
        </p:txBody>
      </p:sp>
      <p:cxnSp>
        <p:nvCxnSpPr>
          <p:cNvPr id="7" name="Gerader Verbinder 6">
            <a:extLst>
              <a:ext uri="{FF2B5EF4-FFF2-40B4-BE49-F238E27FC236}">
                <a16:creationId xmlns:a16="http://schemas.microsoft.com/office/drawing/2014/main" id="{7C95B509-F015-44AD-B8BF-970A8B1A8948}"/>
              </a:ext>
            </a:extLst>
          </p:cNvPr>
          <p:cNvCxnSpPr>
            <a:cxnSpLocks/>
          </p:cNvCxnSpPr>
          <p:nvPr/>
        </p:nvCxnSpPr>
        <p:spPr>
          <a:xfrm>
            <a:off x="8334375" y="2209800"/>
            <a:ext cx="0" cy="37223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r Verbinder 8">
            <a:extLst>
              <a:ext uri="{FF2B5EF4-FFF2-40B4-BE49-F238E27FC236}">
                <a16:creationId xmlns:a16="http://schemas.microsoft.com/office/drawing/2014/main" id="{9E1546BA-0A51-4E80-8119-16B8B941D8A4}"/>
              </a:ext>
            </a:extLst>
          </p:cNvPr>
          <p:cNvCxnSpPr>
            <a:cxnSpLocks/>
          </p:cNvCxnSpPr>
          <p:nvPr/>
        </p:nvCxnSpPr>
        <p:spPr>
          <a:xfrm>
            <a:off x="8334375" y="5932172"/>
            <a:ext cx="3171825"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Gerader Verbinder 9">
            <a:extLst>
              <a:ext uri="{FF2B5EF4-FFF2-40B4-BE49-F238E27FC236}">
                <a16:creationId xmlns:a16="http://schemas.microsoft.com/office/drawing/2014/main" id="{69CE2596-930E-4507-8D09-5FD423102984}"/>
              </a:ext>
            </a:extLst>
          </p:cNvPr>
          <p:cNvCxnSpPr>
            <a:cxnSpLocks/>
          </p:cNvCxnSpPr>
          <p:nvPr/>
        </p:nvCxnSpPr>
        <p:spPr>
          <a:xfrm>
            <a:off x="8343900" y="3886200"/>
            <a:ext cx="3162300" cy="20459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06269"/>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95836042-CEF2-431E-806F-A321808AB931}"/>
              </a:ext>
            </a:extLst>
          </p:cNvPr>
          <p:cNvSpPr txBox="1"/>
          <p:nvPr/>
        </p:nvSpPr>
        <p:spPr>
          <a:xfrm>
            <a:off x="476250" y="349241"/>
            <a:ext cx="9925050" cy="1694823"/>
          </a:xfrm>
          <a:prstGeom prst="rect">
            <a:avLst/>
          </a:prstGeom>
          <a:noFill/>
        </p:spPr>
        <p:txBody>
          <a:bodyPr wrap="square">
            <a:spAutoFit/>
          </a:bodyPr>
          <a:lstStyle/>
          <a:p>
            <a:pPr>
              <a:lnSpc>
                <a:spcPct val="107000"/>
              </a:lnSpc>
              <a:spcAft>
                <a:spcPts val="800"/>
              </a:spcAft>
            </a:pPr>
            <a:r>
              <a:rPr lang="de-AT" sz="1800" b="1" dirty="0">
                <a:effectLst/>
                <a:latin typeface="Calibri" panose="020F0502020204030204" pitchFamily="34" charset="0"/>
                <a:ea typeface="Calibri" panose="020F0502020204030204" pitchFamily="34" charset="0"/>
                <a:cs typeface="Times New Roman" panose="02020603050405020304" pitchFamily="18" charset="0"/>
              </a:rPr>
              <a:t>Bsp. 2)</a:t>
            </a:r>
            <a:r>
              <a:rPr lang="de-AT" sz="1800" dirty="0">
                <a:effectLst/>
                <a:latin typeface="Calibri" panose="020F0502020204030204" pitchFamily="34" charset="0"/>
                <a:ea typeface="Calibri" panose="020F0502020204030204" pitchFamily="34" charset="0"/>
                <a:cs typeface="Times New Roman" panose="02020603050405020304" pitchFamily="18" charset="0"/>
              </a:rPr>
              <a:t> Nach einem Sturm sind mehrere Bäume umgeknickt. </a:t>
            </a:r>
          </a:p>
          <a:p>
            <a:pPr marL="342900" lvl="0" indent="-342900">
              <a:lnSpc>
                <a:spcPct val="150000"/>
              </a:lnSpc>
              <a:spcAft>
                <a:spcPts val="600"/>
              </a:spcAft>
              <a:buFont typeface="+mj-lt"/>
              <a:buAutoNum type="alphaLcPeriod" startAt="2"/>
            </a:pPr>
            <a:r>
              <a:rPr lang="de-AT" sz="1800" dirty="0">
                <a:effectLst/>
                <a:latin typeface="Calibri" panose="020F0502020204030204" pitchFamily="34" charset="0"/>
                <a:ea typeface="Calibri" panose="020F0502020204030204" pitchFamily="34" charset="0"/>
                <a:cs typeface="Times New Roman" panose="02020603050405020304" pitchFamily="18" charset="0"/>
              </a:rPr>
              <a:t>Ein 30 Meter hoher Baum ist so umgeknickt, dass die Baumspitze 18 Meter in waagrechter Entfernung vom Stamm auf dem Boden entfernt liegt. Berechne in welcher Höhe der Baum umgeknickt ist. Stelle diese Situation zuerst mit einer Skizze dar.</a:t>
            </a:r>
          </a:p>
        </p:txBody>
      </p:sp>
      <p:cxnSp>
        <p:nvCxnSpPr>
          <p:cNvPr id="4" name="Gerader Verbinder 3">
            <a:extLst>
              <a:ext uri="{FF2B5EF4-FFF2-40B4-BE49-F238E27FC236}">
                <a16:creationId xmlns:a16="http://schemas.microsoft.com/office/drawing/2014/main" id="{6A1E44BB-BAEE-418D-83F5-7AFFD24B43EE}"/>
              </a:ext>
            </a:extLst>
          </p:cNvPr>
          <p:cNvCxnSpPr>
            <a:cxnSpLocks/>
          </p:cNvCxnSpPr>
          <p:nvPr/>
        </p:nvCxnSpPr>
        <p:spPr>
          <a:xfrm>
            <a:off x="8267700" y="2228850"/>
            <a:ext cx="0" cy="37223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Gerader Verbinder 4">
            <a:extLst>
              <a:ext uri="{FF2B5EF4-FFF2-40B4-BE49-F238E27FC236}">
                <a16:creationId xmlns:a16="http://schemas.microsoft.com/office/drawing/2014/main" id="{3D5F047E-63FC-47D5-868B-5E338B046914}"/>
              </a:ext>
            </a:extLst>
          </p:cNvPr>
          <p:cNvCxnSpPr>
            <a:cxnSpLocks/>
          </p:cNvCxnSpPr>
          <p:nvPr/>
        </p:nvCxnSpPr>
        <p:spPr>
          <a:xfrm>
            <a:off x="8267700" y="5951222"/>
            <a:ext cx="31718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2F44F7D0-2995-45BC-899C-8D800C7EF600}"/>
              </a:ext>
            </a:extLst>
          </p:cNvPr>
          <p:cNvCxnSpPr>
            <a:cxnSpLocks/>
          </p:cNvCxnSpPr>
          <p:nvPr/>
        </p:nvCxnSpPr>
        <p:spPr>
          <a:xfrm>
            <a:off x="8277225" y="3905250"/>
            <a:ext cx="3162300" cy="20459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A778BFBC-0CBA-405C-B6A7-61A239BAEDE3}"/>
              </a:ext>
            </a:extLst>
          </p:cNvPr>
          <p:cNvCxnSpPr/>
          <p:nvPr/>
        </p:nvCxnSpPr>
        <p:spPr>
          <a:xfrm>
            <a:off x="8267700" y="3905250"/>
            <a:ext cx="0" cy="20459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98951"/>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291</Words>
  <Application>Microsoft Office PowerPoint</Application>
  <PresentationFormat>Breitbild</PresentationFormat>
  <Paragraphs>19</Paragraphs>
  <Slides>6</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Calibri</vt:lpstr>
      <vt:lpstr>Cambria Math</vt:lpstr>
      <vt:lpstr>Georgia</vt:lpstr>
      <vt:lpstr>Trebuchet MS</vt:lpstr>
      <vt:lpstr>Wingdings</vt:lpstr>
      <vt:lpstr>Holzart</vt:lpstr>
      <vt:lpstr>Satz des Pythagoras Anwendungen: Leiter, Baum</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111</cp:revision>
  <dcterms:created xsi:type="dcterms:W3CDTF">2020-04-09T06:13:57Z</dcterms:created>
  <dcterms:modified xsi:type="dcterms:W3CDTF">2022-11-04T15:38:16Z</dcterms:modified>
</cp:coreProperties>
</file>