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24" r:id="rId2"/>
    <p:sldId id="32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0C0C496-723B-4C47-ABA7-7B59E1441D54}"/>
    <pc:docChg chg="undo custSel addSld modSld">
      <pc:chgData name="Tegischer Lukas" userId="f78daebb-0565-485c-bd0e-1cd035e796ff" providerId="ADAL" clId="{10C0C496-723B-4C47-ABA7-7B59E1441D54}" dt="2021-05-02T17:10:55.777" v="67"/>
      <pc:docMkLst>
        <pc:docMk/>
      </pc:docMkLst>
      <pc:sldChg chg="addSp delSp modSp mod delAnim modAnim">
        <pc:chgData name="Tegischer Lukas" userId="f78daebb-0565-485c-bd0e-1cd035e796ff" providerId="ADAL" clId="{10C0C496-723B-4C47-ABA7-7B59E1441D54}" dt="2021-05-02T17:10:32.689" v="59"/>
        <pc:sldMkLst>
          <pc:docMk/>
          <pc:sldMk cId="2738696002" sldId="324"/>
        </pc:sldMkLst>
        <pc:spChg chg="mod">
          <ac:chgData name="Tegischer Lukas" userId="f78daebb-0565-485c-bd0e-1cd035e796ff" providerId="ADAL" clId="{10C0C496-723B-4C47-ABA7-7B59E1441D54}" dt="2021-05-02T17:10:20.521" v="56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0C0C496-723B-4C47-ABA7-7B59E1441D54}" dt="2021-05-02T17:06:43.111" v="27" actId="478"/>
          <ac:spMkLst>
            <pc:docMk/>
            <pc:sldMk cId="2738696002" sldId="324"/>
            <ac:spMk id="7" creationId="{CD9B0C02-85B2-4218-AE34-D89762C7B54F}"/>
          </ac:spMkLst>
        </pc:spChg>
        <pc:spChg chg="add mod">
          <ac:chgData name="Tegischer Lukas" userId="f78daebb-0565-485c-bd0e-1cd035e796ff" providerId="ADAL" clId="{10C0C496-723B-4C47-ABA7-7B59E1441D54}" dt="2021-05-02T17:10:26.918" v="58" actId="20577"/>
          <ac:spMkLst>
            <pc:docMk/>
            <pc:sldMk cId="2738696002" sldId="324"/>
            <ac:spMk id="9" creationId="{3BC79420-2A68-4A93-B8F9-90DA5B0A932D}"/>
          </ac:spMkLst>
        </pc:spChg>
        <pc:picChg chg="del">
          <ac:chgData name="Tegischer Lukas" userId="f78daebb-0565-485c-bd0e-1cd035e796ff" providerId="ADAL" clId="{10C0C496-723B-4C47-ABA7-7B59E1441D54}" dt="2021-05-02T17:06:43.475" v="28" actId="478"/>
          <ac:picMkLst>
            <pc:docMk/>
            <pc:sldMk cId="2738696002" sldId="324"/>
            <ac:picMk id="8" creationId="{EEFB698C-4C86-41B2-BD96-8DA68C95C103}"/>
          </ac:picMkLst>
        </pc:picChg>
        <pc:picChg chg="add mod ord">
          <ac:chgData name="Tegischer Lukas" userId="f78daebb-0565-485c-bd0e-1cd035e796ff" providerId="ADAL" clId="{10C0C496-723B-4C47-ABA7-7B59E1441D54}" dt="2021-05-02T17:10:17.081" v="55" actId="1076"/>
          <ac:picMkLst>
            <pc:docMk/>
            <pc:sldMk cId="2738696002" sldId="324"/>
            <ac:picMk id="10" creationId="{30197783-918D-40DD-A54B-A4CA6AE005D1}"/>
          </ac:picMkLst>
        </pc:picChg>
      </pc:sldChg>
      <pc:sldChg chg="addSp delSp modSp add mod delAnim modAnim">
        <pc:chgData name="Tegischer Lukas" userId="f78daebb-0565-485c-bd0e-1cd035e796ff" providerId="ADAL" clId="{10C0C496-723B-4C47-ABA7-7B59E1441D54}" dt="2021-05-02T17:10:55.777" v="67"/>
        <pc:sldMkLst>
          <pc:docMk/>
          <pc:sldMk cId="756688563" sldId="325"/>
        </pc:sldMkLst>
        <pc:spChg chg="add mod">
          <ac:chgData name="Tegischer Lukas" userId="f78daebb-0565-485c-bd0e-1cd035e796ff" providerId="ADAL" clId="{10C0C496-723B-4C47-ABA7-7B59E1441D54}" dt="2021-05-02T17:10:48.369" v="65" actId="1076"/>
          <ac:spMkLst>
            <pc:docMk/>
            <pc:sldMk cId="756688563" sldId="325"/>
            <ac:spMk id="7" creationId="{31D656D0-2B74-4FE9-B1F3-5E747AF8BA77}"/>
          </ac:spMkLst>
        </pc:spChg>
        <pc:spChg chg="del">
          <ac:chgData name="Tegischer Lukas" userId="f78daebb-0565-485c-bd0e-1cd035e796ff" providerId="ADAL" clId="{10C0C496-723B-4C47-ABA7-7B59E1441D54}" dt="2021-05-02T17:10:37.548" v="62" actId="478"/>
          <ac:spMkLst>
            <pc:docMk/>
            <pc:sldMk cId="756688563" sldId="325"/>
            <ac:spMk id="9" creationId="{3BC79420-2A68-4A93-B8F9-90DA5B0A932D}"/>
          </ac:spMkLst>
        </pc:spChg>
        <pc:picChg chg="mod">
          <ac:chgData name="Tegischer Lukas" userId="f78daebb-0565-485c-bd0e-1cd035e796ff" providerId="ADAL" clId="{10C0C496-723B-4C47-ABA7-7B59E1441D54}" dt="2021-05-02T17:10:36.442" v="61" actId="1076"/>
          <ac:picMkLst>
            <pc:docMk/>
            <pc:sldMk cId="756688563" sldId="325"/>
            <ac:picMk id="10" creationId="{30197783-918D-40DD-A54B-A4CA6AE005D1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A0B9D082-F5D1-4CB2-AEF1-748328DD9D44}"/>
    <pc:docChg chg="custSel modSld">
      <pc:chgData name="Tegischer Lukas" userId="f78daebb-0565-485c-bd0e-1cd035e796ff" providerId="ADAL" clId="{A0B9D082-F5D1-4CB2-AEF1-748328DD9D44}" dt="2021-05-02T17:06:16.026" v="23" actId="1076"/>
      <pc:docMkLst>
        <pc:docMk/>
      </pc:docMkLst>
      <pc:sldChg chg="addSp delSp modSp mod delAnim modAnim">
        <pc:chgData name="Tegischer Lukas" userId="f78daebb-0565-485c-bd0e-1cd035e796ff" providerId="ADAL" clId="{A0B9D082-F5D1-4CB2-AEF1-748328DD9D44}" dt="2021-05-02T17:06:16.026" v="23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A0B9D082-F5D1-4CB2-AEF1-748328DD9D44}" dt="2021-05-02T17:05:29.162" v="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9D082-F5D1-4CB2-AEF1-748328DD9D44}" dt="2021-05-02T17:05:45.889" v="14" actId="1076"/>
          <ac:spMkLst>
            <pc:docMk/>
            <pc:sldMk cId="2738696002" sldId="324"/>
            <ac:spMk id="7" creationId="{CD9B0C02-85B2-4218-AE34-D89762C7B54F}"/>
          </ac:spMkLst>
        </pc:spChg>
        <pc:spChg chg="del">
          <ac:chgData name="Tegischer Lukas" userId="f78daebb-0565-485c-bd0e-1cd035e796ff" providerId="ADAL" clId="{A0B9D082-F5D1-4CB2-AEF1-748328DD9D44}" dt="2021-05-02T17:05:30.205" v="8" actId="478"/>
          <ac:spMkLst>
            <pc:docMk/>
            <pc:sldMk cId="2738696002" sldId="324"/>
            <ac:spMk id="12" creationId="{557DA4AE-631F-4475-BE4C-03FB3F5D3289}"/>
          </ac:spMkLst>
        </pc:spChg>
        <pc:picChg chg="add mod">
          <ac:chgData name="Tegischer Lukas" userId="f78daebb-0565-485c-bd0e-1cd035e796ff" providerId="ADAL" clId="{A0B9D082-F5D1-4CB2-AEF1-748328DD9D44}" dt="2021-05-02T17:06:16.026" v="23" actId="1076"/>
          <ac:picMkLst>
            <pc:docMk/>
            <pc:sldMk cId="2738696002" sldId="324"/>
            <ac:picMk id="8" creationId="{EEFB698C-4C86-41B2-BD96-8DA68C95C103}"/>
          </ac:picMkLst>
        </pc:picChg>
        <pc:picChg chg="del">
          <ac:chgData name="Tegischer Lukas" userId="f78daebb-0565-485c-bd0e-1cd035e796ff" providerId="ADAL" clId="{A0B9D082-F5D1-4CB2-AEF1-748328DD9D44}" dt="2021-05-02T17:05:30.687" v="9" actId="478"/>
          <ac:picMkLst>
            <pc:docMk/>
            <pc:sldMk cId="2738696002" sldId="324"/>
            <ac:picMk id="13" creationId="{EE5555BE-BF2E-4EFB-8B2C-C3293FAA86EE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AC13C09-4489-4BEA-A787-19A1345362C6}"/>
    <pc:docChg chg="custSel modSld">
      <pc:chgData name="Tegischer Lukas" userId="f78daebb-0565-485c-bd0e-1cd035e796ff" providerId="ADAL" clId="{1AC13C09-4489-4BEA-A787-19A1345362C6}" dt="2022-11-04T15:46:12.994" v="1" actId="478"/>
      <pc:docMkLst>
        <pc:docMk/>
      </pc:docMkLst>
      <pc:sldChg chg="delSp mod">
        <pc:chgData name="Tegischer Lukas" userId="f78daebb-0565-485c-bd0e-1cd035e796ff" providerId="ADAL" clId="{1AC13C09-4489-4BEA-A787-19A1345362C6}" dt="2022-11-04T15:46:12.086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1AC13C09-4489-4BEA-A787-19A1345362C6}" dt="2022-11-04T15:46:12.086" v="0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AC13C09-4489-4BEA-A787-19A1345362C6}" dt="2022-11-04T15:46:12.994" v="1" actId="478"/>
        <pc:sldMkLst>
          <pc:docMk/>
          <pc:sldMk cId="756688563" sldId="325"/>
        </pc:sldMkLst>
        <pc:picChg chg="del">
          <ac:chgData name="Tegischer Lukas" userId="f78daebb-0565-485c-bd0e-1cd035e796ff" providerId="ADAL" clId="{1AC13C09-4489-4BEA-A787-19A1345362C6}" dt="2022-11-04T15:46:12.994" v="1" actId="478"/>
          <ac:picMkLst>
            <pc:docMk/>
            <pc:sldMk cId="756688563" sldId="32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014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0197783-918D-40DD-A54B-A4CA6AE005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39" t="22770" r="4187" b="29684"/>
          <a:stretch/>
        </p:blipFill>
        <p:spPr bwMode="auto">
          <a:xfrm>
            <a:off x="2724425" y="1277033"/>
            <a:ext cx="7027629" cy="32329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878566" y="564085"/>
            <a:ext cx="44348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Allgemeines Parallelogramm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BC79420-2A68-4A93-B8F9-90DA5B0A932D}"/>
                  </a:ext>
                </a:extLst>
              </p:cNvPr>
              <p:cNvSpPr txBox="1"/>
              <p:nvPr/>
            </p:nvSpPr>
            <p:spPr>
              <a:xfrm>
                <a:off x="2386798" y="4509970"/>
                <a:ext cx="8372642" cy="21705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Gegenüber liegende Seiten sind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 lang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52095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𝐶𝐷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𝐴𝐵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||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𝐶𝐷</m:t>
                      </m:r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𝐴𝐷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𝐵𝐶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||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𝐴𝐷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  <a:spcAft>
                    <a:spcPts val="3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Gegenüber liegende Winkel sind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 groß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BC79420-2A68-4A93-B8F9-90DA5B0A9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798" y="4509970"/>
                <a:ext cx="8372642" cy="2170594"/>
              </a:xfrm>
              <a:prstGeom prst="rect">
                <a:avLst/>
              </a:prstGeom>
              <a:blipFill>
                <a:blip r:embed="rId5"/>
                <a:stretch>
                  <a:fillRect l="-655" t="-14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30197783-918D-40DD-A54B-A4CA6AE005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39" t="22770" r="4187" b="29684"/>
          <a:stretch/>
        </p:blipFill>
        <p:spPr bwMode="auto">
          <a:xfrm>
            <a:off x="2673625" y="1277033"/>
            <a:ext cx="7027629" cy="32329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878566" y="564085"/>
            <a:ext cx="44348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Allgemeines Parallelogramm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1D656D0-2B74-4FE9-B1F3-5E747AF8BA77}"/>
                  </a:ext>
                </a:extLst>
              </p:cNvPr>
              <p:cNvSpPr txBox="1"/>
              <p:nvPr/>
            </p:nvSpPr>
            <p:spPr>
              <a:xfrm>
                <a:off x="1747520" y="4554692"/>
                <a:ext cx="8696960" cy="2052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Anliegende Winkel sind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supplementär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742950" lvl="1" indent="-285750">
                  <a:lnSpc>
                    <a:spcPct val="107000"/>
                  </a:lnSpc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=180°; 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=180°; 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=180°;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=180°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Diagonalen halbieren einander: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𝐴𝑀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𝑀𝐶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</m:t>
                    </m:r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𝐵𝑀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𝑀𝐷</m:t>
                        </m:r>
                      </m:e>
                    </m:acc>
                  </m:oMath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07000"/>
                  </a:lnSpc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 Rechteck ist eine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Sonderform des Parallelogramms</a:t>
                </a:r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1D656D0-2B74-4FE9-B1F3-5E747AF8B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520" y="4554692"/>
                <a:ext cx="8696960" cy="2052550"/>
              </a:xfrm>
              <a:prstGeom prst="rect">
                <a:avLst/>
              </a:prstGeom>
              <a:blipFill>
                <a:blip r:embed="rId5"/>
                <a:stretch>
                  <a:fillRect l="-631" t="-1187" b="-44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68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92</Words>
  <Application>Microsoft Office PowerPoint</Application>
  <PresentationFormat>Breitbild</PresentationFormat>
  <Paragraphs>13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Calibri</vt:lpstr>
      <vt:lpstr>Cambria Math</vt:lpstr>
      <vt:lpstr>Courier New</vt:lpstr>
      <vt:lpstr>Georgia</vt:lpstr>
      <vt:lpstr>Trebuchet MS</vt:lpstr>
      <vt:lpstr>Wingdings</vt:lpstr>
      <vt:lpstr>Holzart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2022-11-04T15:46:13Z</dcterms:modified>
</cp:coreProperties>
</file>