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324" r:id="rId2"/>
    <p:sldId id="325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10C0C496-723B-4C47-ABA7-7B59E1441D54}"/>
    <pc:docChg chg="undo custSel addSld modSld">
      <pc:chgData name="Tegischer Lukas" userId="f78daebb-0565-485c-bd0e-1cd035e796ff" providerId="ADAL" clId="{10C0C496-723B-4C47-ABA7-7B59E1441D54}" dt="2021-05-02T17:10:55.777" v="67"/>
      <pc:docMkLst>
        <pc:docMk/>
      </pc:docMkLst>
      <pc:sldChg chg="addSp delSp modSp mod delAnim modAnim">
        <pc:chgData name="Tegischer Lukas" userId="f78daebb-0565-485c-bd0e-1cd035e796ff" providerId="ADAL" clId="{10C0C496-723B-4C47-ABA7-7B59E1441D54}" dt="2021-05-02T17:10:32.689" v="59"/>
        <pc:sldMkLst>
          <pc:docMk/>
          <pc:sldMk cId="2738696002" sldId="324"/>
        </pc:sldMkLst>
        <pc:spChg chg="mod">
          <ac:chgData name="Tegischer Lukas" userId="f78daebb-0565-485c-bd0e-1cd035e796ff" providerId="ADAL" clId="{10C0C496-723B-4C47-ABA7-7B59E1441D54}" dt="2021-05-02T17:10:20.521" v="56" actId="1076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10C0C496-723B-4C47-ABA7-7B59E1441D54}" dt="2021-05-02T17:06:43.111" v="27" actId="478"/>
          <ac:spMkLst>
            <pc:docMk/>
            <pc:sldMk cId="2738696002" sldId="324"/>
            <ac:spMk id="7" creationId="{CD9B0C02-85B2-4218-AE34-D89762C7B54F}"/>
          </ac:spMkLst>
        </pc:spChg>
        <pc:spChg chg="add mod">
          <ac:chgData name="Tegischer Lukas" userId="f78daebb-0565-485c-bd0e-1cd035e796ff" providerId="ADAL" clId="{10C0C496-723B-4C47-ABA7-7B59E1441D54}" dt="2021-05-02T17:10:26.918" v="58" actId="20577"/>
          <ac:spMkLst>
            <pc:docMk/>
            <pc:sldMk cId="2738696002" sldId="324"/>
            <ac:spMk id="9" creationId="{3BC79420-2A68-4A93-B8F9-90DA5B0A932D}"/>
          </ac:spMkLst>
        </pc:spChg>
        <pc:picChg chg="del">
          <ac:chgData name="Tegischer Lukas" userId="f78daebb-0565-485c-bd0e-1cd035e796ff" providerId="ADAL" clId="{10C0C496-723B-4C47-ABA7-7B59E1441D54}" dt="2021-05-02T17:06:43.475" v="28" actId="478"/>
          <ac:picMkLst>
            <pc:docMk/>
            <pc:sldMk cId="2738696002" sldId="324"/>
            <ac:picMk id="8" creationId="{EEFB698C-4C86-41B2-BD96-8DA68C95C103}"/>
          </ac:picMkLst>
        </pc:picChg>
        <pc:picChg chg="add mod ord">
          <ac:chgData name="Tegischer Lukas" userId="f78daebb-0565-485c-bd0e-1cd035e796ff" providerId="ADAL" clId="{10C0C496-723B-4C47-ABA7-7B59E1441D54}" dt="2021-05-02T17:10:17.081" v="55" actId="1076"/>
          <ac:picMkLst>
            <pc:docMk/>
            <pc:sldMk cId="2738696002" sldId="324"/>
            <ac:picMk id="10" creationId="{30197783-918D-40DD-A54B-A4CA6AE005D1}"/>
          </ac:picMkLst>
        </pc:picChg>
      </pc:sldChg>
      <pc:sldChg chg="addSp delSp modSp add mod delAnim modAnim">
        <pc:chgData name="Tegischer Lukas" userId="f78daebb-0565-485c-bd0e-1cd035e796ff" providerId="ADAL" clId="{10C0C496-723B-4C47-ABA7-7B59E1441D54}" dt="2021-05-02T17:10:55.777" v="67"/>
        <pc:sldMkLst>
          <pc:docMk/>
          <pc:sldMk cId="756688563" sldId="325"/>
        </pc:sldMkLst>
        <pc:spChg chg="add mod">
          <ac:chgData name="Tegischer Lukas" userId="f78daebb-0565-485c-bd0e-1cd035e796ff" providerId="ADAL" clId="{10C0C496-723B-4C47-ABA7-7B59E1441D54}" dt="2021-05-02T17:10:48.369" v="65" actId="1076"/>
          <ac:spMkLst>
            <pc:docMk/>
            <pc:sldMk cId="756688563" sldId="325"/>
            <ac:spMk id="7" creationId="{31D656D0-2B74-4FE9-B1F3-5E747AF8BA77}"/>
          </ac:spMkLst>
        </pc:spChg>
        <pc:spChg chg="del">
          <ac:chgData name="Tegischer Lukas" userId="f78daebb-0565-485c-bd0e-1cd035e796ff" providerId="ADAL" clId="{10C0C496-723B-4C47-ABA7-7B59E1441D54}" dt="2021-05-02T17:10:37.548" v="62" actId="478"/>
          <ac:spMkLst>
            <pc:docMk/>
            <pc:sldMk cId="756688563" sldId="325"/>
            <ac:spMk id="9" creationId="{3BC79420-2A68-4A93-B8F9-90DA5B0A932D}"/>
          </ac:spMkLst>
        </pc:spChg>
        <pc:picChg chg="mod">
          <ac:chgData name="Tegischer Lukas" userId="f78daebb-0565-485c-bd0e-1cd035e796ff" providerId="ADAL" clId="{10C0C496-723B-4C47-ABA7-7B59E1441D54}" dt="2021-05-02T17:10:36.442" v="61" actId="1076"/>
          <ac:picMkLst>
            <pc:docMk/>
            <pc:sldMk cId="756688563" sldId="325"/>
            <ac:picMk id="10" creationId="{30197783-918D-40DD-A54B-A4CA6AE005D1}"/>
          </ac:picMkLst>
        </pc:picChg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  <pc:docChgLst>
    <pc:chgData name="Tegischer Lukas" userId="f78daebb-0565-485c-bd0e-1cd035e796ff" providerId="ADAL" clId="{A0B9D082-F5D1-4CB2-AEF1-748328DD9D44}"/>
    <pc:docChg chg="custSel modSld">
      <pc:chgData name="Tegischer Lukas" userId="f78daebb-0565-485c-bd0e-1cd035e796ff" providerId="ADAL" clId="{A0B9D082-F5D1-4CB2-AEF1-748328DD9D44}" dt="2021-05-02T17:06:16.026" v="23" actId="1076"/>
      <pc:docMkLst>
        <pc:docMk/>
      </pc:docMkLst>
      <pc:sldChg chg="addSp delSp modSp mod delAnim modAnim">
        <pc:chgData name="Tegischer Lukas" userId="f78daebb-0565-485c-bd0e-1cd035e796ff" providerId="ADAL" clId="{A0B9D082-F5D1-4CB2-AEF1-748328DD9D44}" dt="2021-05-02T17:06:16.026" v="23" actId="1076"/>
        <pc:sldMkLst>
          <pc:docMk/>
          <pc:sldMk cId="2738696002" sldId="324"/>
        </pc:sldMkLst>
        <pc:spChg chg="mod">
          <ac:chgData name="Tegischer Lukas" userId="f78daebb-0565-485c-bd0e-1cd035e796ff" providerId="ADAL" clId="{A0B9D082-F5D1-4CB2-AEF1-748328DD9D44}" dt="2021-05-02T17:05:29.162" v="7" actId="1076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0B9D082-F5D1-4CB2-AEF1-748328DD9D44}" dt="2021-05-02T17:05:45.889" v="14" actId="1076"/>
          <ac:spMkLst>
            <pc:docMk/>
            <pc:sldMk cId="2738696002" sldId="324"/>
            <ac:spMk id="7" creationId="{CD9B0C02-85B2-4218-AE34-D89762C7B54F}"/>
          </ac:spMkLst>
        </pc:spChg>
        <pc:spChg chg="del">
          <ac:chgData name="Tegischer Lukas" userId="f78daebb-0565-485c-bd0e-1cd035e796ff" providerId="ADAL" clId="{A0B9D082-F5D1-4CB2-AEF1-748328DD9D44}" dt="2021-05-02T17:05:30.205" v="8" actId="478"/>
          <ac:spMkLst>
            <pc:docMk/>
            <pc:sldMk cId="2738696002" sldId="324"/>
            <ac:spMk id="12" creationId="{557DA4AE-631F-4475-BE4C-03FB3F5D3289}"/>
          </ac:spMkLst>
        </pc:spChg>
        <pc:picChg chg="add mod">
          <ac:chgData name="Tegischer Lukas" userId="f78daebb-0565-485c-bd0e-1cd035e796ff" providerId="ADAL" clId="{A0B9D082-F5D1-4CB2-AEF1-748328DD9D44}" dt="2021-05-02T17:06:16.026" v="23" actId="1076"/>
          <ac:picMkLst>
            <pc:docMk/>
            <pc:sldMk cId="2738696002" sldId="324"/>
            <ac:picMk id="8" creationId="{EEFB698C-4C86-41B2-BD96-8DA68C95C103}"/>
          </ac:picMkLst>
        </pc:picChg>
        <pc:picChg chg="del">
          <ac:chgData name="Tegischer Lukas" userId="f78daebb-0565-485c-bd0e-1cd035e796ff" providerId="ADAL" clId="{A0B9D082-F5D1-4CB2-AEF1-748328DD9D44}" dt="2021-05-02T17:05:30.687" v="9" actId="478"/>
          <ac:picMkLst>
            <pc:docMk/>
            <pc:sldMk cId="2738696002" sldId="324"/>
            <ac:picMk id="13" creationId="{EE5555BE-BF2E-4EFB-8B2C-C3293FAA86EE}"/>
          </ac:picMkLst>
        </pc:picChg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52EC607D-82FE-4D3A-9910-F359F24B6426}"/>
    <pc:docChg chg="undo custSel addSld delSld modSld sldOrd">
      <pc:chgData name="Tegischer Lukas" userId="f78daebb-0565-485c-bd0e-1cd035e796ff" providerId="ADAL" clId="{52EC607D-82FE-4D3A-9910-F359F24B6426}" dt="2021-04-13T14:12:20.146" v="365" actId="1076"/>
      <pc:docMkLst>
        <pc:docMk/>
      </pc:docMkLst>
      <pc:sldChg chg="addSp delSp modSp mod addCm delCm">
        <pc:chgData name="Tegischer Lukas" userId="f78daebb-0565-485c-bd0e-1cd035e796ff" providerId="ADAL" clId="{52EC607D-82FE-4D3A-9910-F359F24B6426}" dt="2021-04-13T14:12:20.146" v="365" actId="1076"/>
        <pc:sldMkLst>
          <pc:docMk/>
          <pc:sldMk cId="3932101437" sldId="291"/>
        </pc:sldMkLst>
        <pc:spChg chg="add mod">
          <ac:chgData name="Tegischer Lukas" userId="f78daebb-0565-485c-bd0e-1cd035e796ff" providerId="ADAL" clId="{52EC607D-82FE-4D3A-9910-F359F24B6426}" dt="2021-04-13T14:12:20.146" v="365" actId="1076"/>
          <ac:spMkLst>
            <pc:docMk/>
            <pc:sldMk cId="3932101437" sldId="291"/>
            <ac:spMk id="4" creationId="{9345B8F8-CDBB-4CCC-8249-4FAD14C11D14}"/>
          </ac:spMkLst>
        </pc:spChg>
        <pc:spChg chg="add mod">
          <ac:chgData name="Tegischer Lukas" userId="f78daebb-0565-485c-bd0e-1cd035e796ff" providerId="ADAL" clId="{52EC607D-82FE-4D3A-9910-F359F24B6426}" dt="2021-04-13T14:12:15.859" v="364" actId="1076"/>
          <ac:spMkLst>
            <pc:docMk/>
            <pc:sldMk cId="3932101437" sldId="291"/>
            <ac:spMk id="5" creationId="{B3B4CE89-1229-4B66-B3D4-B1C1DDA8FCEA}"/>
          </ac:spMkLst>
        </pc:spChg>
        <pc:spChg chg="add mod">
          <ac:chgData name="Tegischer Lukas" userId="f78daebb-0565-485c-bd0e-1cd035e796ff" providerId="ADAL" clId="{52EC607D-82FE-4D3A-9910-F359F24B6426}" dt="2021-04-13T14:12:13.755" v="363" actId="1076"/>
          <ac:spMkLst>
            <pc:docMk/>
            <pc:sldMk cId="3932101437" sldId="291"/>
            <ac:spMk id="6" creationId="{94E0EE5C-E164-4D22-9741-486714283553}"/>
          </ac:spMkLst>
        </pc:spChg>
        <pc:picChg chg="del">
          <ac:chgData name="Tegischer Lukas" userId="f78daebb-0565-485c-bd0e-1cd035e796ff" providerId="ADAL" clId="{52EC607D-82FE-4D3A-9910-F359F24B6426}" dt="2021-04-13T14:05:27.443" v="2" actId="478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52EC607D-82FE-4D3A-9910-F359F24B6426}" dt="2021-04-13T14:10:45.994" v="347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add del mod ord addAnim delAnim">
        <pc:chgData name="Tegischer Lukas" userId="f78daebb-0565-485c-bd0e-1cd035e796ff" providerId="ADAL" clId="{52EC607D-82FE-4D3A-9910-F359F24B6426}" dt="2021-04-13T14:06:21.720" v="29"/>
        <pc:sldMkLst>
          <pc:docMk/>
          <pc:sldMk cId="155942452" sldId="335"/>
        </pc:sldMkLst>
        <pc:spChg chg="mod">
          <ac:chgData name="Tegischer Lukas" userId="f78daebb-0565-485c-bd0e-1cd035e796ff" providerId="ADAL" clId="{52EC607D-82FE-4D3A-9910-F359F24B6426}" dt="2021-04-13T14:06:20.250" v="27" actId="20577"/>
          <ac:spMkLst>
            <pc:docMk/>
            <pc:sldMk cId="155942452" sldId="33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52EC607D-82FE-4D3A-9910-F359F24B6426}" dt="2021-04-13T14:06:19.416" v="24" actId="478"/>
          <ac:spMkLst>
            <pc:docMk/>
            <pc:sldMk cId="155942452" sldId="335"/>
            <ac:spMk id="3" creationId="{089A42E4-DE60-4F9C-B9DF-FC3D39B95BBE}"/>
          </ac:spMkLst>
        </pc:spChg>
        <pc:spChg chg="add del">
          <ac:chgData name="Tegischer Lukas" userId="f78daebb-0565-485c-bd0e-1cd035e796ff" providerId="ADAL" clId="{52EC607D-82FE-4D3A-9910-F359F24B6426}" dt="2021-04-13T14:06:19.770" v="25" actId="478"/>
          <ac:spMkLst>
            <pc:docMk/>
            <pc:sldMk cId="155942452" sldId="335"/>
            <ac:spMk id="6" creationId="{ADBD4DB5-A1D9-4760-8929-B9D0752259DC}"/>
          </ac:spMkLst>
        </pc:spChg>
        <pc:picChg chg="add del">
          <ac:chgData name="Tegischer Lukas" userId="f78daebb-0565-485c-bd0e-1cd035e796ff" providerId="ADAL" clId="{52EC607D-82FE-4D3A-9910-F359F24B6426}" dt="2021-04-13T14:06:20.037" v="26" actId="478"/>
          <ac:picMkLst>
            <pc:docMk/>
            <pc:sldMk cId="155942452" sldId="335"/>
            <ac:picMk id="5" creationId="{7FFAB52F-38F8-4C1D-B21A-01E11E608D6F}"/>
          </ac:picMkLst>
        </pc:picChg>
      </pc:sldChg>
      <pc:sldChg chg="new del">
        <pc:chgData name="Tegischer Lukas" userId="f78daebb-0565-485c-bd0e-1cd035e796ff" providerId="ADAL" clId="{52EC607D-82FE-4D3A-9910-F359F24B6426}" dt="2021-04-13T14:05:59.921" v="5" actId="680"/>
        <pc:sldMkLst>
          <pc:docMk/>
          <pc:sldMk cId="1580490185" sldId="335"/>
        </pc:sldMkLst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BFBEC091-2477-4EA5-B46B-AB78AEB86019}"/>
    <pc:docChg chg="undo redo custSel addSld delSld modSld sldOrd">
      <pc:chgData name="Tegischer Lukas" userId="f78daebb-0565-485c-bd0e-1cd035e796ff" providerId="ADAL" clId="{BFBEC091-2477-4EA5-B46B-AB78AEB86019}" dt="2021-05-02T17:03:00.081" v="405"/>
      <pc:docMkLst>
        <pc:docMk/>
      </pc:docMkLst>
      <pc:sldChg chg="del">
        <pc:chgData name="Tegischer Lukas" userId="f78daebb-0565-485c-bd0e-1cd035e796ff" providerId="ADAL" clId="{BFBEC091-2477-4EA5-B46B-AB78AEB86019}" dt="2021-05-02T16:52:43.633" v="0" actId="47"/>
        <pc:sldMkLst>
          <pc:docMk/>
          <pc:sldMk cId="336392357" sldId="256"/>
        </pc:sldMkLst>
      </pc:sldChg>
      <pc:sldChg chg="del">
        <pc:chgData name="Tegischer Lukas" userId="f78daebb-0565-485c-bd0e-1cd035e796ff" providerId="ADAL" clId="{BFBEC091-2477-4EA5-B46B-AB78AEB86019}" dt="2021-05-02T17:02:50.719" v="403" actId="47"/>
        <pc:sldMkLst>
          <pc:docMk/>
          <pc:sldMk cId="3932101437" sldId="291"/>
        </pc:sldMkLst>
      </pc:sldChg>
      <pc:sldChg chg="addSp delSp modSp mod delAnim modAnim">
        <pc:chgData name="Tegischer Lukas" userId="f78daebb-0565-485c-bd0e-1cd035e796ff" providerId="ADAL" clId="{BFBEC091-2477-4EA5-B46B-AB78AEB86019}" dt="2021-05-02T16:55:19.329" v="157"/>
        <pc:sldMkLst>
          <pc:docMk/>
          <pc:sldMk cId="2738696002" sldId="324"/>
        </pc:sldMkLst>
        <pc:spChg chg="add mod">
          <ac:chgData name="Tegischer Lukas" userId="f78daebb-0565-485c-bd0e-1cd035e796ff" providerId="ADAL" clId="{BFBEC091-2477-4EA5-B46B-AB78AEB86019}" dt="2021-05-02T16:55:11.847" v="153" actId="115"/>
          <ac:spMkLst>
            <pc:docMk/>
            <pc:sldMk cId="2738696002" sldId="324"/>
            <ac:spMk id="2" creationId="{F020F4B3-7E8E-4B7B-97C5-F86B76694B3B}"/>
          </ac:spMkLst>
        </pc:spChg>
        <pc:spChg chg="add mod">
          <ac:chgData name="Tegischer Lukas" userId="f78daebb-0565-485c-bd0e-1cd035e796ff" providerId="ADAL" clId="{BFBEC091-2477-4EA5-B46B-AB78AEB86019}" dt="2021-05-02T16:54:20.122" v="126" actId="1076"/>
          <ac:spMkLst>
            <pc:docMk/>
            <pc:sldMk cId="2738696002" sldId="324"/>
            <ac:spMk id="3" creationId="{35B20D00-636C-48A6-98A7-1AA2F1DB2C9C}"/>
          </ac:spMkLst>
        </pc:spChg>
        <pc:spChg chg="mod">
          <ac:chgData name="Tegischer Lukas" userId="f78daebb-0565-485c-bd0e-1cd035e796ff" providerId="ADAL" clId="{BFBEC091-2477-4EA5-B46B-AB78AEB86019}" dt="2021-05-02T16:53:54.504" v="89" actId="1076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BFBEC091-2477-4EA5-B46B-AB78AEB86019}" dt="2021-05-02T16:54:31.082" v="139" actId="1076"/>
          <ac:spMkLst>
            <pc:docMk/>
            <pc:sldMk cId="2738696002" sldId="324"/>
            <ac:spMk id="8" creationId="{8B555375-1A13-4958-AF54-C343149F31DA}"/>
          </ac:spMkLst>
        </pc:spChg>
        <pc:spChg chg="del">
          <ac:chgData name="Tegischer Lukas" userId="f78daebb-0565-485c-bd0e-1cd035e796ff" providerId="ADAL" clId="{BFBEC091-2477-4EA5-B46B-AB78AEB86019}" dt="2021-05-02T16:52:52.422" v="20" actId="478"/>
          <ac:spMkLst>
            <pc:docMk/>
            <pc:sldMk cId="2738696002" sldId="324"/>
            <ac:spMk id="9" creationId="{59C0AA41-3F53-4CBD-AAA0-C18AEB19E14A}"/>
          </ac:spMkLst>
        </pc:spChg>
        <pc:spChg chg="del">
          <ac:chgData name="Tegischer Lukas" userId="f78daebb-0565-485c-bd0e-1cd035e796ff" providerId="ADAL" clId="{BFBEC091-2477-4EA5-B46B-AB78AEB86019}" dt="2021-05-02T16:52:53.724" v="21" actId="478"/>
          <ac:spMkLst>
            <pc:docMk/>
            <pc:sldMk cId="2738696002" sldId="324"/>
            <ac:spMk id="12" creationId="{DBAFB8BC-146D-4F63-8E18-2782745CC5B2}"/>
          </ac:spMkLst>
        </pc:spChg>
        <pc:picChg chg="add mod">
          <ac:chgData name="Tegischer Lukas" userId="f78daebb-0565-485c-bd0e-1cd035e796ff" providerId="ADAL" clId="{BFBEC091-2477-4EA5-B46B-AB78AEB86019}" dt="2021-05-02T16:54:52.474" v="146" actId="1076"/>
          <ac:picMkLst>
            <pc:docMk/>
            <pc:sldMk cId="2738696002" sldId="324"/>
            <ac:picMk id="10" creationId="{D6433AAD-CBA9-48B9-88D5-A101526F4C2F}"/>
          </ac:picMkLst>
        </pc:picChg>
        <pc:picChg chg="add mod">
          <ac:chgData name="Tegischer Lukas" userId="f78daebb-0565-485c-bd0e-1cd035e796ff" providerId="ADAL" clId="{BFBEC091-2477-4EA5-B46B-AB78AEB86019}" dt="2021-05-02T16:55:06.674" v="151" actId="1076"/>
          <ac:picMkLst>
            <pc:docMk/>
            <pc:sldMk cId="2738696002" sldId="324"/>
            <ac:picMk id="11" creationId="{8FE328D2-3919-4334-B309-703847B8B884}"/>
          </ac:picMkLst>
        </pc:picChg>
      </pc:sldChg>
      <pc:sldChg chg="add del">
        <pc:chgData name="Tegischer Lukas" userId="f78daebb-0565-485c-bd0e-1cd035e796ff" providerId="ADAL" clId="{BFBEC091-2477-4EA5-B46B-AB78AEB86019}" dt="2021-05-02T17:03:00.081" v="405"/>
        <pc:sldMkLst>
          <pc:docMk/>
          <pc:sldMk cId="1632334189" sldId="341"/>
        </pc:sldMkLst>
      </pc:sldChg>
      <pc:sldChg chg="del">
        <pc:chgData name="Tegischer Lukas" userId="f78daebb-0565-485c-bd0e-1cd035e796ff" providerId="ADAL" clId="{BFBEC091-2477-4EA5-B46B-AB78AEB86019}" dt="2021-05-02T17:02:50.719" v="403" actId="47"/>
        <pc:sldMkLst>
          <pc:docMk/>
          <pc:sldMk cId="100397792" sldId="371"/>
        </pc:sldMkLst>
      </pc:sldChg>
      <pc:sldChg chg="del">
        <pc:chgData name="Tegischer Lukas" userId="f78daebb-0565-485c-bd0e-1cd035e796ff" providerId="ADAL" clId="{BFBEC091-2477-4EA5-B46B-AB78AEB86019}" dt="2021-05-02T17:02:50.719" v="403" actId="47"/>
        <pc:sldMkLst>
          <pc:docMk/>
          <pc:sldMk cId="3628626713" sldId="372"/>
        </pc:sldMkLst>
      </pc:sldChg>
      <pc:sldChg chg="del">
        <pc:chgData name="Tegischer Lukas" userId="f78daebb-0565-485c-bd0e-1cd035e796ff" providerId="ADAL" clId="{BFBEC091-2477-4EA5-B46B-AB78AEB86019}" dt="2021-05-02T17:02:50.719" v="403" actId="47"/>
        <pc:sldMkLst>
          <pc:docMk/>
          <pc:sldMk cId="1159446542" sldId="373"/>
        </pc:sldMkLst>
      </pc:sldChg>
      <pc:sldChg chg="del">
        <pc:chgData name="Tegischer Lukas" userId="f78daebb-0565-485c-bd0e-1cd035e796ff" providerId="ADAL" clId="{BFBEC091-2477-4EA5-B46B-AB78AEB86019}" dt="2021-05-02T17:02:50.719" v="403" actId="47"/>
        <pc:sldMkLst>
          <pc:docMk/>
          <pc:sldMk cId="4106811770" sldId="374"/>
        </pc:sldMkLst>
      </pc:sldChg>
      <pc:sldChg chg="del">
        <pc:chgData name="Tegischer Lukas" userId="f78daebb-0565-485c-bd0e-1cd035e796ff" providerId="ADAL" clId="{BFBEC091-2477-4EA5-B46B-AB78AEB86019}" dt="2021-05-02T17:02:50.719" v="403" actId="47"/>
        <pc:sldMkLst>
          <pc:docMk/>
          <pc:sldMk cId="2239700137" sldId="375"/>
        </pc:sldMkLst>
      </pc:sldChg>
      <pc:sldChg chg="del">
        <pc:chgData name="Tegischer Lukas" userId="f78daebb-0565-485c-bd0e-1cd035e796ff" providerId="ADAL" clId="{BFBEC091-2477-4EA5-B46B-AB78AEB86019}" dt="2021-05-02T17:02:50.719" v="403" actId="47"/>
        <pc:sldMkLst>
          <pc:docMk/>
          <pc:sldMk cId="2725605086" sldId="376"/>
        </pc:sldMkLst>
      </pc:sldChg>
      <pc:sldChg chg="del">
        <pc:chgData name="Tegischer Lukas" userId="f78daebb-0565-485c-bd0e-1cd035e796ff" providerId="ADAL" clId="{BFBEC091-2477-4EA5-B46B-AB78AEB86019}" dt="2021-05-02T17:02:50.719" v="403" actId="47"/>
        <pc:sldMkLst>
          <pc:docMk/>
          <pc:sldMk cId="1373139285" sldId="378"/>
        </pc:sldMkLst>
      </pc:sldChg>
      <pc:sldChg chg="del">
        <pc:chgData name="Tegischer Lukas" userId="f78daebb-0565-485c-bd0e-1cd035e796ff" providerId="ADAL" clId="{BFBEC091-2477-4EA5-B46B-AB78AEB86019}" dt="2021-05-02T17:02:50.719" v="403" actId="47"/>
        <pc:sldMkLst>
          <pc:docMk/>
          <pc:sldMk cId="1040106601" sldId="379"/>
        </pc:sldMkLst>
      </pc:sldChg>
      <pc:sldChg chg="addSp delSp modSp add mod delAnim modAnim">
        <pc:chgData name="Tegischer Lukas" userId="f78daebb-0565-485c-bd0e-1cd035e796ff" providerId="ADAL" clId="{BFBEC091-2477-4EA5-B46B-AB78AEB86019}" dt="2021-05-02T16:56:21.489" v="192"/>
        <pc:sldMkLst>
          <pc:docMk/>
          <pc:sldMk cId="3746385274" sldId="380"/>
        </pc:sldMkLst>
        <pc:spChg chg="del">
          <ac:chgData name="Tegischer Lukas" userId="f78daebb-0565-485c-bd0e-1cd035e796ff" providerId="ADAL" clId="{BFBEC091-2477-4EA5-B46B-AB78AEB86019}" dt="2021-05-02T16:55:35.578" v="160" actId="478"/>
          <ac:spMkLst>
            <pc:docMk/>
            <pc:sldMk cId="3746385274" sldId="380"/>
            <ac:spMk id="2" creationId="{F020F4B3-7E8E-4B7B-97C5-F86B76694B3B}"/>
          </ac:spMkLst>
        </pc:spChg>
        <pc:spChg chg="del">
          <ac:chgData name="Tegischer Lukas" userId="f78daebb-0565-485c-bd0e-1cd035e796ff" providerId="ADAL" clId="{BFBEC091-2477-4EA5-B46B-AB78AEB86019}" dt="2021-05-02T16:55:34.743" v="159" actId="478"/>
          <ac:spMkLst>
            <pc:docMk/>
            <pc:sldMk cId="3746385274" sldId="380"/>
            <ac:spMk id="3" creationId="{35B20D00-636C-48A6-98A7-1AA2F1DB2C9C}"/>
          </ac:spMkLst>
        </pc:spChg>
        <pc:spChg chg="mod">
          <ac:chgData name="Tegischer Lukas" userId="f78daebb-0565-485c-bd0e-1cd035e796ff" providerId="ADAL" clId="{BFBEC091-2477-4EA5-B46B-AB78AEB86019}" dt="2021-05-02T16:55:38.127" v="172" actId="20577"/>
          <ac:spMkLst>
            <pc:docMk/>
            <pc:sldMk cId="3746385274" sldId="380"/>
            <ac:spMk id="4" creationId="{C427B5BC-E2AB-4596-857C-DA06F86C68EB}"/>
          </ac:spMkLst>
        </pc:spChg>
        <pc:spChg chg="del">
          <ac:chgData name="Tegischer Lukas" userId="f78daebb-0565-485c-bd0e-1cd035e796ff" providerId="ADAL" clId="{BFBEC091-2477-4EA5-B46B-AB78AEB86019}" dt="2021-05-02T16:55:39.383" v="173" actId="478"/>
          <ac:spMkLst>
            <pc:docMk/>
            <pc:sldMk cId="3746385274" sldId="380"/>
            <ac:spMk id="8" creationId="{8B555375-1A13-4958-AF54-C343149F31DA}"/>
          </ac:spMkLst>
        </pc:spChg>
        <pc:spChg chg="add mod">
          <ac:chgData name="Tegischer Lukas" userId="f78daebb-0565-485c-bd0e-1cd035e796ff" providerId="ADAL" clId="{BFBEC091-2477-4EA5-B46B-AB78AEB86019}" dt="2021-05-02T16:56:14.674" v="190" actId="1076"/>
          <ac:spMkLst>
            <pc:docMk/>
            <pc:sldMk cId="3746385274" sldId="380"/>
            <ac:spMk id="12" creationId="{C3D396F8-ED73-4A6B-B9A1-EE4E0873C5A3}"/>
          </ac:spMkLst>
        </pc:spChg>
        <pc:picChg chg="mod">
          <ac:chgData name="Tegischer Lukas" userId="f78daebb-0565-485c-bd0e-1cd035e796ff" providerId="ADAL" clId="{BFBEC091-2477-4EA5-B46B-AB78AEB86019}" dt="2021-05-02T16:55:44.313" v="178" actId="1076"/>
          <ac:picMkLst>
            <pc:docMk/>
            <pc:sldMk cId="3746385274" sldId="380"/>
            <ac:picMk id="10" creationId="{D6433AAD-CBA9-48B9-88D5-A101526F4C2F}"/>
          </ac:picMkLst>
        </pc:picChg>
        <pc:picChg chg="del">
          <ac:chgData name="Tegischer Lukas" userId="f78daebb-0565-485c-bd0e-1cd035e796ff" providerId="ADAL" clId="{BFBEC091-2477-4EA5-B46B-AB78AEB86019}" dt="2021-05-02T16:55:39.937" v="174" actId="478"/>
          <ac:picMkLst>
            <pc:docMk/>
            <pc:sldMk cId="3746385274" sldId="380"/>
            <ac:picMk id="11" creationId="{8FE328D2-3919-4334-B309-703847B8B884}"/>
          </ac:picMkLst>
        </pc:picChg>
      </pc:sldChg>
      <pc:sldChg chg="addSp delSp modSp add mod ord delAnim modAnim">
        <pc:chgData name="Tegischer Lukas" userId="f78daebb-0565-485c-bd0e-1cd035e796ff" providerId="ADAL" clId="{BFBEC091-2477-4EA5-B46B-AB78AEB86019}" dt="2021-05-02T16:59:08.537" v="260"/>
        <pc:sldMkLst>
          <pc:docMk/>
          <pc:sldMk cId="3718384748" sldId="381"/>
        </pc:sldMkLst>
        <pc:spChg chg="del">
          <ac:chgData name="Tegischer Lukas" userId="f78daebb-0565-485c-bd0e-1cd035e796ff" providerId="ADAL" clId="{BFBEC091-2477-4EA5-B46B-AB78AEB86019}" dt="2021-05-02T16:56:34.659" v="224" actId="478"/>
          <ac:spMkLst>
            <pc:docMk/>
            <pc:sldMk cId="3718384748" sldId="381"/>
            <ac:spMk id="2" creationId="{F020F4B3-7E8E-4B7B-97C5-F86B76694B3B}"/>
          </ac:spMkLst>
        </pc:spChg>
        <pc:spChg chg="del">
          <ac:chgData name="Tegischer Lukas" userId="f78daebb-0565-485c-bd0e-1cd035e796ff" providerId="ADAL" clId="{BFBEC091-2477-4EA5-B46B-AB78AEB86019}" dt="2021-05-02T16:56:35.673" v="225" actId="478"/>
          <ac:spMkLst>
            <pc:docMk/>
            <pc:sldMk cId="3718384748" sldId="381"/>
            <ac:spMk id="3" creationId="{35B20D00-636C-48A6-98A7-1AA2F1DB2C9C}"/>
          </ac:spMkLst>
        </pc:spChg>
        <pc:spChg chg="mod">
          <ac:chgData name="Tegischer Lukas" userId="f78daebb-0565-485c-bd0e-1cd035e796ff" providerId="ADAL" clId="{BFBEC091-2477-4EA5-B46B-AB78AEB86019}" dt="2021-05-02T16:58:53.674" v="246" actId="1076"/>
          <ac:spMkLst>
            <pc:docMk/>
            <pc:sldMk cId="3718384748" sldId="381"/>
            <ac:spMk id="4" creationId="{C427B5BC-E2AB-4596-857C-DA06F86C68EB}"/>
          </ac:spMkLst>
        </pc:spChg>
        <pc:spChg chg="del">
          <ac:chgData name="Tegischer Lukas" userId="f78daebb-0565-485c-bd0e-1cd035e796ff" providerId="ADAL" clId="{BFBEC091-2477-4EA5-B46B-AB78AEB86019}" dt="2021-05-02T16:56:38.198" v="227" actId="478"/>
          <ac:spMkLst>
            <pc:docMk/>
            <pc:sldMk cId="3718384748" sldId="381"/>
            <ac:spMk id="8" creationId="{8B555375-1A13-4958-AF54-C343149F31DA}"/>
          </ac:spMkLst>
        </pc:spChg>
        <pc:spChg chg="add mod">
          <ac:chgData name="Tegischer Lukas" userId="f78daebb-0565-485c-bd0e-1cd035e796ff" providerId="ADAL" clId="{BFBEC091-2477-4EA5-B46B-AB78AEB86019}" dt="2021-05-02T16:58:52.434" v="245" actId="1076"/>
          <ac:spMkLst>
            <pc:docMk/>
            <pc:sldMk cId="3718384748" sldId="381"/>
            <ac:spMk id="12" creationId="{55AAF026-9029-4FD8-9F91-9039B157AAB4}"/>
          </ac:spMkLst>
        </pc:spChg>
        <pc:picChg chg="mod">
          <ac:chgData name="Tegischer Lukas" userId="f78daebb-0565-485c-bd0e-1cd035e796ff" providerId="ADAL" clId="{BFBEC091-2477-4EA5-B46B-AB78AEB86019}" dt="2021-05-02T16:56:41.250" v="230" actId="1076"/>
          <ac:picMkLst>
            <pc:docMk/>
            <pc:sldMk cId="3718384748" sldId="381"/>
            <ac:picMk id="10" creationId="{D6433AAD-CBA9-48B9-88D5-A101526F4C2F}"/>
          </ac:picMkLst>
        </pc:picChg>
        <pc:picChg chg="del">
          <ac:chgData name="Tegischer Lukas" userId="f78daebb-0565-485c-bd0e-1cd035e796ff" providerId="ADAL" clId="{BFBEC091-2477-4EA5-B46B-AB78AEB86019}" dt="2021-05-02T16:56:38.689" v="228" actId="478"/>
          <ac:picMkLst>
            <pc:docMk/>
            <pc:sldMk cId="3718384748" sldId="381"/>
            <ac:picMk id="11" creationId="{8FE328D2-3919-4334-B309-703847B8B884}"/>
          </ac:picMkLst>
        </pc:picChg>
      </pc:sldChg>
      <pc:sldChg chg="addSp delSp modSp add mod delAnim modAnim">
        <pc:chgData name="Tegischer Lukas" userId="f78daebb-0565-485c-bd0e-1cd035e796ff" providerId="ADAL" clId="{BFBEC091-2477-4EA5-B46B-AB78AEB86019}" dt="2021-05-02T16:59:54.785" v="277" actId="1076"/>
        <pc:sldMkLst>
          <pc:docMk/>
          <pc:sldMk cId="256731268" sldId="382"/>
        </pc:sldMkLst>
        <pc:spChg chg="mod">
          <ac:chgData name="Tegischer Lukas" userId="f78daebb-0565-485c-bd0e-1cd035e796ff" providerId="ADAL" clId="{BFBEC091-2477-4EA5-B46B-AB78AEB86019}" dt="2021-05-02T16:59:54.785" v="277" actId="1076"/>
          <ac:spMkLst>
            <pc:docMk/>
            <pc:sldMk cId="256731268" sldId="382"/>
            <ac:spMk id="4" creationId="{C427B5BC-E2AB-4596-857C-DA06F86C68EB}"/>
          </ac:spMkLst>
        </pc:spChg>
        <pc:spChg chg="add mod">
          <ac:chgData name="Tegischer Lukas" userId="f78daebb-0565-485c-bd0e-1cd035e796ff" providerId="ADAL" clId="{BFBEC091-2477-4EA5-B46B-AB78AEB86019}" dt="2021-05-02T16:59:52.090" v="276" actId="1076"/>
          <ac:spMkLst>
            <pc:docMk/>
            <pc:sldMk cId="256731268" sldId="382"/>
            <ac:spMk id="8" creationId="{6898036B-53B2-4D0C-9E9E-15DFF972D62F}"/>
          </ac:spMkLst>
        </pc:spChg>
        <pc:spChg chg="del">
          <ac:chgData name="Tegischer Lukas" userId="f78daebb-0565-485c-bd0e-1cd035e796ff" providerId="ADAL" clId="{BFBEC091-2477-4EA5-B46B-AB78AEB86019}" dt="2021-05-02T16:59:26.656" v="265" actId="478"/>
          <ac:spMkLst>
            <pc:docMk/>
            <pc:sldMk cId="256731268" sldId="382"/>
            <ac:spMk id="12" creationId="{55AAF026-9029-4FD8-9F91-9039B157AAB4}"/>
          </ac:spMkLst>
        </pc:spChg>
        <pc:picChg chg="add mod">
          <ac:chgData name="Tegischer Lukas" userId="f78daebb-0565-485c-bd0e-1cd035e796ff" providerId="ADAL" clId="{BFBEC091-2477-4EA5-B46B-AB78AEB86019}" dt="2021-05-02T16:59:14.010" v="264" actId="1076"/>
          <ac:picMkLst>
            <pc:docMk/>
            <pc:sldMk cId="256731268" sldId="382"/>
            <ac:picMk id="6" creationId="{541311B9-7470-4C73-8068-9DA5D608BA69}"/>
          </ac:picMkLst>
        </pc:picChg>
        <pc:picChg chg="del">
          <ac:chgData name="Tegischer Lukas" userId="f78daebb-0565-485c-bd0e-1cd035e796ff" providerId="ADAL" clId="{BFBEC091-2477-4EA5-B46B-AB78AEB86019}" dt="2021-05-02T16:59:04.746" v="257" actId="478"/>
          <ac:picMkLst>
            <pc:docMk/>
            <pc:sldMk cId="256731268" sldId="382"/>
            <ac:picMk id="10" creationId="{D6433AAD-CBA9-48B9-88D5-A101526F4C2F}"/>
          </ac:picMkLst>
        </pc:picChg>
      </pc:sldChg>
      <pc:sldChg chg="addSp delSp modSp add mod delAnim">
        <pc:chgData name="Tegischer Lukas" userId="f78daebb-0565-485c-bd0e-1cd035e796ff" providerId="ADAL" clId="{BFBEC091-2477-4EA5-B46B-AB78AEB86019}" dt="2021-05-02T17:01:19.559" v="358" actId="403"/>
        <pc:sldMkLst>
          <pc:docMk/>
          <pc:sldMk cId="3919273105" sldId="383"/>
        </pc:sldMkLst>
        <pc:spChg chg="mod">
          <ac:chgData name="Tegischer Lukas" userId="f78daebb-0565-485c-bd0e-1cd035e796ff" providerId="ADAL" clId="{BFBEC091-2477-4EA5-B46B-AB78AEB86019}" dt="2021-05-02T17:01:19.559" v="358" actId="403"/>
          <ac:spMkLst>
            <pc:docMk/>
            <pc:sldMk cId="3919273105" sldId="38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BFBEC091-2477-4EA5-B46B-AB78AEB86019}" dt="2021-05-02T17:01:11.153" v="355" actId="1076"/>
          <ac:spMkLst>
            <pc:docMk/>
            <pc:sldMk cId="3919273105" sldId="383"/>
            <ac:spMk id="7" creationId="{AAF648D2-E20E-45A0-9FD6-DD54FE6308D6}"/>
          </ac:spMkLst>
        </pc:spChg>
        <pc:spChg chg="del">
          <ac:chgData name="Tegischer Lukas" userId="f78daebb-0565-485c-bd0e-1cd035e796ff" providerId="ADAL" clId="{BFBEC091-2477-4EA5-B46B-AB78AEB86019}" dt="2021-05-02T17:00:17.091" v="291" actId="478"/>
          <ac:spMkLst>
            <pc:docMk/>
            <pc:sldMk cId="3919273105" sldId="383"/>
            <ac:spMk id="8" creationId="{6898036B-53B2-4D0C-9E9E-15DFF972D62F}"/>
          </ac:spMkLst>
        </pc:spChg>
        <pc:picChg chg="del">
          <ac:chgData name="Tegischer Lukas" userId="f78daebb-0565-485c-bd0e-1cd035e796ff" providerId="ADAL" clId="{BFBEC091-2477-4EA5-B46B-AB78AEB86019}" dt="2021-05-02T17:00:15.911" v="290" actId="478"/>
          <ac:picMkLst>
            <pc:docMk/>
            <pc:sldMk cId="3919273105" sldId="383"/>
            <ac:picMk id="6" creationId="{541311B9-7470-4C73-8068-9DA5D608BA69}"/>
          </ac:picMkLst>
        </pc:picChg>
        <pc:picChg chg="add mod">
          <ac:chgData name="Tegischer Lukas" userId="f78daebb-0565-485c-bd0e-1cd035e796ff" providerId="ADAL" clId="{BFBEC091-2477-4EA5-B46B-AB78AEB86019}" dt="2021-05-02T17:01:03.122" v="350" actId="1076"/>
          <ac:picMkLst>
            <pc:docMk/>
            <pc:sldMk cId="3919273105" sldId="383"/>
            <ac:picMk id="9" creationId="{C1AB3C32-64E3-4135-9B5F-85504D52A8AA}"/>
          </ac:picMkLst>
        </pc:picChg>
      </pc:sldChg>
      <pc:sldChg chg="addSp delSp modSp add mod modAnim">
        <pc:chgData name="Tegischer Lukas" userId="f78daebb-0565-485c-bd0e-1cd035e796ff" providerId="ADAL" clId="{BFBEC091-2477-4EA5-B46B-AB78AEB86019}" dt="2021-05-02T17:02:42.047" v="402"/>
        <pc:sldMkLst>
          <pc:docMk/>
          <pc:sldMk cId="2199145973" sldId="384"/>
        </pc:sldMkLst>
        <pc:spChg chg="mod">
          <ac:chgData name="Tegischer Lukas" userId="f78daebb-0565-485c-bd0e-1cd035e796ff" providerId="ADAL" clId="{BFBEC091-2477-4EA5-B46B-AB78AEB86019}" dt="2021-05-02T17:02:30.379" v="398" actId="1076"/>
          <ac:spMkLst>
            <pc:docMk/>
            <pc:sldMk cId="2199145973" sldId="384"/>
            <ac:spMk id="4" creationId="{C427B5BC-E2AB-4596-857C-DA06F86C68EB}"/>
          </ac:spMkLst>
        </pc:spChg>
        <pc:spChg chg="del">
          <ac:chgData name="Tegischer Lukas" userId="f78daebb-0565-485c-bd0e-1cd035e796ff" providerId="ADAL" clId="{BFBEC091-2477-4EA5-B46B-AB78AEB86019}" dt="2021-05-02T17:01:40.193" v="377" actId="478"/>
          <ac:spMkLst>
            <pc:docMk/>
            <pc:sldMk cId="2199145973" sldId="384"/>
            <ac:spMk id="7" creationId="{AAF648D2-E20E-45A0-9FD6-DD54FE6308D6}"/>
          </ac:spMkLst>
        </pc:spChg>
        <pc:spChg chg="add mod">
          <ac:chgData name="Tegischer Lukas" userId="f78daebb-0565-485c-bd0e-1cd035e796ff" providerId="ADAL" clId="{BFBEC091-2477-4EA5-B46B-AB78AEB86019}" dt="2021-05-02T17:02:32.083" v="399" actId="1076"/>
          <ac:spMkLst>
            <pc:docMk/>
            <pc:sldMk cId="2199145973" sldId="384"/>
            <ac:spMk id="8" creationId="{D2E4D9CC-5314-4957-AF16-65CEAEDE872A}"/>
          </ac:spMkLst>
        </pc:spChg>
        <pc:picChg chg="del">
          <ac:chgData name="Tegischer Lukas" userId="f78daebb-0565-485c-bd0e-1cd035e796ff" providerId="ADAL" clId="{BFBEC091-2477-4EA5-B46B-AB78AEB86019}" dt="2021-05-02T17:01:39.310" v="376" actId="478"/>
          <ac:picMkLst>
            <pc:docMk/>
            <pc:sldMk cId="2199145973" sldId="384"/>
            <ac:picMk id="9" creationId="{C1AB3C32-64E3-4135-9B5F-85504D52A8AA}"/>
          </ac:picMkLst>
        </pc:pic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1AC13C09-4489-4BEA-A787-19A1345362C6}"/>
    <pc:docChg chg="custSel modSld">
      <pc:chgData name="Tegischer Lukas" userId="f78daebb-0565-485c-bd0e-1cd035e796ff" providerId="ADAL" clId="{1AC13C09-4489-4BEA-A787-19A1345362C6}" dt="2022-11-04T15:46:12.994" v="1" actId="478"/>
      <pc:docMkLst>
        <pc:docMk/>
      </pc:docMkLst>
      <pc:sldChg chg="delSp mod">
        <pc:chgData name="Tegischer Lukas" userId="f78daebb-0565-485c-bd0e-1cd035e796ff" providerId="ADAL" clId="{1AC13C09-4489-4BEA-A787-19A1345362C6}" dt="2022-11-04T15:46:12.086" v="0" actId="478"/>
        <pc:sldMkLst>
          <pc:docMk/>
          <pc:sldMk cId="2738696002" sldId="324"/>
        </pc:sldMkLst>
        <pc:picChg chg="del">
          <ac:chgData name="Tegischer Lukas" userId="f78daebb-0565-485c-bd0e-1cd035e796ff" providerId="ADAL" clId="{1AC13C09-4489-4BEA-A787-19A1345362C6}" dt="2022-11-04T15:46:12.086" v="0" actId="478"/>
          <ac:picMkLst>
            <pc:docMk/>
            <pc:sldMk cId="2738696002" sldId="324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1AC13C09-4489-4BEA-A787-19A1345362C6}" dt="2022-11-04T15:46:12.994" v="1" actId="478"/>
        <pc:sldMkLst>
          <pc:docMk/>
          <pc:sldMk cId="756688563" sldId="325"/>
        </pc:sldMkLst>
        <pc:picChg chg="del">
          <ac:chgData name="Tegischer Lukas" userId="f78daebb-0565-485c-bd0e-1cd035e796ff" providerId="ADAL" clId="{1AC13C09-4489-4BEA-A787-19A1345362C6}" dt="2022-11-04T15:46:12.994" v="1" actId="478"/>
          <ac:picMkLst>
            <pc:docMk/>
            <pc:sldMk cId="756688563" sldId="325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32462F41-08DD-4EE5-B210-50B74885BE35}"/>
    <pc:docChg chg="undo custSel delSld modSld">
      <pc:chgData name="Tegischer Lukas" userId="f78daebb-0565-485c-bd0e-1cd035e796ff" providerId="ADAL" clId="{32462F41-08DD-4EE5-B210-50B74885BE35}" dt="2021-05-02T17:05:11.489" v="60" actId="1076"/>
      <pc:docMkLst>
        <pc:docMk/>
      </pc:docMkLst>
      <pc:sldChg chg="addSp delSp modSp mod delAnim modAnim">
        <pc:chgData name="Tegischer Lukas" userId="f78daebb-0565-485c-bd0e-1cd035e796ff" providerId="ADAL" clId="{32462F41-08DD-4EE5-B210-50B74885BE35}" dt="2021-05-02T17:05:11.489" v="60" actId="1076"/>
        <pc:sldMkLst>
          <pc:docMk/>
          <pc:sldMk cId="2738696002" sldId="324"/>
        </pc:sldMkLst>
        <pc:spChg chg="del">
          <ac:chgData name="Tegischer Lukas" userId="f78daebb-0565-485c-bd0e-1cd035e796ff" providerId="ADAL" clId="{32462F41-08DD-4EE5-B210-50B74885BE35}" dt="2021-05-02T17:04:01.580" v="8" actId="478"/>
          <ac:spMkLst>
            <pc:docMk/>
            <pc:sldMk cId="2738696002" sldId="324"/>
            <ac:spMk id="2" creationId="{F020F4B3-7E8E-4B7B-97C5-F86B76694B3B}"/>
          </ac:spMkLst>
        </pc:spChg>
        <pc:spChg chg="del">
          <ac:chgData name="Tegischer Lukas" userId="f78daebb-0565-485c-bd0e-1cd035e796ff" providerId="ADAL" clId="{32462F41-08DD-4EE5-B210-50B74885BE35}" dt="2021-05-02T17:04:02.347" v="9" actId="478"/>
          <ac:spMkLst>
            <pc:docMk/>
            <pc:sldMk cId="2738696002" sldId="324"/>
            <ac:spMk id="3" creationId="{35B20D00-636C-48A6-98A7-1AA2F1DB2C9C}"/>
          </ac:spMkLst>
        </pc:spChg>
        <pc:spChg chg="mod">
          <ac:chgData name="Tegischer Lukas" userId="f78daebb-0565-485c-bd0e-1cd035e796ff" providerId="ADAL" clId="{32462F41-08DD-4EE5-B210-50B74885BE35}" dt="2021-05-02T17:05:11.489" v="60" actId="1076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32462F41-08DD-4EE5-B210-50B74885BE35}" dt="2021-05-02T17:04:03.798" v="11" actId="478"/>
          <ac:spMkLst>
            <pc:docMk/>
            <pc:sldMk cId="2738696002" sldId="324"/>
            <ac:spMk id="8" creationId="{8B555375-1A13-4958-AF54-C343149F31DA}"/>
          </ac:spMkLst>
        </pc:spChg>
        <pc:spChg chg="add mod">
          <ac:chgData name="Tegischer Lukas" userId="f78daebb-0565-485c-bd0e-1cd035e796ff" providerId="ADAL" clId="{32462F41-08DD-4EE5-B210-50B74885BE35}" dt="2021-05-02T17:05:05.192" v="58" actId="1076"/>
          <ac:spMkLst>
            <pc:docMk/>
            <pc:sldMk cId="2738696002" sldId="324"/>
            <ac:spMk id="12" creationId="{557DA4AE-631F-4475-BE4C-03FB3F5D3289}"/>
          </ac:spMkLst>
        </pc:spChg>
        <pc:picChg chg="del">
          <ac:chgData name="Tegischer Lukas" userId="f78daebb-0565-485c-bd0e-1cd035e796ff" providerId="ADAL" clId="{32462F41-08DD-4EE5-B210-50B74885BE35}" dt="2021-05-02T17:04:02.650" v="10" actId="478"/>
          <ac:picMkLst>
            <pc:docMk/>
            <pc:sldMk cId="2738696002" sldId="324"/>
            <ac:picMk id="10" creationId="{D6433AAD-CBA9-48B9-88D5-A101526F4C2F}"/>
          </ac:picMkLst>
        </pc:picChg>
        <pc:picChg chg="del">
          <ac:chgData name="Tegischer Lukas" userId="f78daebb-0565-485c-bd0e-1cd035e796ff" providerId="ADAL" clId="{32462F41-08DD-4EE5-B210-50B74885BE35}" dt="2021-05-02T17:04:04.083" v="12" actId="478"/>
          <ac:picMkLst>
            <pc:docMk/>
            <pc:sldMk cId="2738696002" sldId="324"/>
            <ac:picMk id="11" creationId="{8FE328D2-3919-4334-B309-703847B8B884}"/>
          </ac:picMkLst>
        </pc:picChg>
        <pc:picChg chg="add mod">
          <ac:chgData name="Tegischer Lukas" userId="f78daebb-0565-485c-bd0e-1cd035e796ff" providerId="ADAL" clId="{32462F41-08DD-4EE5-B210-50B74885BE35}" dt="2021-05-02T17:04:56.421" v="57" actId="14100"/>
          <ac:picMkLst>
            <pc:docMk/>
            <pc:sldMk cId="2738696002" sldId="324"/>
            <ac:picMk id="13" creationId="{EE5555BE-BF2E-4EFB-8B2C-C3293FAA86EE}"/>
          </ac:picMkLst>
        </pc:picChg>
      </pc:sldChg>
      <pc:sldChg chg="del">
        <pc:chgData name="Tegischer Lukas" userId="f78daebb-0565-485c-bd0e-1cd035e796ff" providerId="ADAL" clId="{32462F41-08DD-4EE5-B210-50B74885BE35}" dt="2021-05-02T17:05:08.260" v="59" actId="47"/>
        <pc:sldMkLst>
          <pc:docMk/>
          <pc:sldMk cId="3746385274" sldId="380"/>
        </pc:sldMkLst>
      </pc:sldChg>
      <pc:sldChg chg="del">
        <pc:chgData name="Tegischer Lukas" userId="f78daebb-0565-485c-bd0e-1cd035e796ff" providerId="ADAL" clId="{32462F41-08DD-4EE5-B210-50B74885BE35}" dt="2021-05-02T17:05:08.260" v="59" actId="47"/>
        <pc:sldMkLst>
          <pc:docMk/>
          <pc:sldMk cId="3718384748" sldId="381"/>
        </pc:sldMkLst>
      </pc:sldChg>
      <pc:sldChg chg="del">
        <pc:chgData name="Tegischer Lukas" userId="f78daebb-0565-485c-bd0e-1cd035e796ff" providerId="ADAL" clId="{32462F41-08DD-4EE5-B210-50B74885BE35}" dt="2021-05-02T17:05:08.260" v="59" actId="47"/>
        <pc:sldMkLst>
          <pc:docMk/>
          <pc:sldMk cId="256731268" sldId="382"/>
        </pc:sldMkLst>
      </pc:sldChg>
      <pc:sldChg chg="del">
        <pc:chgData name="Tegischer Lukas" userId="f78daebb-0565-485c-bd0e-1cd035e796ff" providerId="ADAL" clId="{32462F41-08DD-4EE5-B210-50B74885BE35}" dt="2021-05-02T17:05:08.260" v="59" actId="47"/>
        <pc:sldMkLst>
          <pc:docMk/>
          <pc:sldMk cId="3919273105" sldId="383"/>
        </pc:sldMkLst>
      </pc:sldChg>
      <pc:sldChg chg="del">
        <pc:chgData name="Tegischer Lukas" userId="f78daebb-0565-485c-bd0e-1cd035e796ff" providerId="ADAL" clId="{32462F41-08DD-4EE5-B210-50B74885BE35}" dt="2021-05-02T17:05:08.260" v="59" actId="47"/>
        <pc:sldMkLst>
          <pc:docMk/>
          <pc:sldMk cId="2199145973" sldId="38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6057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4014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>
            <a:extLst>
              <a:ext uri="{FF2B5EF4-FFF2-40B4-BE49-F238E27FC236}">
                <a16:creationId xmlns:a16="http://schemas.microsoft.com/office/drawing/2014/main" id="{30197783-918D-40DD-A54B-A4CA6AE005D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339" t="22770" r="4187" b="29684"/>
          <a:stretch/>
        </p:blipFill>
        <p:spPr bwMode="auto">
          <a:xfrm>
            <a:off x="2724425" y="1277033"/>
            <a:ext cx="7027629" cy="323293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3878566" y="564085"/>
            <a:ext cx="44348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Allgemeines Parallelogramm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3BC79420-2A68-4A93-B8F9-90DA5B0A932D}"/>
                  </a:ext>
                </a:extLst>
              </p:cNvPr>
              <p:cNvSpPr txBox="1"/>
              <p:nvPr/>
            </p:nvSpPr>
            <p:spPr>
              <a:xfrm>
                <a:off x="2386798" y="4509970"/>
                <a:ext cx="8372642" cy="217059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07000"/>
                  </a:lnSpc>
                  <a:spcAft>
                    <a:spcPts val="300"/>
                  </a:spcAft>
                  <a:buFont typeface="Wingdings" panose="05000000000000000000" pitchFamily="2" charset="2"/>
                  <a:buChar char=""/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Gegenüber liegende Seiten sind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gleich lang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und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parallel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252095">
                  <a:lnSpc>
                    <a:spcPct val="107000"/>
                  </a:lnSpc>
                  <a:spcAft>
                    <a:spcPts val="3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𝐶𝐷</m:t>
                          </m:r>
                        </m:e>
                      </m:acc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, 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𝐴𝐵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|| 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𝐶𝐷</m:t>
                      </m:r>
                    </m:oMath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𝐵𝐶</m:t>
                          </m:r>
                        </m:e>
                      </m:acc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𝐴𝐷</m:t>
                          </m:r>
                        </m:e>
                      </m:acc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, 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𝐵𝐶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|| 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𝐴𝐷</m:t>
                      </m:r>
                    </m:oMath>
                  </m:oMathPara>
                </a14:m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52095">
                  <a:lnSpc>
                    <a:spcPct val="107000"/>
                  </a:lnSpc>
                  <a:spcAft>
                    <a:spcPts val="300"/>
                  </a:spcAft>
                </a:pP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7000"/>
                  </a:lnSpc>
                  <a:buFont typeface="Wingdings" panose="05000000000000000000" pitchFamily="2" charset="2"/>
                  <a:buChar char=""/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Gegenüber liegende Winkel sind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gleich groß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  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𝛼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𝛾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; 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𝛽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𝛿</m:t>
                    </m:r>
                  </m:oMath>
                </a14:m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52095">
                  <a:lnSpc>
                    <a:spcPct val="107000"/>
                  </a:lnSpc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3BC79420-2A68-4A93-B8F9-90DA5B0A93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6798" y="4509970"/>
                <a:ext cx="8372642" cy="2170594"/>
              </a:xfrm>
              <a:prstGeom prst="rect">
                <a:avLst/>
              </a:prstGeom>
              <a:blipFill>
                <a:blip r:embed="rId5"/>
                <a:stretch>
                  <a:fillRect l="-655" t="-140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869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>
            <a:extLst>
              <a:ext uri="{FF2B5EF4-FFF2-40B4-BE49-F238E27FC236}">
                <a16:creationId xmlns:a16="http://schemas.microsoft.com/office/drawing/2014/main" id="{30197783-918D-40DD-A54B-A4CA6AE005D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339" t="22770" r="4187" b="29684"/>
          <a:stretch/>
        </p:blipFill>
        <p:spPr bwMode="auto">
          <a:xfrm>
            <a:off x="2673625" y="1277033"/>
            <a:ext cx="7027629" cy="323293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3878566" y="564085"/>
            <a:ext cx="44348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Allgemeines Parallelogramm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31D656D0-2B74-4FE9-B1F3-5E747AF8BA77}"/>
                  </a:ext>
                </a:extLst>
              </p:cNvPr>
              <p:cNvSpPr txBox="1"/>
              <p:nvPr/>
            </p:nvSpPr>
            <p:spPr>
              <a:xfrm>
                <a:off x="1747520" y="4554692"/>
                <a:ext cx="8696960" cy="205255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07000"/>
                  </a:lnSpc>
                  <a:buFont typeface="Wingdings" panose="05000000000000000000" pitchFamily="2" charset="2"/>
                  <a:buChar char=""/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Anliegende Winkel sind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supplementär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742950" lvl="1" indent="-285750">
                  <a:lnSpc>
                    <a:spcPct val="107000"/>
                  </a:lnSpc>
                  <a:buFont typeface="Courier New" panose="02070309020205020404" pitchFamily="49" charset="0"/>
                  <a:buChar char="o"/>
                </a:pP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𝛼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 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𝛽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=180°;  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𝛽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𝛾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=180°;  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𝛾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𝛿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=180°; 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𝛼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𝛿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=180°</m:t>
                    </m:r>
                  </m:oMath>
                </a14:m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52095">
                  <a:lnSpc>
                    <a:spcPct val="107000"/>
                  </a:lnSpc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  <a:p>
                <a:pPr marL="342900" lvl="0" indent="-342900">
                  <a:lnSpc>
                    <a:spcPct val="107000"/>
                  </a:lnSpc>
                  <a:buFont typeface="Wingdings" panose="05000000000000000000" pitchFamily="2" charset="2"/>
                  <a:buChar char=""/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Die Diagonalen halbieren einander:  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𝐴𝑀</m:t>
                        </m:r>
                      </m:e>
                    </m:acc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𝑀𝐶</m:t>
                        </m:r>
                      </m:e>
                    </m:acc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    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𝑢𝑛𝑑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   </m:t>
                    </m:r>
                    <m:acc>
                      <m:accPr>
                        <m:chr m:val="̅"/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𝐵𝑀</m:t>
                        </m:r>
                      </m:e>
                    </m:acc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𝑀𝐷</m:t>
                        </m:r>
                      </m:e>
                    </m:acc>
                  </m:oMath>
                </a14:m>
                <a:endParaRPr lang="de-AT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07000"/>
                  </a:lnSpc>
                </a:pPr>
                <a:endParaRPr lang="de-AT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7000"/>
                  </a:lnSpc>
                  <a:buFont typeface="Wingdings" panose="05000000000000000000" pitchFamily="2" charset="2"/>
                  <a:buChar char=""/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Das Rechteck ist eine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Sonderform des Parallelogramms</a:t>
                </a:r>
                <a:endParaRPr lang="de-AT" sz="2000" dirty="0"/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31D656D0-2B74-4FE9-B1F3-5E747AF8BA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7520" y="4554692"/>
                <a:ext cx="8696960" cy="2052550"/>
              </a:xfrm>
              <a:prstGeom prst="rect">
                <a:avLst/>
              </a:prstGeom>
              <a:blipFill>
                <a:blip r:embed="rId5"/>
                <a:stretch>
                  <a:fillRect l="-631" t="-1187" b="-445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6688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92</Words>
  <Application>Microsoft Office PowerPoint</Application>
  <PresentationFormat>Breitbild</PresentationFormat>
  <Paragraphs>13</Paragraphs>
  <Slides>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9" baseType="lpstr">
      <vt:lpstr>Calibri</vt:lpstr>
      <vt:lpstr>Cambria Math</vt:lpstr>
      <vt:lpstr>Courier New</vt:lpstr>
      <vt:lpstr>Georgia</vt:lpstr>
      <vt:lpstr>Trebuchet MS</vt:lpstr>
      <vt:lpstr>Wingdings</vt:lpstr>
      <vt:lpstr>Holzart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117</cp:revision>
  <dcterms:created xsi:type="dcterms:W3CDTF">2020-04-09T06:13:57Z</dcterms:created>
  <dcterms:modified xsi:type="dcterms:W3CDTF">2022-11-04T15:46:13Z</dcterms:modified>
</cp:coreProperties>
</file>