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78" r:id="rId3"/>
    <p:sldId id="298" r:id="rId4"/>
    <p:sldId id="302" r:id="rId5"/>
    <p:sldId id="299" r:id="rId6"/>
    <p:sldId id="301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84669522-3933-4BE0-A980-FA0C75AAFB6F}"/>
    <pc:docChg chg="undo custSel addSld delSld modSld sldOrd">
      <pc:chgData name="Tegischer Lukas" userId="f78daebb-0565-485c-bd0e-1cd035e796ff" providerId="ADAL" clId="{84669522-3933-4BE0-A980-FA0C75AAFB6F}" dt="2021-01-28T15:04:05.358" v="979" actId="20577"/>
      <pc:docMkLst>
        <pc:docMk/>
      </pc:docMkLst>
      <pc:sldChg chg="modSp">
        <pc:chgData name="Tegischer Lukas" userId="f78daebb-0565-485c-bd0e-1cd035e796ff" providerId="ADAL" clId="{84669522-3933-4BE0-A980-FA0C75AAFB6F}" dt="2021-01-28T14:46:19.994" v="46" actId="207"/>
        <pc:sldMkLst>
          <pc:docMk/>
          <pc:sldMk cId="336392357" sldId="256"/>
        </pc:sldMkLst>
        <pc:spChg chg="mod">
          <ac:chgData name="Tegischer Lukas" userId="f78daebb-0565-485c-bd0e-1cd035e796ff" providerId="ADAL" clId="{84669522-3933-4BE0-A980-FA0C75AAFB6F}" dt="2021-01-28T14:46:19.994" v="46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84669522-3933-4BE0-A980-FA0C75AAFB6F}" dt="2021-01-28T14:54:09.808" v="676"/>
        <pc:sldMkLst>
          <pc:docMk/>
          <pc:sldMk cId="4068653008" sldId="278"/>
        </pc:sldMkLst>
        <pc:spChg chg="mod">
          <ac:chgData name="Tegischer Lukas" userId="f78daebb-0565-485c-bd0e-1cd035e796ff" providerId="ADAL" clId="{84669522-3933-4BE0-A980-FA0C75AAFB6F}" dt="2021-01-28T14:48:35.676" v="202" actId="20577"/>
          <ac:spMkLst>
            <pc:docMk/>
            <pc:sldMk cId="4068653008" sldId="278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84669522-3933-4BE0-A980-FA0C75AAFB6F}" dt="2021-01-28T14:48:38.566" v="203" actId="478"/>
          <ac:spMkLst>
            <pc:docMk/>
            <pc:sldMk cId="4068653008" sldId="278"/>
            <ac:spMk id="3" creationId="{1AED3B3F-3040-4518-B45F-93F0AD55368F}"/>
          </ac:spMkLst>
        </pc:spChg>
        <pc:spChg chg="del">
          <ac:chgData name="Tegischer Lukas" userId="f78daebb-0565-485c-bd0e-1cd035e796ff" providerId="ADAL" clId="{84669522-3933-4BE0-A980-FA0C75AAFB6F}" dt="2021-01-28T14:47:03.758" v="143" actId="478"/>
          <ac:spMkLst>
            <pc:docMk/>
            <pc:sldMk cId="4068653008" sldId="278"/>
            <ac:spMk id="4" creationId="{9BF4B430-B9C5-402A-8B08-F84739235B4A}"/>
          </ac:spMkLst>
        </pc:spChg>
        <pc:graphicFrameChg chg="add del">
          <ac:chgData name="Tegischer Lukas" userId="f78daebb-0565-485c-bd0e-1cd035e796ff" providerId="ADAL" clId="{84669522-3933-4BE0-A980-FA0C75AAFB6F}" dt="2021-01-28T14:48:11.456" v="165"/>
          <ac:graphicFrameMkLst>
            <pc:docMk/>
            <pc:sldMk cId="4068653008" sldId="278"/>
            <ac:graphicFrameMk id="5" creationId="{D49DBCB9-CB4B-485B-9450-7D6DB4A0A064}"/>
          </ac:graphicFrameMkLst>
        </pc:graphicFrameChg>
        <pc:graphicFrameChg chg="add mod">
          <ac:chgData name="Tegischer Lukas" userId="f78daebb-0565-485c-bd0e-1cd035e796ff" providerId="ADAL" clId="{84669522-3933-4BE0-A980-FA0C75AAFB6F}" dt="2021-01-28T14:53:55.492" v="674" actId="20577"/>
          <ac:graphicFrameMkLst>
            <pc:docMk/>
            <pc:sldMk cId="4068653008" sldId="278"/>
            <ac:graphicFrameMk id="6" creationId="{8D1A3FD3-315C-42C0-BF88-D0392456755C}"/>
          </ac:graphicFrameMkLst>
        </pc:graphicFrameChg>
      </pc:sldChg>
      <pc:sldChg chg="modSp">
        <pc:chgData name="Tegischer Lukas" userId="f78daebb-0565-485c-bd0e-1cd035e796ff" providerId="ADAL" clId="{84669522-3933-4BE0-A980-FA0C75AAFB6F}" dt="2021-01-28T15:00:34.946" v="891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84669522-3933-4BE0-A980-FA0C75AAFB6F}" dt="2021-01-28T15:00:34.946" v="891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4669522-3933-4BE0-A980-FA0C75AAFB6F}" dt="2021-01-28T14:59:44.493" v="863" actId="2696"/>
        <pc:sldMkLst>
          <pc:docMk/>
          <pc:sldMk cId="442268101" sldId="295"/>
        </pc:sldMkLst>
      </pc:sldChg>
      <pc:sldChg chg="del">
        <pc:chgData name="Tegischer Lukas" userId="f78daebb-0565-485c-bd0e-1cd035e796ff" providerId="ADAL" clId="{84669522-3933-4BE0-A980-FA0C75AAFB6F}" dt="2021-01-28T14:59:44.503" v="864" actId="2696"/>
        <pc:sldMkLst>
          <pc:docMk/>
          <pc:sldMk cId="1696667316" sldId="296"/>
        </pc:sldMkLst>
      </pc:sldChg>
      <pc:sldChg chg="del">
        <pc:chgData name="Tegischer Lukas" userId="f78daebb-0565-485c-bd0e-1cd035e796ff" providerId="ADAL" clId="{84669522-3933-4BE0-A980-FA0C75AAFB6F}" dt="2021-01-28T14:59:44.512" v="865" actId="2696"/>
        <pc:sldMkLst>
          <pc:docMk/>
          <pc:sldMk cId="697682817" sldId="297"/>
        </pc:sldMkLst>
      </pc:sldChg>
      <pc:sldChg chg="addSp modSp add ord modAnim">
        <pc:chgData name="Tegischer Lukas" userId="f78daebb-0565-485c-bd0e-1cd035e796ff" providerId="ADAL" clId="{84669522-3933-4BE0-A980-FA0C75AAFB6F}" dt="2021-01-28T14:56:00.802" v="721"/>
        <pc:sldMkLst>
          <pc:docMk/>
          <pc:sldMk cId="2770695328" sldId="298"/>
        </pc:sldMkLst>
        <pc:spChg chg="add mod">
          <ac:chgData name="Tegischer Lukas" userId="f78daebb-0565-485c-bd0e-1cd035e796ff" providerId="ADAL" clId="{84669522-3933-4BE0-A980-FA0C75AAFB6F}" dt="2021-01-28T14:54:43.226" v="678" actId="1076"/>
          <ac:spMkLst>
            <pc:docMk/>
            <pc:sldMk cId="2770695328" sldId="298"/>
            <ac:spMk id="4" creationId="{A0B55BB0-9A02-48A5-8A61-4A9C116CA62C}"/>
          </ac:spMkLst>
        </pc:spChg>
        <pc:spChg chg="add mod">
          <ac:chgData name="Tegischer Lukas" userId="f78daebb-0565-485c-bd0e-1cd035e796ff" providerId="ADAL" clId="{84669522-3933-4BE0-A980-FA0C75AAFB6F}" dt="2021-01-28T14:55:15.776" v="688" actId="207"/>
          <ac:spMkLst>
            <pc:docMk/>
            <pc:sldMk cId="2770695328" sldId="298"/>
            <ac:spMk id="5" creationId="{9F8C9426-8937-47C3-9A01-373FFD8BB2D1}"/>
          </ac:spMkLst>
        </pc:spChg>
        <pc:spChg chg="add mod">
          <ac:chgData name="Tegischer Lukas" userId="f78daebb-0565-485c-bd0e-1cd035e796ff" providerId="ADAL" clId="{84669522-3933-4BE0-A980-FA0C75AAFB6F}" dt="2021-01-28T14:55:49.246" v="719" actId="14100"/>
          <ac:spMkLst>
            <pc:docMk/>
            <pc:sldMk cId="2770695328" sldId="298"/>
            <ac:spMk id="6" creationId="{E1779A83-DD5C-45AB-9F64-ED95EF342875}"/>
          </ac:spMkLst>
        </pc:spChg>
      </pc:sldChg>
      <pc:sldChg chg="add del">
        <pc:chgData name="Tegischer Lukas" userId="f78daebb-0565-485c-bd0e-1cd035e796ff" providerId="ADAL" clId="{84669522-3933-4BE0-A980-FA0C75AAFB6F}" dt="2021-01-28T14:48:22.850" v="167"/>
        <pc:sldMkLst>
          <pc:docMk/>
          <pc:sldMk cId="2919559090" sldId="298"/>
        </pc:sldMkLst>
      </pc:sldChg>
      <pc:sldChg chg="addSp delSp modSp add delAnim modAnim">
        <pc:chgData name="Tegischer Lukas" userId="f78daebb-0565-485c-bd0e-1cd035e796ff" providerId="ADAL" clId="{84669522-3933-4BE0-A980-FA0C75AAFB6F}" dt="2021-01-28T15:00:29.076" v="873"/>
        <pc:sldMkLst>
          <pc:docMk/>
          <pc:sldMk cId="1254519575" sldId="299"/>
        </pc:sldMkLst>
        <pc:spChg chg="add del mod">
          <ac:chgData name="Tegischer Lukas" userId="f78daebb-0565-485c-bd0e-1cd035e796ff" providerId="ADAL" clId="{84669522-3933-4BE0-A980-FA0C75AAFB6F}" dt="2021-01-28T14:56:29.846" v="730" actId="14100"/>
          <ac:spMkLst>
            <pc:docMk/>
            <pc:sldMk cId="1254519575" sldId="299"/>
            <ac:spMk id="3" creationId="{1AED3B3F-3040-4518-B45F-93F0AD55368F}"/>
          </ac:spMkLst>
        </pc:spChg>
        <pc:spChg chg="add del mod">
          <ac:chgData name="Tegischer Lukas" userId="f78daebb-0565-485c-bd0e-1cd035e796ff" providerId="ADAL" clId="{84669522-3933-4BE0-A980-FA0C75AAFB6F}" dt="2021-01-28T14:56:43.774" v="735"/>
          <ac:spMkLst>
            <pc:docMk/>
            <pc:sldMk cId="1254519575" sldId="299"/>
            <ac:spMk id="4" creationId="{A0B55BB0-9A02-48A5-8A61-4A9C116CA62C}"/>
          </ac:spMkLst>
        </pc:spChg>
        <pc:spChg chg="del mod">
          <ac:chgData name="Tegischer Lukas" userId="f78daebb-0565-485c-bd0e-1cd035e796ff" providerId="ADAL" clId="{84669522-3933-4BE0-A980-FA0C75AAFB6F}" dt="2021-01-28T14:56:51.881" v="738" actId="478"/>
          <ac:spMkLst>
            <pc:docMk/>
            <pc:sldMk cId="1254519575" sldId="299"/>
            <ac:spMk id="5" creationId="{9F8C9426-8937-47C3-9A01-373FFD8BB2D1}"/>
          </ac:spMkLst>
        </pc:spChg>
        <pc:spChg chg="del mod">
          <ac:chgData name="Tegischer Lukas" userId="f78daebb-0565-485c-bd0e-1cd035e796ff" providerId="ADAL" clId="{84669522-3933-4BE0-A980-FA0C75AAFB6F}" dt="2021-01-28T14:57:06.693" v="747" actId="478"/>
          <ac:spMkLst>
            <pc:docMk/>
            <pc:sldMk cId="1254519575" sldId="299"/>
            <ac:spMk id="6" creationId="{E1779A83-DD5C-45AB-9F64-ED95EF342875}"/>
          </ac:spMkLst>
        </pc:spChg>
        <pc:spChg chg="add mod">
          <ac:chgData name="Tegischer Lukas" userId="f78daebb-0565-485c-bd0e-1cd035e796ff" providerId="ADAL" clId="{84669522-3933-4BE0-A980-FA0C75AAFB6F}" dt="2021-01-28T14:57:04.028" v="746" actId="207"/>
          <ac:spMkLst>
            <pc:docMk/>
            <pc:sldMk cId="1254519575" sldId="299"/>
            <ac:spMk id="7" creationId="{CBF9DD02-11FB-4DC4-BABF-94D0A4373DAD}"/>
          </ac:spMkLst>
        </pc:spChg>
        <pc:spChg chg="add mod">
          <ac:chgData name="Tegischer Lukas" userId="f78daebb-0565-485c-bd0e-1cd035e796ff" providerId="ADAL" clId="{84669522-3933-4BE0-A980-FA0C75AAFB6F}" dt="2021-01-28T15:00:06.494" v="866" actId="14100"/>
          <ac:spMkLst>
            <pc:docMk/>
            <pc:sldMk cId="1254519575" sldId="299"/>
            <ac:spMk id="8" creationId="{AD665923-9A74-4031-AE8B-0B83CA82BDAC}"/>
          </ac:spMkLst>
        </pc:spChg>
        <pc:spChg chg="add mod">
          <ac:chgData name="Tegischer Lukas" userId="f78daebb-0565-485c-bd0e-1cd035e796ff" providerId="ADAL" clId="{84669522-3933-4BE0-A980-FA0C75AAFB6F}" dt="2021-01-28T14:57:48.901" v="762" actId="1076"/>
          <ac:spMkLst>
            <pc:docMk/>
            <pc:sldMk cId="1254519575" sldId="299"/>
            <ac:spMk id="10" creationId="{68FB7A0E-2E24-4D49-B3BF-DF67A3832AF9}"/>
          </ac:spMkLst>
        </pc:spChg>
      </pc:sldChg>
      <pc:sldChg chg="delSp modSp add modAnim">
        <pc:chgData name="Tegischer Lukas" userId="f78daebb-0565-485c-bd0e-1cd035e796ff" providerId="ADAL" clId="{84669522-3933-4BE0-A980-FA0C75AAFB6F}" dt="2021-01-28T15:00:26.734" v="872"/>
        <pc:sldMkLst>
          <pc:docMk/>
          <pc:sldMk cId="688211844" sldId="300"/>
        </pc:sldMkLst>
        <pc:spChg chg="del">
          <ac:chgData name="Tegischer Lukas" userId="f78daebb-0565-485c-bd0e-1cd035e796ff" providerId="ADAL" clId="{84669522-3933-4BE0-A980-FA0C75AAFB6F}" dt="2021-01-28T14:58:00.438" v="765" actId="478"/>
          <ac:spMkLst>
            <pc:docMk/>
            <pc:sldMk cId="688211844" sldId="300"/>
            <ac:spMk id="3" creationId="{1AED3B3F-3040-4518-B45F-93F0AD55368F}"/>
          </ac:spMkLst>
        </pc:spChg>
        <pc:spChg chg="mod">
          <ac:chgData name="Tegischer Lukas" userId="f78daebb-0565-485c-bd0e-1cd035e796ff" providerId="ADAL" clId="{84669522-3933-4BE0-A980-FA0C75AAFB6F}" dt="2021-01-28T14:58:57.815" v="862" actId="113"/>
          <ac:spMkLst>
            <pc:docMk/>
            <pc:sldMk cId="688211844" sldId="300"/>
            <ac:spMk id="7" creationId="{CBF9DD02-11FB-4DC4-BABF-94D0A4373DAD}"/>
          </ac:spMkLst>
        </pc:spChg>
        <pc:spChg chg="mod">
          <ac:chgData name="Tegischer Lukas" userId="f78daebb-0565-485c-bd0e-1cd035e796ff" providerId="ADAL" clId="{84669522-3933-4BE0-A980-FA0C75AAFB6F}" dt="2021-01-28T15:00:10.406" v="867" actId="14100"/>
          <ac:spMkLst>
            <pc:docMk/>
            <pc:sldMk cId="688211844" sldId="300"/>
            <ac:spMk id="8" creationId="{AD665923-9A74-4031-AE8B-0B83CA82BDAC}"/>
          </ac:spMkLst>
        </pc:spChg>
        <pc:spChg chg="mod">
          <ac:chgData name="Tegischer Lukas" userId="f78daebb-0565-485c-bd0e-1cd035e796ff" providerId="ADAL" clId="{84669522-3933-4BE0-A980-FA0C75AAFB6F}" dt="2021-01-28T14:58:02.277" v="766" actId="1076"/>
          <ac:spMkLst>
            <pc:docMk/>
            <pc:sldMk cId="688211844" sldId="300"/>
            <ac:spMk id="10" creationId="{68FB7A0E-2E24-4D49-B3BF-DF67A3832AF9}"/>
          </ac:spMkLst>
        </pc:spChg>
      </pc:sldChg>
      <pc:sldChg chg="addSp delSp modSp add delAnim">
        <pc:chgData name="Tegischer Lukas" userId="f78daebb-0565-485c-bd0e-1cd035e796ff" providerId="ADAL" clId="{84669522-3933-4BE0-A980-FA0C75AAFB6F}" dt="2021-01-28T15:04:05.358" v="979" actId="20577"/>
        <pc:sldMkLst>
          <pc:docMk/>
          <pc:sldMk cId="723266959" sldId="301"/>
        </pc:sldMkLst>
        <pc:spChg chg="mod">
          <ac:chgData name="Tegischer Lukas" userId="f78daebb-0565-485c-bd0e-1cd035e796ff" providerId="ADAL" clId="{84669522-3933-4BE0-A980-FA0C75AAFB6F}" dt="2021-01-28T15:01:38.446" v="948" actId="120"/>
          <ac:spMkLst>
            <pc:docMk/>
            <pc:sldMk cId="723266959" sldId="30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84669522-3933-4BE0-A980-FA0C75AAFB6F}" dt="2021-01-28T15:03:26.962" v="967" actId="478"/>
          <ac:spMkLst>
            <pc:docMk/>
            <pc:sldMk cId="723266959" sldId="301"/>
            <ac:spMk id="3" creationId="{03F2F1DD-67CB-4F51-A6D0-8F3661802D1B}"/>
          </ac:spMkLst>
        </pc:spChg>
        <pc:spChg chg="add del mod">
          <ac:chgData name="Tegischer Lukas" userId="f78daebb-0565-485c-bd0e-1cd035e796ff" providerId="ADAL" clId="{84669522-3933-4BE0-A980-FA0C75AAFB6F}" dt="2021-01-28T15:03:58.417" v="973" actId="478"/>
          <ac:spMkLst>
            <pc:docMk/>
            <pc:sldMk cId="723266959" sldId="301"/>
            <ac:spMk id="4" creationId="{AFE6DCF6-0DF0-4F29-A28F-B440FF8E4609}"/>
          </ac:spMkLst>
        </pc:spChg>
        <pc:spChg chg="add mod">
          <ac:chgData name="Tegischer Lukas" userId="f78daebb-0565-485c-bd0e-1cd035e796ff" providerId="ADAL" clId="{84669522-3933-4BE0-A980-FA0C75AAFB6F}" dt="2021-01-28T15:04:05.358" v="979" actId="20577"/>
          <ac:spMkLst>
            <pc:docMk/>
            <pc:sldMk cId="723266959" sldId="301"/>
            <ac:spMk id="5" creationId="{F03A124C-CE1F-423B-BE51-8CB9EF9C0C40}"/>
          </ac:spMkLst>
        </pc:spChg>
        <pc:spChg chg="del">
          <ac:chgData name="Tegischer Lukas" userId="f78daebb-0565-485c-bd0e-1cd035e796ff" providerId="ADAL" clId="{84669522-3933-4BE0-A980-FA0C75AAFB6F}" dt="2021-01-28T15:01:17.171" v="894" actId="478"/>
          <ac:spMkLst>
            <pc:docMk/>
            <pc:sldMk cId="723266959" sldId="301"/>
            <ac:spMk id="7" creationId="{CBF9DD02-11FB-4DC4-BABF-94D0A4373DAD}"/>
          </ac:spMkLst>
        </pc:spChg>
        <pc:spChg chg="del">
          <ac:chgData name="Tegischer Lukas" userId="f78daebb-0565-485c-bd0e-1cd035e796ff" providerId="ADAL" clId="{84669522-3933-4BE0-A980-FA0C75AAFB6F}" dt="2021-01-28T15:01:15.531" v="893" actId="478"/>
          <ac:spMkLst>
            <pc:docMk/>
            <pc:sldMk cId="723266959" sldId="301"/>
            <ac:spMk id="8" creationId="{AD665923-9A74-4031-AE8B-0B83CA82BDAC}"/>
          </ac:spMkLst>
        </pc:spChg>
        <pc:spChg chg="del">
          <ac:chgData name="Tegischer Lukas" userId="f78daebb-0565-485c-bd0e-1cd035e796ff" providerId="ADAL" clId="{84669522-3933-4BE0-A980-FA0C75AAFB6F}" dt="2021-01-28T15:01:40.043" v="949" actId="478"/>
          <ac:spMkLst>
            <pc:docMk/>
            <pc:sldMk cId="723266959" sldId="301"/>
            <ac:spMk id="10" creationId="{68FB7A0E-2E24-4D49-B3BF-DF67A3832AF9}"/>
          </ac:spMkLst>
        </pc:sp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9F883AE9-65BF-469B-8167-635EA8DF06D5}"/>
    <pc:docChg chg="undo custSel addSld delSld modSld">
      <pc:chgData name="Tegischer Lukas" userId="f78daebb-0565-485c-bd0e-1cd035e796ff" providerId="ADAL" clId="{9F883AE9-65BF-469B-8167-635EA8DF06D5}" dt="2021-01-28T21:39:34.354" v="371" actId="20577"/>
      <pc:docMkLst>
        <pc:docMk/>
      </pc:docMkLst>
      <pc:sldChg chg="modSp">
        <pc:chgData name="Tegischer Lukas" userId="f78daebb-0565-485c-bd0e-1cd035e796ff" providerId="ADAL" clId="{9F883AE9-65BF-469B-8167-635EA8DF06D5}" dt="2021-01-28T15:24:43.064" v="366" actId="404"/>
        <pc:sldMkLst>
          <pc:docMk/>
          <pc:sldMk cId="336392357" sldId="256"/>
        </pc:sldMkLst>
        <pc:spChg chg="mod">
          <ac:chgData name="Tegischer Lukas" userId="f78daebb-0565-485c-bd0e-1cd035e796ff" providerId="ADAL" clId="{9F883AE9-65BF-469B-8167-635EA8DF06D5}" dt="2021-01-28T15:24:43.064" v="36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9F883AE9-65BF-469B-8167-635EA8DF06D5}" dt="2021-01-28T15:24:49.598" v="370" actId="404"/>
        <pc:sldMkLst>
          <pc:docMk/>
          <pc:sldMk cId="3932101437" sldId="291"/>
        </pc:sldMkLst>
        <pc:spChg chg="mod">
          <ac:chgData name="Tegischer Lukas" userId="f78daebb-0565-485c-bd0e-1cd035e796ff" providerId="ADAL" clId="{9F883AE9-65BF-469B-8167-635EA8DF06D5}" dt="2021-01-28T15:24:49.598" v="370" actId="404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Transition delAnim">
        <pc:chgData name="Tegischer Lukas" userId="f78daebb-0565-485c-bd0e-1cd035e796ff" providerId="ADAL" clId="{9F883AE9-65BF-469B-8167-635EA8DF06D5}" dt="2021-01-28T15:13:55.076" v="360"/>
        <pc:sldMkLst>
          <pc:docMk/>
          <pc:sldMk cId="2770695328" sldId="298"/>
        </pc:sldMkLst>
        <pc:spChg chg="mod">
          <ac:chgData name="Tegischer Lukas" userId="f78daebb-0565-485c-bd0e-1cd035e796ff" providerId="ADAL" clId="{9F883AE9-65BF-469B-8167-635EA8DF06D5}" dt="2021-01-28T15:06:42.166" v="95" actId="20577"/>
          <ac:spMkLst>
            <pc:docMk/>
            <pc:sldMk cId="2770695328" sldId="298"/>
            <ac:spMk id="2" creationId="{00000000-0000-0000-0000-000000000000}"/>
          </ac:spMkLst>
        </pc:spChg>
        <pc:spChg chg="mod">
          <ac:chgData name="Tegischer Lukas" userId="f78daebb-0565-485c-bd0e-1cd035e796ff" providerId="ADAL" clId="{9F883AE9-65BF-469B-8167-635EA8DF06D5}" dt="2021-01-28T15:07:57.343" v="190" actId="115"/>
          <ac:spMkLst>
            <pc:docMk/>
            <pc:sldMk cId="2770695328" sldId="298"/>
            <ac:spMk id="3" creationId="{1AED3B3F-3040-4518-B45F-93F0AD55368F}"/>
          </ac:spMkLst>
        </pc:spChg>
        <pc:spChg chg="del mod">
          <ac:chgData name="Tegischer Lukas" userId="f78daebb-0565-485c-bd0e-1cd035e796ff" providerId="ADAL" clId="{9F883AE9-65BF-469B-8167-635EA8DF06D5}" dt="2021-01-28T15:07:46.570" v="187" actId="478"/>
          <ac:spMkLst>
            <pc:docMk/>
            <pc:sldMk cId="2770695328" sldId="298"/>
            <ac:spMk id="4" creationId="{A0B55BB0-9A02-48A5-8A61-4A9C116CA62C}"/>
          </ac:spMkLst>
        </pc:spChg>
        <pc:spChg chg="del">
          <ac:chgData name="Tegischer Lukas" userId="f78daebb-0565-485c-bd0e-1cd035e796ff" providerId="ADAL" clId="{9F883AE9-65BF-469B-8167-635EA8DF06D5}" dt="2021-01-28T15:07:42.959" v="184" actId="478"/>
          <ac:spMkLst>
            <pc:docMk/>
            <pc:sldMk cId="2770695328" sldId="298"/>
            <ac:spMk id="5" creationId="{9F8C9426-8937-47C3-9A01-373FFD8BB2D1}"/>
          </ac:spMkLst>
        </pc:spChg>
        <pc:spChg chg="del">
          <ac:chgData name="Tegischer Lukas" userId="f78daebb-0565-485c-bd0e-1cd035e796ff" providerId="ADAL" clId="{9F883AE9-65BF-469B-8167-635EA8DF06D5}" dt="2021-01-28T15:07:44.365" v="185" actId="478"/>
          <ac:spMkLst>
            <pc:docMk/>
            <pc:sldMk cId="2770695328" sldId="298"/>
            <ac:spMk id="6" creationId="{E1779A83-DD5C-45AB-9F64-ED95EF342875}"/>
          </ac:spMkLst>
        </pc:spChg>
        <pc:spChg chg="add del mod">
          <ac:chgData name="Tegischer Lukas" userId="f78daebb-0565-485c-bd0e-1cd035e796ff" providerId="ADAL" clId="{9F883AE9-65BF-469B-8167-635EA8DF06D5}" dt="2021-01-28T15:08:36.189" v="198" actId="478"/>
          <ac:spMkLst>
            <pc:docMk/>
            <pc:sldMk cId="2770695328" sldId="298"/>
            <ac:spMk id="7" creationId="{C4C6828F-7A0F-4C6A-97B4-8F4C6EEE42A2}"/>
          </ac:spMkLst>
        </pc:spChg>
        <pc:spChg chg="add mod">
          <ac:chgData name="Tegischer Lukas" userId="f78daebb-0565-485c-bd0e-1cd035e796ff" providerId="ADAL" clId="{9F883AE9-65BF-469B-8167-635EA8DF06D5}" dt="2021-01-28T15:08:39.805" v="200" actId="1076"/>
          <ac:spMkLst>
            <pc:docMk/>
            <pc:sldMk cId="2770695328" sldId="298"/>
            <ac:spMk id="8" creationId="{07312989-F7D1-4CA6-9C5F-D5D0EEE00C48}"/>
          </ac:spMkLst>
        </pc:spChg>
      </pc:sldChg>
      <pc:sldChg chg="addSp delSp modSp modTransition modAnim">
        <pc:chgData name="Tegischer Lukas" userId="f78daebb-0565-485c-bd0e-1cd035e796ff" providerId="ADAL" clId="{9F883AE9-65BF-469B-8167-635EA8DF06D5}" dt="2021-01-28T15:13:55.076" v="360"/>
        <pc:sldMkLst>
          <pc:docMk/>
          <pc:sldMk cId="1254519575" sldId="299"/>
        </pc:sldMkLst>
        <pc:spChg chg="del">
          <ac:chgData name="Tegischer Lukas" userId="f78daebb-0565-485c-bd0e-1cd035e796ff" providerId="ADAL" clId="{9F883AE9-65BF-469B-8167-635EA8DF06D5}" dt="2021-01-28T15:10:50.567" v="262" actId="478"/>
          <ac:spMkLst>
            <pc:docMk/>
            <pc:sldMk cId="1254519575" sldId="299"/>
            <ac:spMk id="3" creationId="{1AED3B3F-3040-4518-B45F-93F0AD55368F}"/>
          </ac:spMkLst>
        </pc:spChg>
        <pc:spChg chg="del">
          <ac:chgData name="Tegischer Lukas" userId="f78daebb-0565-485c-bd0e-1cd035e796ff" providerId="ADAL" clId="{9F883AE9-65BF-469B-8167-635EA8DF06D5}" dt="2021-01-28T15:10:53.131" v="263" actId="478"/>
          <ac:spMkLst>
            <pc:docMk/>
            <pc:sldMk cId="1254519575" sldId="299"/>
            <ac:spMk id="7" creationId="{CBF9DD02-11FB-4DC4-BABF-94D0A4373DAD}"/>
          </ac:spMkLst>
        </pc:spChg>
        <pc:spChg chg="mod">
          <ac:chgData name="Tegischer Lukas" userId="f78daebb-0565-485c-bd0e-1cd035e796ff" providerId="ADAL" clId="{9F883AE9-65BF-469B-8167-635EA8DF06D5}" dt="2021-01-28T15:11:58.284" v="317" actId="1076"/>
          <ac:spMkLst>
            <pc:docMk/>
            <pc:sldMk cId="1254519575" sldId="299"/>
            <ac:spMk id="8" creationId="{AD665923-9A74-4031-AE8B-0B83CA82BDAC}"/>
          </ac:spMkLst>
        </pc:spChg>
        <pc:spChg chg="add mod">
          <ac:chgData name="Tegischer Lukas" userId="f78daebb-0565-485c-bd0e-1cd035e796ff" providerId="ADAL" clId="{9F883AE9-65BF-469B-8167-635EA8DF06D5}" dt="2021-01-28T15:12:29.812" v="326" actId="1076"/>
          <ac:spMkLst>
            <pc:docMk/>
            <pc:sldMk cId="1254519575" sldId="299"/>
            <ac:spMk id="9" creationId="{29646447-2764-4793-A4D4-AD1D3130CB17}"/>
          </ac:spMkLst>
        </pc:spChg>
        <pc:spChg chg="del mod">
          <ac:chgData name="Tegischer Lukas" userId="f78daebb-0565-485c-bd0e-1cd035e796ff" providerId="ADAL" clId="{9F883AE9-65BF-469B-8167-635EA8DF06D5}" dt="2021-01-28T15:10:56.507" v="265" actId="478"/>
          <ac:spMkLst>
            <pc:docMk/>
            <pc:sldMk cId="1254519575" sldId="299"/>
            <ac:spMk id="10" creationId="{68FB7A0E-2E24-4D49-B3BF-DF67A3832AF9}"/>
          </ac:spMkLst>
        </pc:spChg>
        <pc:spChg chg="add mod">
          <ac:chgData name="Tegischer Lukas" userId="f78daebb-0565-485c-bd0e-1cd035e796ff" providerId="ADAL" clId="{9F883AE9-65BF-469B-8167-635EA8DF06D5}" dt="2021-01-28T15:12:12.972" v="323" actId="1076"/>
          <ac:spMkLst>
            <pc:docMk/>
            <pc:sldMk cId="1254519575" sldId="299"/>
            <ac:spMk id="11" creationId="{AD54BF4B-3E44-4FBA-B385-36402546C4D5}"/>
          </ac:spMkLst>
        </pc:spChg>
        <pc:spChg chg="add mod">
          <ac:chgData name="Tegischer Lukas" userId="f78daebb-0565-485c-bd0e-1cd035e796ff" providerId="ADAL" clId="{9F883AE9-65BF-469B-8167-635EA8DF06D5}" dt="2021-01-28T15:12:11.636" v="322" actId="1076"/>
          <ac:spMkLst>
            <pc:docMk/>
            <pc:sldMk cId="1254519575" sldId="299"/>
            <ac:spMk id="12" creationId="{2F4533C6-D3EE-498A-B53A-B7B0D93C8480}"/>
          </ac:spMkLst>
        </pc:spChg>
      </pc:sldChg>
      <pc:sldChg chg="delSp del modAnim">
        <pc:chgData name="Tegischer Lukas" userId="f78daebb-0565-485c-bd0e-1cd035e796ff" providerId="ADAL" clId="{9F883AE9-65BF-469B-8167-635EA8DF06D5}" dt="2021-01-28T15:12:37.877" v="327" actId="2696"/>
        <pc:sldMkLst>
          <pc:docMk/>
          <pc:sldMk cId="688211844" sldId="300"/>
        </pc:sldMkLst>
        <pc:spChg chg="del">
          <ac:chgData name="Tegischer Lukas" userId="f78daebb-0565-485c-bd0e-1cd035e796ff" providerId="ADAL" clId="{9F883AE9-65BF-469B-8167-635EA8DF06D5}" dt="2021-01-28T15:12:05.492" v="319"/>
          <ac:spMkLst>
            <pc:docMk/>
            <pc:sldMk cId="688211844" sldId="300"/>
            <ac:spMk id="7" creationId="{CBF9DD02-11FB-4DC4-BABF-94D0A4373DAD}"/>
          </ac:spMkLst>
        </pc:spChg>
        <pc:spChg chg="del">
          <ac:chgData name="Tegischer Lukas" userId="f78daebb-0565-485c-bd0e-1cd035e796ff" providerId="ADAL" clId="{9F883AE9-65BF-469B-8167-635EA8DF06D5}" dt="2021-01-28T15:12:05.492" v="319"/>
          <ac:spMkLst>
            <pc:docMk/>
            <pc:sldMk cId="688211844" sldId="300"/>
            <ac:spMk id="8" creationId="{AD665923-9A74-4031-AE8B-0B83CA82BDAC}"/>
          </ac:spMkLst>
        </pc:spChg>
      </pc:sldChg>
      <pc:sldChg chg="addSp delSp modSp modTransition">
        <pc:chgData name="Tegischer Lukas" userId="f78daebb-0565-485c-bd0e-1cd035e796ff" providerId="ADAL" clId="{9F883AE9-65BF-469B-8167-635EA8DF06D5}" dt="2021-01-28T21:39:34.354" v="371" actId="20577"/>
        <pc:sldMkLst>
          <pc:docMk/>
          <pc:sldMk cId="723266959" sldId="301"/>
        </pc:sldMkLst>
        <pc:spChg chg="add mod">
          <ac:chgData name="Tegischer Lukas" userId="f78daebb-0565-485c-bd0e-1cd035e796ff" providerId="ADAL" clId="{9F883AE9-65BF-469B-8167-635EA8DF06D5}" dt="2021-01-28T21:39:34.354" v="371" actId="20577"/>
          <ac:spMkLst>
            <pc:docMk/>
            <pc:sldMk cId="723266959" sldId="301"/>
            <ac:spMk id="3" creationId="{7AD738A8-3F21-4AF0-A726-95BB88BD0415}"/>
          </ac:spMkLst>
        </pc:spChg>
        <pc:spChg chg="del">
          <ac:chgData name="Tegischer Lukas" userId="f78daebb-0565-485c-bd0e-1cd035e796ff" providerId="ADAL" clId="{9F883AE9-65BF-469B-8167-635EA8DF06D5}" dt="2021-01-28T15:12:53.018" v="328" actId="478"/>
          <ac:spMkLst>
            <pc:docMk/>
            <pc:sldMk cId="723266959" sldId="301"/>
            <ac:spMk id="5" creationId="{F03A124C-CE1F-423B-BE51-8CB9EF9C0C40}"/>
          </ac:spMkLst>
        </pc:spChg>
      </pc:sldChg>
      <pc:sldChg chg="addSp delSp modSp add modTransition modAnim">
        <pc:chgData name="Tegischer Lukas" userId="f78daebb-0565-485c-bd0e-1cd035e796ff" providerId="ADAL" clId="{9F883AE9-65BF-469B-8167-635EA8DF06D5}" dt="2021-01-28T15:13:55.076" v="360"/>
        <pc:sldMkLst>
          <pc:docMk/>
          <pc:sldMk cId="1075052286" sldId="302"/>
        </pc:sldMkLst>
        <pc:spChg chg="mod">
          <ac:chgData name="Tegischer Lukas" userId="f78daebb-0565-485c-bd0e-1cd035e796ff" providerId="ADAL" clId="{9F883AE9-65BF-469B-8167-635EA8DF06D5}" dt="2021-01-28T15:08:03.494" v="191" actId="1076"/>
          <ac:spMkLst>
            <pc:docMk/>
            <pc:sldMk cId="1075052286" sldId="302"/>
            <ac:spMk id="3" creationId="{1AED3B3F-3040-4518-B45F-93F0AD55368F}"/>
          </ac:spMkLst>
        </pc:spChg>
        <pc:spChg chg="del">
          <ac:chgData name="Tegischer Lukas" userId="f78daebb-0565-485c-bd0e-1cd035e796ff" providerId="ADAL" clId="{9F883AE9-65BF-469B-8167-635EA8DF06D5}" dt="2021-01-28T15:08:10.889" v="192" actId="478"/>
          <ac:spMkLst>
            <pc:docMk/>
            <pc:sldMk cId="1075052286" sldId="302"/>
            <ac:spMk id="4" creationId="{A0B55BB0-9A02-48A5-8A61-4A9C116CA62C}"/>
          </ac:spMkLst>
        </pc:spChg>
        <pc:spChg chg="mod">
          <ac:chgData name="Tegischer Lukas" userId="f78daebb-0565-485c-bd0e-1cd035e796ff" providerId="ADAL" clId="{9F883AE9-65BF-469B-8167-635EA8DF06D5}" dt="2021-01-28T15:09:20.620" v="209" actId="1076"/>
          <ac:spMkLst>
            <pc:docMk/>
            <pc:sldMk cId="1075052286" sldId="302"/>
            <ac:spMk id="5" creationId="{9F8C9426-8937-47C3-9A01-373FFD8BB2D1}"/>
          </ac:spMkLst>
        </pc:spChg>
        <pc:spChg chg="mod">
          <ac:chgData name="Tegischer Lukas" userId="f78daebb-0565-485c-bd0e-1cd035e796ff" providerId="ADAL" clId="{9F883AE9-65BF-469B-8167-635EA8DF06D5}" dt="2021-01-28T15:10:10.974" v="218" actId="1076"/>
          <ac:spMkLst>
            <pc:docMk/>
            <pc:sldMk cId="1075052286" sldId="302"/>
            <ac:spMk id="6" creationId="{E1779A83-DD5C-45AB-9F64-ED95EF342875}"/>
          </ac:spMkLst>
        </pc:spChg>
        <pc:spChg chg="add mod">
          <ac:chgData name="Tegischer Lukas" userId="f78daebb-0565-485c-bd0e-1cd035e796ff" providerId="ADAL" clId="{9F883AE9-65BF-469B-8167-635EA8DF06D5}" dt="2021-01-28T15:09:57.780" v="217" actId="1076"/>
          <ac:spMkLst>
            <pc:docMk/>
            <pc:sldMk cId="1075052286" sldId="302"/>
            <ac:spMk id="7" creationId="{CFECDF92-B041-4C1A-B8BC-DE08B4B9DEBB}"/>
          </ac:spMkLst>
        </pc:spChg>
        <pc:spChg chg="add del mod">
          <ac:chgData name="Tegischer Lukas" userId="f78daebb-0565-485c-bd0e-1cd035e796ff" providerId="ADAL" clId="{9F883AE9-65BF-469B-8167-635EA8DF06D5}" dt="2021-01-28T15:08:29.436" v="195" actId="478"/>
          <ac:spMkLst>
            <pc:docMk/>
            <pc:sldMk cId="1075052286" sldId="302"/>
            <ac:spMk id="8" creationId="{291F1031-0672-4796-8AC0-16CB1B49E2EE}"/>
          </ac:spMkLst>
        </pc:spChg>
        <pc:spChg chg="add mod">
          <ac:chgData name="Tegischer Lukas" userId="f78daebb-0565-485c-bd0e-1cd035e796ff" providerId="ADAL" clId="{9F883AE9-65BF-469B-8167-635EA8DF06D5}" dt="2021-01-28T15:11:30.526" v="314" actId="207"/>
          <ac:spMkLst>
            <pc:docMk/>
            <pc:sldMk cId="1075052286" sldId="302"/>
            <ac:spMk id="10" creationId="{15473193-3403-4553-ABA1-A02AF7795E94}"/>
          </ac:spMkLst>
        </pc:sp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2F0886FD-238A-4E71-92B1-5E4675019337}"/>
    <pc:docChg chg="custSel delSld modSld">
      <pc:chgData name="Tegischer Lukas" userId="f78daebb-0565-485c-bd0e-1cd035e796ff" providerId="ADAL" clId="{2F0886FD-238A-4E71-92B1-5E4675019337}" dt="2022-11-03T21:25:12.529" v="6" actId="47"/>
      <pc:docMkLst>
        <pc:docMk/>
      </pc:docMkLst>
      <pc:sldChg chg="delSp mod">
        <pc:chgData name="Tegischer Lukas" userId="f78daebb-0565-485c-bd0e-1cd035e796ff" providerId="ADAL" clId="{2F0886FD-238A-4E71-92B1-5E4675019337}" dt="2022-11-03T21:25:05.513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2F0886FD-238A-4E71-92B1-5E4675019337}" dt="2022-11-03T21:25:05.513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">
        <pc:chgData name="Tegischer Lukas" userId="f78daebb-0565-485c-bd0e-1cd035e796ff" providerId="ADAL" clId="{2F0886FD-238A-4E71-92B1-5E4675019337}" dt="2022-11-03T21:25:06.973" v="1" actId="478"/>
        <pc:sldMkLst>
          <pc:docMk/>
          <pc:sldMk cId="4068653008" sldId="278"/>
        </pc:sldMkLst>
        <pc:picChg chg="del">
          <ac:chgData name="Tegischer Lukas" userId="f78daebb-0565-485c-bd0e-1cd035e796ff" providerId="ADAL" clId="{2F0886FD-238A-4E71-92B1-5E4675019337}" dt="2022-11-03T21:25:06.973" v="1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2F0886FD-238A-4E71-92B1-5E4675019337}" dt="2022-11-03T21:25:12.529" v="6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2F0886FD-238A-4E71-92B1-5E4675019337}" dt="2022-11-03T21:25:07.695" v="2" actId="478"/>
        <pc:sldMkLst>
          <pc:docMk/>
          <pc:sldMk cId="2770695328" sldId="298"/>
        </pc:sldMkLst>
        <pc:picChg chg="del">
          <ac:chgData name="Tegischer Lukas" userId="f78daebb-0565-485c-bd0e-1cd035e796ff" providerId="ADAL" clId="{2F0886FD-238A-4E71-92B1-5E4675019337}" dt="2022-11-03T21:25:07.695" v="2" actId="478"/>
          <ac:picMkLst>
            <pc:docMk/>
            <pc:sldMk cId="2770695328" sldId="29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2F0886FD-238A-4E71-92B1-5E4675019337}" dt="2022-11-03T21:25:08.673" v="3" actId="478"/>
        <pc:sldMkLst>
          <pc:docMk/>
          <pc:sldMk cId="1254519575" sldId="299"/>
        </pc:sldMkLst>
        <pc:picChg chg="del">
          <ac:chgData name="Tegischer Lukas" userId="f78daebb-0565-485c-bd0e-1cd035e796ff" providerId="ADAL" clId="{2F0886FD-238A-4E71-92B1-5E4675019337}" dt="2022-11-03T21:25:08.673" v="3" actId="478"/>
          <ac:picMkLst>
            <pc:docMk/>
            <pc:sldMk cId="1254519575" sldId="299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2F0886FD-238A-4E71-92B1-5E4675019337}" dt="2022-11-03T21:25:11.025" v="5" actId="478"/>
        <pc:sldMkLst>
          <pc:docMk/>
          <pc:sldMk cId="723266959" sldId="301"/>
        </pc:sldMkLst>
        <pc:picChg chg="del">
          <ac:chgData name="Tegischer Lukas" userId="f78daebb-0565-485c-bd0e-1cd035e796ff" providerId="ADAL" clId="{2F0886FD-238A-4E71-92B1-5E4675019337}" dt="2022-11-03T21:25:11.025" v="5" actId="478"/>
          <ac:picMkLst>
            <pc:docMk/>
            <pc:sldMk cId="723266959" sldId="30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2F0886FD-238A-4E71-92B1-5E4675019337}" dt="2022-11-03T21:25:09.972" v="4" actId="478"/>
        <pc:sldMkLst>
          <pc:docMk/>
          <pc:sldMk cId="1075052286" sldId="302"/>
        </pc:sldMkLst>
        <pc:picChg chg="del">
          <ac:chgData name="Tegischer Lukas" userId="f78daebb-0565-485c-bd0e-1cd035e796ff" providerId="ADAL" clId="{2F0886FD-238A-4E71-92B1-5E4675019337}" dt="2022-11-03T21:25:09.972" v="4" actId="478"/>
          <ac:picMkLst>
            <pc:docMk/>
            <pc:sldMk cId="1075052286" sldId="302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3EC6547B-E0D7-4483-B490-FA8FD9235EF7}"/>
    <pc:docChg chg="custSel delSld modSld">
      <pc:chgData name="Tegischer Lukas" userId="f78daebb-0565-485c-bd0e-1cd035e796ff" providerId="ADAL" clId="{3EC6547B-E0D7-4483-B490-FA8FD9235EF7}" dt="2021-01-28T14:45:19.296" v="636"/>
      <pc:docMkLst>
        <pc:docMk/>
      </pc:docMkLst>
      <pc:sldChg chg="modSp">
        <pc:chgData name="Tegischer Lukas" userId="f78daebb-0565-485c-bd0e-1cd035e796ff" providerId="ADAL" clId="{3EC6547B-E0D7-4483-B490-FA8FD9235EF7}" dt="2021-01-28T14:35:39.135" v="35" actId="113"/>
        <pc:sldMkLst>
          <pc:docMk/>
          <pc:sldMk cId="336392357" sldId="256"/>
        </pc:sldMkLst>
        <pc:spChg chg="mod">
          <ac:chgData name="Tegischer Lukas" userId="f78daebb-0565-485c-bd0e-1cd035e796ff" providerId="ADAL" clId="{3EC6547B-E0D7-4483-B490-FA8FD9235EF7}" dt="2021-01-28T14:35:39.135" v="35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3EC6547B-E0D7-4483-B490-FA8FD9235EF7}" dt="2021-01-28T14:37:18.037" v="120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3EC6547B-E0D7-4483-B490-FA8FD9235EF7}" dt="2021-01-28T14:36:41.676" v="112" actId="1076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3EC6547B-E0D7-4483-B490-FA8FD9235EF7}" dt="2021-01-28T14:35:54.777" v="78" actId="478"/>
          <ac:spMkLst>
            <pc:docMk/>
            <pc:sldMk cId="4068653008" sldId="278"/>
            <ac:spMk id="3" creationId="{AC5C7D7C-9503-43C5-9CDE-B1400118B00B}"/>
          </ac:spMkLst>
        </pc:spChg>
        <pc:spChg chg="add mod">
          <ac:chgData name="Tegischer Lukas" userId="f78daebb-0565-485c-bd0e-1cd035e796ff" providerId="ADAL" clId="{3EC6547B-E0D7-4483-B490-FA8FD9235EF7}" dt="2021-01-28T14:37:18.037" v="120" actId="1076"/>
          <ac:spMkLst>
            <pc:docMk/>
            <pc:sldMk cId="4068653008" sldId="278"/>
            <ac:spMk id="4" creationId="{9BF4B430-B9C5-402A-8B08-F84739235B4A}"/>
          </ac:spMkLst>
        </pc:spChg>
      </pc:sldChg>
      <pc:sldChg chg="modSp">
        <pc:chgData name="Tegischer Lukas" userId="f78daebb-0565-485c-bd0e-1cd035e796ff" providerId="ADAL" clId="{3EC6547B-E0D7-4483-B490-FA8FD9235EF7}" dt="2021-01-28T14:44:52.829" v="635" actId="207"/>
        <pc:sldMkLst>
          <pc:docMk/>
          <pc:sldMk cId="3932101437" sldId="291"/>
        </pc:sldMkLst>
        <pc:spChg chg="mod">
          <ac:chgData name="Tegischer Lukas" userId="f78daebb-0565-485c-bd0e-1cd035e796ff" providerId="ADAL" clId="{3EC6547B-E0D7-4483-B490-FA8FD9235EF7}" dt="2021-01-28T14:44:52.829" v="635" actId="20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3EC6547B-E0D7-4483-B490-FA8FD9235EF7}" dt="2021-01-28T14:45:19.296" v="636"/>
        <pc:sldMkLst>
          <pc:docMk/>
          <pc:sldMk cId="442268101" sldId="295"/>
        </pc:sldMkLst>
        <pc:spChg chg="mod">
          <ac:chgData name="Tegischer Lukas" userId="f78daebb-0565-485c-bd0e-1cd035e796ff" providerId="ADAL" clId="{3EC6547B-E0D7-4483-B490-FA8FD9235EF7}" dt="2021-01-28T14:37:28.444" v="128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3EC6547B-E0D7-4483-B490-FA8FD9235EF7}" dt="2021-01-28T14:37:31.976" v="129" actId="478"/>
          <ac:spMkLst>
            <pc:docMk/>
            <pc:sldMk cId="442268101" sldId="295"/>
            <ac:spMk id="3" creationId="{AC5C7D7C-9503-43C5-9CDE-B1400118B00B}"/>
          </ac:spMkLst>
        </pc:spChg>
        <pc:spChg chg="add mod">
          <ac:chgData name="Tegischer Lukas" userId="f78daebb-0565-485c-bd0e-1cd035e796ff" providerId="ADAL" clId="{3EC6547B-E0D7-4483-B490-FA8FD9235EF7}" dt="2021-01-28T14:39:59.766" v="267" actId="20577"/>
          <ac:spMkLst>
            <pc:docMk/>
            <pc:sldMk cId="442268101" sldId="295"/>
            <ac:spMk id="4" creationId="{F0546AAB-768E-4D15-8DE9-055E41B018A4}"/>
          </ac:spMkLst>
        </pc:spChg>
        <pc:picChg chg="del">
          <ac:chgData name="Tegischer Lukas" userId="f78daebb-0565-485c-bd0e-1cd035e796ff" providerId="ADAL" clId="{3EC6547B-E0D7-4483-B490-FA8FD9235EF7}" dt="2021-01-28T14:37:33.411" v="130" actId="478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delAnim">
        <pc:chgData name="Tegischer Lukas" userId="f78daebb-0565-485c-bd0e-1cd035e796ff" providerId="ADAL" clId="{3EC6547B-E0D7-4483-B490-FA8FD9235EF7}" dt="2021-01-28T14:42:35.028" v="436" actId="1076"/>
        <pc:sldMkLst>
          <pc:docMk/>
          <pc:sldMk cId="1696667316" sldId="296"/>
        </pc:sldMkLst>
        <pc:spChg chg="mod">
          <ac:chgData name="Tegischer Lukas" userId="f78daebb-0565-485c-bd0e-1cd035e796ff" providerId="ADAL" clId="{3EC6547B-E0D7-4483-B490-FA8FD9235EF7}" dt="2021-01-28T14:42:35.028" v="436" actId="1076"/>
          <ac:spMkLst>
            <pc:docMk/>
            <pc:sldMk cId="1696667316" sldId="29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3EC6547B-E0D7-4483-B490-FA8FD9235EF7}" dt="2021-01-28T14:42:17.527" v="383" actId="1076"/>
          <ac:spMkLst>
            <pc:docMk/>
            <pc:sldMk cId="1696667316" sldId="296"/>
            <ac:spMk id="3" creationId="{55ED9D90-54B0-4CDF-A2E0-C2D985CB6A7F}"/>
          </ac:spMkLst>
        </pc:spChg>
        <pc:spChg chg="del">
          <ac:chgData name="Tegischer Lukas" userId="f78daebb-0565-485c-bd0e-1cd035e796ff" providerId="ADAL" clId="{3EC6547B-E0D7-4483-B490-FA8FD9235EF7}" dt="2021-01-28T14:40:23.391" v="284" actId="478"/>
          <ac:spMkLst>
            <pc:docMk/>
            <pc:sldMk cId="1696667316" sldId="296"/>
            <ac:spMk id="4" creationId="{C58CC05A-381C-4085-A9AE-AED19038AF45}"/>
          </ac:spMkLst>
        </pc:spChg>
        <pc:spChg chg="del">
          <ac:chgData name="Tegischer Lukas" userId="f78daebb-0565-485c-bd0e-1cd035e796ff" providerId="ADAL" clId="{3EC6547B-E0D7-4483-B490-FA8FD9235EF7}" dt="2021-01-28T14:40:25.466" v="285" actId="478"/>
          <ac:spMkLst>
            <pc:docMk/>
            <pc:sldMk cId="1696667316" sldId="296"/>
            <ac:spMk id="6" creationId="{F90506BC-8760-4EFC-8D5F-C100C766D6A1}"/>
          </ac:spMkLst>
        </pc:spChg>
        <pc:spChg chg="del">
          <ac:chgData name="Tegischer Lukas" userId="f78daebb-0565-485c-bd0e-1cd035e796ff" providerId="ADAL" clId="{3EC6547B-E0D7-4483-B490-FA8FD9235EF7}" dt="2021-01-28T14:40:26.337" v="286" actId="478"/>
          <ac:spMkLst>
            <pc:docMk/>
            <pc:sldMk cId="1696667316" sldId="296"/>
            <ac:spMk id="7" creationId="{29CEC9BA-B518-45D6-8583-73D67BEA90E4}"/>
          </ac:spMkLst>
        </pc:spChg>
        <pc:picChg chg="del">
          <ac:chgData name="Tegischer Lukas" userId="f78daebb-0565-485c-bd0e-1cd035e796ff" providerId="ADAL" clId="{3EC6547B-E0D7-4483-B490-FA8FD9235EF7}" dt="2021-01-28T14:40:20.841" v="283" actId="478"/>
          <ac:picMkLst>
            <pc:docMk/>
            <pc:sldMk cId="1696667316" sldId="296"/>
            <ac:picMk id="5" creationId="{4C452FDE-94F3-4F2F-A8C7-1526CC4A48C5}"/>
          </ac:picMkLst>
        </pc:picChg>
      </pc:sldChg>
      <pc:sldChg chg="addSp delSp modSp delAnim">
        <pc:chgData name="Tegischer Lukas" userId="f78daebb-0565-485c-bd0e-1cd035e796ff" providerId="ADAL" clId="{3EC6547B-E0D7-4483-B490-FA8FD9235EF7}" dt="2021-01-28T14:43:56.053" v="582" actId="1076"/>
        <pc:sldMkLst>
          <pc:docMk/>
          <pc:sldMk cId="697682817" sldId="297"/>
        </pc:sldMkLst>
        <pc:spChg chg="mod">
          <ac:chgData name="Tegischer Lukas" userId="f78daebb-0565-485c-bd0e-1cd035e796ff" providerId="ADAL" clId="{3EC6547B-E0D7-4483-B490-FA8FD9235EF7}" dt="2021-01-28T14:43:56.053" v="582" actId="1076"/>
          <ac:spMkLst>
            <pc:docMk/>
            <pc:sldMk cId="697682817" sldId="297"/>
            <ac:spMk id="2" creationId="{00000000-0000-0000-0000-000000000000}"/>
          </ac:spMkLst>
        </pc:spChg>
        <pc:spChg chg="del">
          <ac:chgData name="Tegischer Lukas" userId="f78daebb-0565-485c-bd0e-1cd035e796ff" providerId="ADAL" clId="{3EC6547B-E0D7-4483-B490-FA8FD9235EF7}" dt="2021-01-28T14:42:50.261" v="481" actId="478"/>
          <ac:spMkLst>
            <pc:docMk/>
            <pc:sldMk cId="697682817" sldId="297"/>
            <ac:spMk id="4" creationId="{C58CC05A-381C-4085-A9AE-AED19038AF45}"/>
          </ac:spMkLst>
        </pc:spChg>
        <pc:spChg chg="del">
          <ac:chgData name="Tegischer Lukas" userId="f78daebb-0565-485c-bd0e-1cd035e796ff" providerId="ADAL" clId="{3EC6547B-E0D7-4483-B490-FA8FD9235EF7}" dt="2021-01-28T14:42:50.261" v="481" actId="478"/>
          <ac:spMkLst>
            <pc:docMk/>
            <pc:sldMk cId="697682817" sldId="297"/>
            <ac:spMk id="6" creationId="{F90506BC-8760-4EFC-8D5F-C100C766D6A1}"/>
          </ac:spMkLst>
        </pc:spChg>
        <pc:spChg chg="del">
          <ac:chgData name="Tegischer Lukas" userId="f78daebb-0565-485c-bd0e-1cd035e796ff" providerId="ADAL" clId="{3EC6547B-E0D7-4483-B490-FA8FD9235EF7}" dt="2021-01-28T14:42:50.261" v="481" actId="478"/>
          <ac:spMkLst>
            <pc:docMk/>
            <pc:sldMk cId="697682817" sldId="297"/>
            <ac:spMk id="7" creationId="{29CEC9BA-B518-45D6-8583-73D67BEA90E4}"/>
          </ac:spMkLst>
        </pc:spChg>
        <pc:spChg chg="add mod">
          <ac:chgData name="Tegischer Lukas" userId="f78daebb-0565-485c-bd0e-1cd035e796ff" providerId="ADAL" clId="{3EC6547B-E0D7-4483-B490-FA8FD9235EF7}" dt="2021-01-28T14:43:53.751" v="581" actId="1076"/>
          <ac:spMkLst>
            <pc:docMk/>
            <pc:sldMk cId="697682817" sldId="297"/>
            <ac:spMk id="8" creationId="{F9357CA2-FA09-4CC4-B79E-8D1A107B5857}"/>
          </ac:spMkLst>
        </pc:spChg>
        <pc:picChg chg="del">
          <ac:chgData name="Tegischer Lukas" userId="f78daebb-0565-485c-bd0e-1cd035e796ff" providerId="ADAL" clId="{3EC6547B-E0D7-4483-B490-FA8FD9235EF7}" dt="2021-01-28T14:42:48.790" v="480" actId="478"/>
          <ac:picMkLst>
            <pc:docMk/>
            <pc:sldMk cId="697682817" sldId="297"/>
            <ac:picMk id="5" creationId="{4C452FDE-94F3-4F2F-A8C7-1526CC4A48C5}"/>
          </ac:picMkLst>
        </pc:picChg>
      </pc:sldChg>
      <pc:sldChg chg="del">
        <pc:chgData name="Tegischer Lukas" userId="f78daebb-0565-485c-bd0e-1cd035e796ff" providerId="ADAL" clId="{3EC6547B-E0D7-4483-B490-FA8FD9235EF7}" dt="2021-01-28T14:44:01.130" v="583" actId="2696"/>
        <pc:sldMkLst>
          <pc:docMk/>
          <pc:sldMk cId="3315933259" sldId="298"/>
        </pc:sldMkLst>
      </pc:sldChg>
      <pc:sldChg chg="del">
        <pc:chgData name="Tegischer Lukas" userId="f78daebb-0565-485c-bd0e-1cd035e796ff" providerId="ADAL" clId="{3EC6547B-E0D7-4483-B490-FA8FD9235EF7}" dt="2021-01-28T14:44:01.141" v="584" actId="2696"/>
        <pc:sldMkLst>
          <pc:docMk/>
          <pc:sldMk cId="2958254091" sldId="299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46EA4A-47B2-4033-9BCF-AA1A1D8D782B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AT"/>
        </a:p>
      </dgm:t>
    </dgm:pt>
    <dgm:pt modelId="{0762BC7B-FD1C-4D9A-AC52-E3C007F1D084}">
      <dgm:prSet phldrT="[Text]" custT="1"/>
      <dgm:spPr/>
      <dgm:t>
        <a:bodyPr/>
        <a:lstStyle/>
        <a:p>
          <a:r>
            <a:rPr lang="de-AT" sz="2000" dirty="0"/>
            <a:t>Angabe: Lineares Gleichungssystem in 2 Variablen</a:t>
          </a:r>
        </a:p>
      </dgm:t>
    </dgm:pt>
    <dgm:pt modelId="{24D6E60A-85F3-418D-83B0-0F0A7E82C6C3}" type="parTrans" cxnId="{A2417ADE-1628-4191-AAD7-D1449A39E06C}">
      <dgm:prSet/>
      <dgm:spPr/>
      <dgm:t>
        <a:bodyPr/>
        <a:lstStyle/>
        <a:p>
          <a:endParaRPr lang="de-AT" sz="2000"/>
        </a:p>
      </dgm:t>
    </dgm:pt>
    <dgm:pt modelId="{6070F478-B892-4386-ACBD-5265CDF2ED28}" type="sibTrans" cxnId="{A2417ADE-1628-4191-AAD7-D1449A39E06C}">
      <dgm:prSet/>
      <dgm:spPr/>
      <dgm:t>
        <a:bodyPr/>
        <a:lstStyle/>
        <a:p>
          <a:endParaRPr lang="de-AT" sz="2000"/>
        </a:p>
      </dgm:t>
    </dgm:pt>
    <dgm:pt modelId="{8920DE1C-4E69-475C-9402-C30E9BC2AF20}">
      <dgm:prSet phldrT="[Text]" custT="1"/>
      <dgm:spPr>
        <a:solidFill>
          <a:srgbClr val="00B050"/>
        </a:solidFill>
      </dgm:spPr>
      <dgm:t>
        <a:bodyPr/>
        <a:lstStyle/>
        <a:p>
          <a:r>
            <a:rPr lang="de-AT" sz="2000" dirty="0"/>
            <a:t>Anwendung des Verfahrens = ELIMINATION einer Variable </a:t>
          </a:r>
          <a:br>
            <a:rPr lang="de-AT" sz="2000" dirty="0"/>
          </a:br>
          <a:r>
            <a:rPr lang="de-AT" sz="2000" dirty="0"/>
            <a:t>(funktioniert bei </a:t>
          </a:r>
          <a:r>
            <a:rPr lang="de-AT" sz="2000" b="1" u="sng" dirty="0"/>
            <a:t>jedem Verfahren </a:t>
          </a:r>
          <a:r>
            <a:rPr lang="de-AT" sz="2000" dirty="0"/>
            <a:t>anders!!!) </a:t>
          </a:r>
        </a:p>
      </dgm:t>
    </dgm:pt>
    <dgm:pt modelId="{3E80E82F-4D20-4A4E-93BD-8E84EF83BFE4}" type="parTrans" cxnId="{F29669DF-F63B-4FE2-84D6-5045EBC732F5}">
      <dgm:prSet/>
      <dgm:spPr/>
      <dgm:t>
        <a:bodyPr/>
        <a:lstStyle/>
        <a:p>
          <a:endParaRPr lang="de-AT" sz="2000"/>
        </a:p>
      </dgm:t>
    </dgm:pt>
    <dgm:pt modelId="{9FECBD3D-AD3D-4861-81E9-2F40937970A3}" type="sibTrans" cxnId="{F29669DF-F63B-4FE2-84D6-5045EBC732F5}">
      <dgm:prSet/>
      <dgm:spPr/>
      <dgm:t>
        <a:bodyPr/>
        <a:lstStyle/>
        <a:p>
          <a:endParaRPr lang="de-AT" sz="2000"/>
        </a:p>
      </dgm:t>
    </dgm:pt>
    <dgm:pt modelId="{1FDCD41F-E200-4ACF-B47A-E649B21FAEDB}">
      <dgm:prSet phldrT="[Text]" custT="1"/>
      <dgm:spPr/>
      <dgm:t>
        <a:bodyPr/>
        <a:lstStyle/>
        <a:p>
          <a:r>
            <a:rPr lang="de-AT" sz="2000" dirty="0"/>
            <a:t>Berechnung des Wertes der zweiten Variable</a:t>
          </a:r>
        </a:p>
      </dgm:t>
    </dgm:pt>
    <dgm:pt modelId="{2668A21F-2DC1-4801-B81F-1F228CF370D4}" type="parTrans" cxnId="{7A1CC7EA-86AF-4891-AF94-B3207379FAC0}">
      <dgm:prSet/>
      <dgm:spPr/>
      <dgm:t>
        <a:bodyPr/>
        <a:lstStyle/>
        <a:p>
          <a:endParaRPr lang="de-AT" sz="2000"/>
        </a:p>
      </dgm:t>
    </dgm:pt>
    <dgm:pt modelId="{D54F7D77-D9CE-4914-A6DD-AC8D8E04DA10}" type="sibTrans" cxnId="{7A1CC7EA-86AF-4891-AF94-B3207379FAC0}">
      <dgm:prSet/>
      <dgm:spPr/>
      <dgm:t>
        <a:bodyPr/>
        <a:lstStyle/>
        <a:p>
          <a:endParaRPr lang="de-AT" sz="2000"/>
        </a:p>
      </dgm:t>
    </dgm:pt>
    <dgm:pt modelId="{4CE7F8D2-9F47-4FB3-8D3C-18255B8D51CF}">
      <dgm:prSet phldrT="[Text]" custT="1"/>
      <dgm:spPr/>
      <dgm:t>
        <a:bodyPr/>
        <a:lstStyle/>
        <a:p>
          <a:r>
            <a:rPr lang="de-AT" sz="2000" dirty="0"/>
            <a:t>Lösen der linearen Gleichung in einer Variable</a:t>
          </a:r>
        </a:p>
      </dgm:t>
    </dgm:pt>
    <dgm:pt modelId="{3F978B8F-D064-4DB6-A051-A8E9A936408D}" type="parTrans" cxnId="{72301803-C1A7-4D7C-AEAD-639EBDA6765D}">
      <dgm:prSet/>
      <dgm:spPr/>
      <dgm:t>
        <a:bodyPr/>
        <a:lstStyle/>
        <a:p>
          <a:endParaRPr lang="de-AT" sz="2000"/>
        </a:p>
      </dgm:t>
    </dgm:pt>
    <dgm:pt modelId="{B9BCAD40-8825-4B9C-8DD8-8B4DA10FEBB5}" type="sibTrans" cxnId="{72301803-C1A7-4D7C-AEAD-639EBDA6765D}">
      <dgm:prSet/>
      <dgm:spPr/>
      <dgm:t>
        <a:bodyPr/>
        <a:lstStyle/>
        <a:p>
          <a:endParaRPr lang="de-AT" sz="2000"/>
        </a:p>
      </dgm:t>
    </dgm:pt>
    <dgm:pt modelId="{289810C5-6BFA-4EB2-8AF3-0010C3D778BC}">
      <dgm:prSet phldrT="[Text]" custT="1"/>
      <dgm:spPr/>
      <dgm:t>
        <a:bodyPr/>
        <a:lstStyle/>
        <a:p>
          <a:r>
            <a:rPr lang="de-AT" sz="2000" dirty="0"/>
            <a:t>Probe, Angabe der Lösungsmenge</a:t>
          </a:r>
        </a:p>
      </dgm:t>
    </dgm:pt>
    <dgm:pt modelId="{6E98871B-C6FF-44A3-81CC-7C9763E8A8FD}" type="parTrans" cxnId="{E4E26F42-F195-4354-A857-AF20637ED2FD}">
      <dgm:prSet/>
      <dgm:spPr/>
      <dgm:t>
        <a:bodyPr/>
        <a:lstStyle/>
        <a:p>
          <a:endParaRPr lang="de-AT" sz="2000"/>
        </a:p>
      </dgm:t>
    </dgm:pt>
    <dgm:pt modelId="{3A9CACF5-219C-454A-BDDA-5D090797A270}" type="sibTrans" cxnId="{E4E26F42-F195-4354-A857-AF20637ED2FD}">
      <dgm:prSet/>
      <dgm:spPr/>
      <dgm:t>
        <a:bodyPr/>
        <a:lstStyle/>
        <a:p>
          <a:endParaRPr lang="de-AT" sz="2000"/>
        </a:p>
      </dgm:t>
    </dgm:pt>
    <dgm:pt modelId="{38C30FA4-7943-4457-8B14-C8843FB12AF1}" type="pres">
      <dgm:prSet presAssocID="{1246EA4A-47B2-4033-9BCF-AA1A1D8D782B}" presName="Name0" presStyleCnt="0">
        <dgm:presLayoutVars>
          <dgm:dir/>
          <dgm:animLvl val="lvl"/>
          <dgm:resizeHandles val="exact"/>
        </dgm:presLayoutVars>
      </dgm:prSet>
      <dgm:spPr/>
    </dgm:pt>
    <dgm:pt modelId="{7C3D9AC5-7B88-4665-BE03-CBB225A6C71C}" type="pres">
      <dgm:prSet presAssocID="{289810C5-6BFA-4EB2-8AF3-0010C3D778BC}" presName="boxAndChildren" presStyleCnt="0"/>
      <dgm:spPr/>
    </dgm:pt>
    <dgm:pt modelId="{2EDD67EE-5EC4-4999-B432-2DC28D81AE5C}" type="pres">
      <dgm:prSet presAssocID="{289810C5-6BFA-4EB2-8AF3-0010C3D778BC}" presName="parentTextBox" presStyleLbl="node1" presStyleIdx="0" presStyleCnt="5"/>
      <dgm:spPr/>
    </dgm:pt>
    <dgm:pt modelId="{CD1A3DB8-A834-4D1C-83FA-DF3A1AB0E707}" type="pres">
      <dgm:prSet presAssocID="{D54F7D77-D9CE-4914-A6DD-AC8D8E04DA10}" presName="sp" presStyleCnt="0"/>
      <dgm:spPr/>
    </dgm:pt>
    <dgm:pt modelId="{89E1EDBB-C578-4DF7-86AC-4F8B0E58B270}" type="pres">
      <dgm:prSet presAssocID="{1FDCD41F-E200-4ACF-B47A-E649B21FAEDB}" presName="arrowAndChildren" presStyleCnt="0"/>
      <dgm:spPr/>
    </dgm:pt>
    <dgm:pt modelId="{DA5C82D6-D5A8-4693-AEED-AF4153B72884}" type="pres">
      <dgm:prSet presAssocID="{1FDCD41F-E200-4ACF-B47A-E649B21FAEDB}" presName="parentTextArrow" presStyleLbl="node1" presStyleIdx="1" presStyleCnt="5"/>
      <dgm:spPr/>
    </dgm:pt>
    <dgm:pt modelId="{DF81221D-241E-4D03-955E-956C0D706ABC}" type="pres">
      <dgm:prSet presAssocID="{B9BCAD40-8825-4B9C-8DD8-8B4DA10FEBB5}" presName="sp" presStyleCnt="0"/>
      <dgm:spPr/>
    </dgm:pt>
    <dgm:pt modelId="{5A1E1B36-4BB5-430C-96E1-CC1B73AAC2AD}" type="pres">
      <dgm:prSet presAssocID="{4CE7F8D2-9F47-4FB3-8D3C-18255B8D51CF}" presName="arrowAndChildren" presStyleCnt="0"/>
      <dgm:spPr/>
    </dgm:pt>
    <dgm:pt modelId="{26C02993-C77C-4414-ACDC-2C0A203A1537}" type="pres">
      <dgm:prSet presAssocID="{4CE7F8D2-9F47-4FB3-8D3C-18255B8D51CF}" presName="parentTextArrow" presStyleLbl="node1" presStyleIdx="2" presStyleCnt="5"/>
      <dgm:spPr/>
    </dgm:pt>
    <dgm:pt modelId="{D5896378-22E4-438E-ACD5-C9E870CFE568}" type="pres">
      <dgm:prSet presAssocID="{9FECBD3D-AD3D-4861-81E9-2F40937970A3}" presName="sp" presStyleCnt="0"/>
      <dgm:spPr/>
    </dgm:pt>
    <dgm:pt modelId="{762192ED-CCAC-4846-B7E6-C1011D1F8426}" type="pres">
      <dgm:prSet presAssocID="{8920DE1C-4E69-475C-9402-C30E9BC2AF20}" presName="arrowAndChildren" presStyleCnt="0"/>
      <dgm:spPr/>
    </dgm:pt>
    <dgm:pt modelId="{55B39CAF-FC46-49C4-AFC4-6D876B104E5A}" type="pres">
      <dgm:prSet presAssocID="{8920DE1C-4E69-475C-9402-C30E9BC2AF20}" presName="parentTextArrow" presStyleLbl="node1" presStyleIdx="3" presStyleCnt="5"/>
      <dgm:spPr/>
    </dgm:pt>
    <dgm:pt modelId="{4B7AA683-BF90-4115-937A-F581478C40E1}" type="pres">
      <dgm:prSet presAssocID="{6070F478-B892-4386-ACBD-5265CDF2ED28}" presName="sp" presStyleCnt="0"/>
      <dgm:spPr/>
    </dgm:pt>
    <dgm:pt modelId="{2FF9F987-8A3C-40F2-A4C2-F25274853B25}" type="pres">
      <dgm:prSet presAssocID="{0762BC7B-FD1C-4D9A-AC52-E3C007F1D084}" presName="arrowAndChildren" presStyleCnt="0"/>
      <dgm:spPr/>
    </dgm:pt>
    <dgm:pt modelId="{1D5095B6-BC3F-41BD-A9C3-384E8B3A6DAD}" type="pres">
      <dgm:prSet presAssocID="{0762BC7B-FD1C-4D9A-AC52-E3C007F1D084}" presName="parentTextArrow" presStyleLbl="node1" presStyleIdx="4" presStyleCnt="5" custLinFactNeighborX="14670" custLinFactNeighborY="-1757"/>
      <dgm:spPr/>
    </dgm:pt>
  </dgm:ptLst>
  <dgm:cxnLst>
    <dgm:cxn modelId="{8FA76001-8941-474F-A9D5-DA8995939F2A}" type="presOf" srcId="{4CE7F8D2-9F47-4FB3-8D3C-18255B8D51CF}" destId="{26C02993-C77C-4414-ACDC-2C0A203A1537}" srcOrd="0" destOrd="0" presId="urn:microsoft.com/office/officeart/2005/8/layout/process4"/>
    <dgm:cxn modelId="{2692F101-09AD-458E-BEED-6F40B00DEFE4}" type="presOf" srcId="{289810C5-6BFA-4EB2-8AF3-0010C3D778BC}" destId="{2EDD67EE-5EC4-4999-B432-2DC28D81AE5C}" srcOrd="0" destOrd="0" presId="urn:microsoft.com/office/officeart/2005/8/layout/process4"/>
    <dgm:cxn modelId="{72301803-C1A7-4D7C-AEAD-639EBDA6765D}" srcId="{1246EA4A-47B2-4033-9BCF-AA1A1D8D782B}" destId="{4CE7F8D2-9F47-4FB3-8D3C-18255B8D51CF}" srcOrd="2" destOrd="0" parTransId="{3F978B8F-D064-4DB6-A051-A8E9A936408D}" sibTransId="{B9BCAD40-8825-4B9C-8DD8-8B4DA10FEBB5}"/>
    <dgm:cxn modelId="{C4347408-F3AE-4BFC-8FAE-656CB3179559}" type="presOf" srcId="{1246EA4A-47B2-4033-9BCF-AA1A1D8D782B}" destId="{38C30FA4-7943-4457-8B14-C8843FB12AF1}" srcOrd="0" destOrd="0" presId="urn:microsoft.com/office/officeart/2005/8/layout/process4"/>
    <dgm:cxn modelId="{AADB3438-6DB3-49E9-BECA-2119EBAFF80B}" type="presOf" srcId="{0762BC7B-FD1C-4D9A-AC52-E3C007F1D084}" destId="{1D5095B6-BC3F-41BD-A9C3-384E8B3A6DAD}" srcOrd="0" destOrd="0" presId="urn:microsoft.com/office/officeart/2005/8/layout/process4"/>
    <dgm:cxn modelId="{E4E26F42-F195-4354-A857-AF20637ED2FD}" srcId="{1246EA4A-47B2-4033-9BCF-AA1A1D8D782B}" destId="{289810C5-6BFA-4EB2-8AF3-0010C3D778BC}" srcOrd="4" destOrd="0" parTransId="{6E98871B-C6FF-44A3-81CC-7C9763E8A8FD}" sibTransId="{3A9CACF5-219C-454A-BDDA-5D090797A270}"/>
    <dgm:cxn modelId="{B4EC796D-EDC7-4DFF-9D02-1B5F7A119BB0}" type="presOf" srcId="{1FDCD41F-E200-4ACF-B47A-E649B21FAEDB}" destId="{DA5C82D6-D5A8-4693-AEED-AF4153B72884}" srcOrd="0" destOrd="0" presId="urn:microsoft.com/office/officeart/2005/8/layout/process4"/>
    <dgm:cxn modelId="{C02151CB-1C27-4149-8CB0-6CF4E03D0383}" type="presOf" srcId="{8920DE1C-4E69-475C-9402-C30E9BC2AF20}" destId="{55B39CAF-FC46-49C4-AFC4-6D876B104E5A}" srcOrd="0" destOrd="0" presId="urn:microsoft.com/office/officeart/2005/8/layout/process4"/>
    <dgm:cxn modelId="{A2417ADE-1628-4191-AAD7-D1449A39E06C}" srcId="{1246EA4A-47B2-4033-9BCF-AA1A1D8D782B}" destId="{0762BC7B-FD1C-4D9A-AC52-E3C007F1D084}" srcOrd="0" destOrd="0" parTransId="{24D6E60A-85F3-418D-83B0-0F0A7E82C6C3}" sibTransId="{6070F478-B892-4386-ACBD-5265CDF2ED28}"/>
    <dgm:cxn modelId="{F29669DF-F63B-4FE2-84D6-5045EBC732F5}" srcId="{1246EA4A-47B2-4033-9BCF-AA1A1D8D782B}" destId="{8920DE1C-4E69-475C-9402-C30E9BC2AF20}" srcOrd="1" destOrd="0" parTransId="{3E80E82F-4D20-4A4E-93BD-8E84EF83BFE4}" sibTransId="{9FECBD3D-AD3D-4861-81E9-2F40937970A3}"/>
    <dgm:cxn modelId="{7A1CC7EA-86AF-4891-AF94-B3207379FAC0}" srcId="{1246EA4A-47B2-4033-9BCF-AA1A1D8D782B}" destId="{1FDCD41F-E200-4ACF-B47A-E649B21FAEDB}" srcOrd="3" destOrd="0" parTransId="{2668A21F-2DC1-4801-B81F-1F228CF370D4}" sibTransId="{D54F7D77-D9CE-4914-A6DD-AC8D8E04DA10}"/>
    <dgm:cxn modelId="{6BEAE63A-636A-472F-AF26-9F11383F229B}" type="presParOf" srcId="{38C30FA4-7943-4457-8B14-C8843FB12AF1}" destId="{7C3D9AC5-7B88-4665-BE03-CBB225A6C71C}" srcOrd="0" destOrd="0" presId="urn:microsoft.com/office/officeart/2005/8/layout/process4"/>
    <dgm:cxn modelId="{B733F7AC-414D-4F3F-A658-62BA8B8EB2F0}" type="presParOf" srcId="{7C3D9AC5-7B88-4665-BE03-CBB225A6C71C}" destId="{2EDD67EE-5EC4-4999-B432-2DC28D81AE5C}" srcOrd="0" destOrd="0" presId="urn:microsoft.com/office/officeart/2005/8/layout/process4"/>
    <dgm:cxn modelId="{5BF57159-385F-4895-BDD9-6EED74B0EE7C}" type="presParOf" srcId="{38C30FA4-7943-4457-8B14-C8843FB12AF1}" destId="{CD1A3DB8-A834-4D1C-83FA-DF3A1AB0E707}" srcOrd="1" destOrd="0" presId="urn:microsoft.com/office/officeart/2005/8/layout/process4"/>
    <dgm:cxn modelId="{8505EE62-088D-4044-894B-F71201981C64}" type="presParOf" srcId="{38C30FA4-7943-4457-8B14-C8843FB12AF1}" destId="{89E1EDBB-C578-4DF7-86AC-4F8B0E58B270}" srcOrd="2" destOrd="0" presId="urn:microsoft.com/office/officeart/2005/8/layout/process4"/>
    <dgm:cxn modelId="{19401EE9-0BCE-4DD4-B121-F60DED72DCCB}" type="presParOf" srcId="{89E1EDBB-C578-4DF7-86AC-4F8B0E58B270}" destId="{DA5C82D6-D5A8-4693-AEED-AF4153B72884}" srcOrd="0" destOrd="0" presId="urn:microsoft.com/office/officeart/2005/8/layout/process4"/>
    <dgm:cxn modelId="{3EEFF27C-ED75-4668-90F0-923874003DCA}" type="presParOf" srcId="{38C30FA4-7943-4457-8B14-C8843FB12AF1}" destId="{DF81221D-241E-4D03-955E-956C0D706ABC}" srcOrd="3" destOrd="0" presId="urn:microsoft.com/office/officeart/2005/8/layout/process4"/>
    <dgm:cxn modelId="{B9FF23CA-BC02-4E47-BC7B-953D9CA8369C}" type="presParOf" srcId="{38C30FA4-7943-4457-8B14-C8843FB12AF1}" destId="{5A1E1B36-4BB5-430C-96E1-CC1B73AAC2AD}" srcOrd="4" destOrd="0" presId="urn:microsoft.com/office/officeart/2005/8/layout/process4"/>
    <dgm:cxn modelId="{1F58F6CD-BE28-4C7F-A468-AE721B9E738D}" type="presParOf" srcId="{5A1E1B36-4BB5-430C-96E1-CC1B73AAC2AD}" destId="{26C02993-C77C-4414-ACDC-2C0A203A1537}" srcOrd="0" destOrd="0" presId="urn:microsoft.com/office/officeart/2005/8/layout/process4"/>
    <dgm:cxn modelId="{1182D912-A436-498D-A6F9-4778F44B30A2}" type="presParOf" srcId="{38C30FA4-7943-4457-8B14-C8843FB12AF1}" destId="{D5896378-22E4-438E-ACD5-C9E870CFE568}" srcOrd="5" destOrd="0" presId="urn:microsoft.com/office/officeart/2005/8/layout/process4"/>
    <dgm:cxn modelId="{31A8384C-C48D-4686-A860-48D87A5ED2F6}" type="presParOf" srcId="{38C30FA4-7943-4457-8B14-C8843FB12AF1}" destId="{762192ED-CCAC-4846-B7E6-C1011D1F8426}" srcOrd="6" destOrd="0" presId="urn:microsoft.com/office/officeart/2005/8/layout/process4"/>
    <dgm:cxn modelId="{C6CE030E-28C8-4F6A-8AB2-5C9224F6C463}" type="presParOf" srcId="{762192ED-CCAC-4846-B7E6-C1011D1F8426}" destId="{55B39CAF-FC46-49C4-AFC4-6D876B104E5A}" srcOrd="0" destOrd="0" presId="urn:microsoft.com/office/officeart/2005/8/layout/process4"/>
    <dgm:cxn modelId="{EB759A88-C283-45EC-B954-5F13186252A1}" type="presParOf" srcId="{38C30FA4-7943-4457-8B14-C8843FB12AF1}" destId="{4B7AA683-BF90-4115-937A-F581478C40E1}" srcOrd="7" destOrd="0" presId="urn:microsoft.com/office/officeart/2005/8/layout/process4"/>
    <dgm:cxn modelId="{FCFF9674-1D0A-40EC-8A50-DBC7169B501A}" type="presParOf" srcId="{38C30FA4-7943-4457-8B14-C8843FB12AF1}" destId="{2FF9F987-8A3C-40F2-A4C2-F25274853B25}" srcOrd="8" destOrd="0" presId="urn:microsoft.com/office/officeart/2005/8/layout/process4"/>
    <dgm:cxn modelId="{09F24DD2-99CA-4C01-872C-29B91E1C143D}" type="presParOf" srcId="{2FF9F987-8A3C-40F2-A4C2-F25274853B25}" destId="{1D5095B6-BC3F-41BD-A9C3-384E8B3A6DAD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DD67EE-5EC4-4999-B432-2DC28D81AE5C}">
      <dsp:nvSpPr>
        <dsp:cNvPr id="0" name=""/>
        <dsp:cNvSpPr/>
      </dsp:nvSpPr>
      <dsp:spPr>
        <a:xfrm>
          <a:off x="0" y="4506670"/>
          <a:ext cx="9113839" cy="739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000" kern="1200" dirty="0"/>
            <a:t>Probe, Angabe der Lösungsmenge</a:t>
          </a:r>
        </a:p>
      </dsp:txBody>
      <dsp:txXfrm>
        <a:off x="0" y="4506670"/>
        <a:ext cx="9113839" cy="739356"/>
      </dsp:txXfrm>
    </dsp:sp>
    <dsp:sp modelId="{DA5C82D6-D5A8-4693-AEED-AF4153B72884}">
      <dsp:nvSpPr>
        <dsp:cNvPr id="0" name=""/>
        <dsp:cNvSpPr/>
      </dsp:nvSpPr>
      <dsp:spPr>
        <a:xfrm rot="10800000">
          <a:off x="0" y="3380629"/>
          <a:ext cx="9113839" cy="113713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000" kern="1200" dirty="0"/>
            <a:t>Berechnung des Wertes der zweiten Variable</a:t>
          </a:r>
        </a:p>
      </dsp:txBody>
      <dsp:txXfrm rot="10800000">
        <a:off x="0" y="3380629"/>
        <a:ext cx="9113839" cy="738873"/>
      </dsp:txXfrm>
    </dsp:sp>
    <dsp:sp modelId="{26C02993-C77C-4414-ACDC-2C0A203A1537}">
      <dsp:nvSpPr>
        <dsp:cNvPr id="0" name=""/>
        <dsp:cNvSpPr/>
      </dsp:nvSpPr>
      <dsp:spPr>
        <a:xfrm rot="10800000">
          <a:off x="0" y="2254589"/>
          <a:ext cx="9113839" cy="113713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000" kern="1200" dirty="0"/>
            <a:t>Lösen der linearen Gleichung in einer Variable</a:t>
          </a:r>
        </a:p>
      </dsp:txBody>
      <dsp:txXfrm rot="10800000">
        <a:off x="0" y="2254589"/>
        <a:ext cx="9113839" cy="738873"/>
      </dsp:txXfrm>
    </dsp:sp>
    <dsp:sp modelId="{55B39CAF-FC46-49C4-AFC4-6D876B104E5A}">
      <dsp:nvSpPr>
        <dsp:cNvPr id="0" name=""/>
        <dsp:cNvSpPr/>
      </dsp:nvSpPr>
      <dsp:spPr>
        <a:xfrm rot="10800000">
          <a:off x="0" y="1128549"/>
          <a:ext cx="9113839" cy="1137130"/>
        </a:xfrm>
        <a:prstGeom prst="upArrowCallou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000" kern="1200" dirty="0"/>
            <a:t>Anwendung des Verfahrens = ELIMINATION einer Variable </a:t>
          </a:r>
          <a:br>
            <a:rPr lang="de-AT" sz="2000" kern="1200" dirty="0"/>
          </a:br>
          <a:r>
            <a:rPr lang="de-AT" sz="2000" kern="1200" dirty="0"/>
            <a:t>(funktioniert bei </a:t>
          </a:r>
          <a:r>
            <a:rPr lang="de-AT" sz="2000" b="1" u="sng" kern="1200" dirty="0"/>
            <a:t>jedem Verfahren </a:t>
          </a:r>
          <a:r>
            <a:rPr lang="de-AT" sz="2000" kern="1200" dirty="0"/>
            <a:t>anders!!!) </a:t>
          </a:r>
        </a:p>
      </dsp:txBody>
      <dsp:txXfrm rot="10800000">
        <a:off x="0" y="1128549"/>
        <a:ext cx="9113839" cy="738873"/>
      </dsp:txXfrm>
    </dsp:sp>
    <dsp:sp modelId="{1D5095B6-BC3F-41BD-A9C3-384E8B3A6DAD}">
      <dsp:nvSpPr>
        <dsp:cNvPr id="0" name=""/>
        <dsp:cNvSpPr/>
      </dsp:nvSpPr>
      <dsp:spPr>
        <a:xfrm rot="10800000">
          <a:off x="0" y="0"/>
          <a:ext cx="9113839" cy="113713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000" kern="1200" dirty="0"/>
            <a:t>Angabe: Lineares Gleichungssystem in 2 Variablen</a:t>
          </a:r>
        </a:p>
      </dsp:txBody>
      <dsp:txXfrm rot="10800000">
        <a:off x="0" y="0"/>
        <a:ext cx="9113839" cy="7388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1323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02661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568480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748425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70274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de-AT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Lineare Gleichungssysteme in zwei Variablen</a:t>
            </a:r>
            <a:br>
              <a:rPr lang="de-AT" sz="49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900" b="0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Additionsverfahren</a:t>
            </a:r>
            <a:r>
              <a:rPr lang="de-AT" sz="4900" b="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AT" sz="3600" b="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(Eliminationsverfahren)</a:t>
            </a:r>
            <a:endParaRPr lang="de-AT" sz="28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33970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Ablauf – Rechnerische Verfahren</a:t>
            </a:r>
          </a:p>
        </p:txBody>
      </p:sp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8D1A3FD3-315C-42C0-BF88-D039245675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25412472"/>
              </p:ext>
            </p:extLst>
          </p:nvPr>
        </p:nvGraphicFramePr>
        <p:xfrm>
          <a:off x="1539080" y="1190364"/>
          <a:ext cx="9113839" cy="5248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33970"/>
            <a:ext cx="1157369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Rechnerisches Verfahren 2</a:t>
            </a:r>
          </a:p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Additionsverfahren (=Eliminationsverfahren)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1AED3B3F-3040-4518-B45F-93F0AD55368F}"/>
              </a:ext>
            </a:extLst>
          </p:cNvPr>
          <p:cNvSpPr/>
          <p:nvPr/>
        </p:nvSpPr>
        <p:spPr>
          <a:xfrm>
            <a:off x="824321" y="1402067"/>
            <a:ext cx="6967129" cy="40011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Prinzip des </a:t>
            </a:r>
            <a:r>
              <a:rPr lang="de-AT" sz="2000" u="sng" dirty="0">
                <a:latin typeface="Calibri" panose="020F0502020204030204" pitchFamily="34" charset="0"/>
                <a:cs typeface="Calibri" panose="020F0502020204030204" pitchFamily="34" charset="0"/>
              </a:rPr>
              <a:t>Additionsverfahren</a:t>
            </a:r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de-AT" sz="2000" b="1" dirty="0">
                <a:latin typeface="Calibri" panose="020F0502020204030204" pitchFamily="34" charset="0"/>
                <a:cs typeface="Calibri" panose="020F0502020204030204" pitchFamily="34" charset="0"/>
              </a:rPr>
              <a:t>Addieren</a:t>
            </a:r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 der beiden Gleichungen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07312989-F7D1-4CA6-9C5F-D5D0EEE00C48}"/>
                  </a:ext>
                </a:extLst>
              </p:cNvPr>
              <p:cNvSpPr/>
              <p:nvPr/>
            </p:nvSpPr>
            <p:spPr>
              <a:xfrm>
                <a:off x="3047999" y="2338086"/>
                <a:ext cx="6096000" cy="98167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𝐼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:   3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+4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4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𝐼𝐼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:   5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+6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=−2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07312989-F7D1-4CA6-9C5F-D5D0EEE00C4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9" y="2338086"/>
                <a:ext cx="6096000" cy="98167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0695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33970"/>
            <a:ext cx="1157369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Rechnerisches Verfahren 2</a:t>
            </a:r>
          </a:p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Additionsverfahren (=Eliminationsverfahren)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1AED3B3F-3040-4518-B45F-93F0AD55368F}"/>
              </a:ext>
            </a:extLst>
          </p:cNvPr>
          <p:cNvSpPr/>
          <p:nvPr/>
        </p:nvSpPr>
        <p:spPr>
          <a:xfrm>
            <a:off x="962025" y="1346581"/>
            <a:ext cx="10763250" cy="70788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Es wird mit geeigneten Zahlen so multipliziert, dass bei der anschließenden Addition der beiden Gleichungen eine Variable wegfällt.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9F8C9426-8937-47C3-9A01-373FFD8BB2D1}"/>
                  </a:ext>
                </a:extLst>
              </p:cNvPr>
              <p:cNvSpPr/>
              <p:nvPr/>
            </p:nvSpPr>
            <p:spPr>
              <a:xfrm>
                <a:off x="309153" y="2345117"/>
                <a:ext cx="11540751" cy="369332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txBody>
              <a:bodyPr wrap="square">
                <a:spAutoFit/>
              </a:bodyPr>
              <a:lstStyle/>
              <a:p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1. </a:t>
                </a:r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Entscheide, welche Variable (x oder y) du eliminieren willst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und überlege, was du tun musst,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damit die Variable wegfällt</a:t>
                </a: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9F8C9426-8937-47C3-9A01-373FFD8BB2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3" y="2345117"/>
                <a:ext cx="11540751" cy="369332"/>
              </a:xfrm>
              <a:prstGeom prst="rect">
                <a:avLst/>
              </a:prstGeom>
              <a:blipFill>
                <a:blip r:embed="rId4"/>
                <a:stretch>
                  <a:fillRect l="-475" t="-10000" r="-53" b="-266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hteck 5">
            <a:extLst>
              <a:ext uri="{FF2B5EF4-FFF2-40B4-BE49-F238E27FC236}">
                <a16:creationId xmlns:a16="http://schemas.microsoft.com/office/drawing/2014/main" id="{E1779A83-DD5C-45AB-9F64-ED95EF342875}"/>
              </a:ext>
            </a:extLst>
          </p:cNvPr>
          <p:cNvSpPr/>
          <p:nvPr/>
        </p:nvSpPr>
        <p:spPr>
          <a:xfrm>
            <a:off x="7153796" y="4125266"/>
            <a:ext cx="4171931" cy="73470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Addiere nun die erste mit der zweiten Gleichung, sodass eine Variable wegfällt.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CFECDF92-B041-4C1A-B8BC-DE08B4B9DEBB}"/>
                  </a:ext>
                </a:extLst>
              </p:cNvPr>
              <p:cNvSpPr/>
              <p:nvPr/>
            </p:nvSpPr>
            <p:spPr>
              <a:xfrm>
                <a:off x="-16472" y="2789810"/>
                <a:ext cx="6096000" cy="98167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𝐼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:   3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+4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4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𝐼𝐼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:   5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+6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=−2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CFECDF92-B041-4C1A-B8BC-DE08B4B9DEB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6472" y="2789810"/>
                <a:ext cx="6096000" cy="98167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hteck 9">
            <a:extLst>
              <a:ext uri="{FF2B5EF4-FFF2-40B4-BE49-F238E27FC236}">
                <a16:creationId xmlns:a16="http://schemas.microsoft.com/office/drawing/2014/main" id="{15473193-3403-4553-ABA1-A02AF7795E94}"/>
              </a:ext>
            </a:extLst>
          </p:cNvPr>
          <p:cNvSpPr/>
          <p:nvPr/>
        </p:nvSpPr>
        <p:spPr>
          <a:xfrm>
            <a:off x="7153796" y="5486614"/>
            <a:ext cx="4380478" cy="7107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Ab jetzt: </a:t>
            </a: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analog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zu den anderen Verfahren: 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Löse die erhaltene Gleichung auf.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052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33970"/>
            <a:ext cx="1157369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Rechnerisches Verfahren 1</a:t>
            </a:r>
          </a:p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Einsetzungsverfahren (=Substitutionsverfahren)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AD665923-9A74-4031-AE8B-0B83CA82BDAC}"/>
              </a:ext>
            </a:extLst>
          </p:cNvPr>
          <p:cNvSpPr/>
          <p:nvPr/>
        </p:nvSpPr>
        <p:spPr>
          <a:xfrm>
            <a:off x="309153" y="1374879"/>
            <a:ext cx="10043820" cy="70904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4. 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Setze die berechnete Variable in eine der angegebenen Gleichungen ein, um die zweite Variable berechnen zu können.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29646447-2764-4793-A4D4-AD1D3130CB17}"/>
                  </a:ext>
                </a:extLst>
              </p:cNvPr>
              <p:cNvSpPr/>
              <p:nvPr/>
            </p:nvSpPr>
            <p:spPr>
              <a:xfrm>
                <a:off x="7122766" y="2170721"/>
                <a:ext cx="6096000" cy="98167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𝐼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:   3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+4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de-AT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4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𝐼𝐼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:   5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+6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=−2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29646447-2764-4793-A4D4-AD1D3130CB1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2766" y="2170721"/>
                <a:ext cx="6096000" cy="98167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hteck 10">
            <a:extLst>
              <a:ext uri="{FF2B5EF4-FFF2-40B4-BE49-F238E27FC236}">
                <a16:creationId xmlns:a16="http://schemas.microsoft.com/office/drawing/2014/main" id="{AD54BF4B-3E44-4FBA-B385-36402546C4D5}"/>
              </a:ext>
            </a:extLst>
          </p:cNvPr>
          <p:cNvSpPr/>
          <p:nvPr/>
        </p:nvSpPr>
        <p:spPr>
          <a:xfrm>
            <a:off x="309153" y="3429000"/>
            <a:ext cx="5917326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Probe in der anderen Gleichung (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 Schritt 4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durchführen:</a:t>
            </a:r>
            <a:endParaRPr lang="de-AT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2F4533C6-D3EE-498A-B53A-B7B0D93C8480}"/>
              </a:ext>
            </a:extLst>
          </p:cNvPr>
          <p:cNvSpPr/>
          <p:nvPr/>
        </p:nvSpPr>
        <p:spPr>
          <a:xfrm>
            <a:off x="309153" y="5287041"/>
            <a:ext cx="2992793" cy="39215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Angabe der Lösungsmenge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519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33970"/>
            <a:ext cx="1157369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20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Zusammenfassung: Beispiel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7AD738A8-3F21-4AF0-A726-95BB88BD0415}"/>
                  </a:ext>
                </a:extLst>
              </p:cNvPr>
              <p:cNvSpPr/>
              <p:nvPr/>
            </p:nvSpPr>
            <p:spPr>
              <a:xfrm>
                <a:off x="-1152525" y="929499"/>
                <a:ext cx="6096000" cy="120975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𝐼</m:t>
                      </m:r>
                      <m:r>
                        <a:rPr lang="de-AT" sz="240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:   2</m:t>
                      </m:r>
                      <m:r>
                        <a:rPr lang="de-AT" sz="240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240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+3</m:t>
                      </m:r>
                      <m:r>
                        <a:rPr lang="de-AT" sz="240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de-AT" sz="240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=−5</m:t>
                      </m:r>
                    </m:oMath>
                  </m:oMathPara>
                </a14:m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4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𝐼𝐼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:  −3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−7</m:t>
                      </m:r>
                      <m:r>
                        <a:rPr lang="de-AT" sz="2400" b="0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de-AT" sz="24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=5</m:t>
                      </m:r>
                    </m:oMath>
                  </m:oMathPara>
                </a14:m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7AD738A8-3F21-4AF0-A726-95BB88BD041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152525" y="929499"/>
                <a:ext cx="6096000" cy="120975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3266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288</Words>
  <Application>Microsoft Office PowerPoint</Application>
  <PresentationFormat>Breitbild</PresentationFormat>
  <Paragraphs>36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Calibri</vt:lpstr>
      <vt:lpstr>Cambria Math</vt:lpstr>
      <vt:lpstr>Georgia</vt:lpstr>
      <vt:lpstr>Trebuchet MS</vt:lpstr>
      <vt:lpstr>Wingdings</vt:lpstr>
      <vt:lpstr>Holzart</vt:lpstr>
      <vt:lpstr>Lineare Gleichungssysteme in zwei Variablen Additionsverfahren (Eliminationsverfahren)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78</cp:revision>
  <dcterms:created xsi:type="dcterms:W3CDTF">2020-04-09T06:13:57Z</dcterms:created>
  <dcterms:modified xsi:type="dcterms:W3CDTF">2022-11-03T21:25:12Z</dcterms:modified>
</cp:coreProperties>
</file>