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78" r:id="rId3"/>
    <p:sldId id="296" r:id="rId4"/>
    <p:sldId id="298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57" autoAdjust="0"/>
    <p:restoredTop sz="94660"/>
  </p:normalViewPr>
  <p:slideViewPr>
    <p:cSldViewPr snapToGrid="0">
      <p:cViewPr varScale="1">
        <p:scale>
          <a:sx n="67" d="100"/>
          <a:sy n="67" d="100"/>
        </p:scale>
        <p:origin x="7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5500073A-BFED-4952-B194-86E7AA0CB7BC}"/>
    <pc:docChg chg="undo custSel addSld delSld modSld">
      <pc:chgData name="Tegischer Lukas" userId="f78daebb-0565-485c-bd0e-1cd035e796ff" providerId="ADAL" clId="{5500073A-BFED-4952-B194-86E7AA0CB7BC}" dt="2020-05-22T19:47:30.684" v="337" actId="20577"/>
      <pc:docMkLst>
        <pc:docMk/>
      </pc:docMkLst>
      <pc:sldChg chg="modSp">
        <pc:chgData name="Tegischer Lukas" userId="f78daebb-0565-485c-bd0e-1cd035e796ff" providerId="ADAL" clId="{5500073A-BFED-4952-B194-86E7AA0CB7BC}" dt="2020-05-22T19:32:14.933" v="5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500073A-BFED-4952-B194-86E7AA0CB7BC}" dt="2020-05-22T19:32:14.933" v="5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5500073A-BFED-4952-B194-86E7AA0CB7BC}" dt="2020-05-22T19:44:10.907" v="222"/>
        <pc:sldMkLst>
          <pc:docMk/>
          <pc:sldMk cId="4068653008" sldId="278"/>
        </pc:sldMkLst>
        <pc:spChg chg="mod">
          <ac:chgData name="Tegischer Lukas" userId="f78daebb-0565-485c-bd0e-1cd035e796ff" providerId="ADAL" clId="{5500073A-BFED-4952-B194-86E7AA0CB7BC}" dt="2020-05-22T19:40:52.437" v="97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500073A-BFED-4952-B194-86E7AA0CB7BC}" dt="2020-05-22T19:41:07.477" v="101" actId="14100"/>
          <ac:spMkLst>
            <pc:docMk/>
            <pc:sldMk cId="4068653008" sldId="278"/>
            <ac:spMk id="4" creationId="{1D4636F7-B5A4-47E2-AB25-46F28DE8BC11}"/>
          </ac:spMkLst>
        </pc:spChg>
        <pc:spChg chg="del">
          <ac:chgData name="Tegischer Lukas" userId="f78daebb-0565-485c-bd0e-1cd035e796ff" providerId="ADAL" clId="{5500073A-BFED-4952-B194-86E7AA0CB7BC}" dt="2020-05-22T19:40:21.979" v="58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5500073A-BFED-4952-B194-86E7AA0CB7BC}" dt="2020-05-22T19:42:54.650" v="199" actId="255"/>
          <ac:spMkLst>
            <pc:docMk/>
            <pc:sldMk cId="4068653008" sldId="278"/>
            <ac:spMk id="6" creationId="{841E6C53-ACFD-41DD-8C67-13B42FF6DDCB}"/>
          </ac:spMkLst>
        </pc:spChg>
        <pc:spChg chg="del">
          <ac:chgData name="Tegischer Lukas" userId="f78daebb-0565-485c-bd0e-1cd035e796ff" providerId="ADAL" clId="{5500073A-BFED-4952-B194-86E7AA0CB7BC}" dt="2020-05-22T19:40:21.979" v="58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5500073A-BFED-4952-B194-86E7AA0CB7BC}" dt="2020-05-22T19:40:21.979" v="58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5500073A-BFED-4952-B194-86E7AA0CB7BC}" dt="2020-05-22T19:40:23.352" v="59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5500073A-BFED-4952-B194-86E7AA0CB7BC}" dt="2020-05-22T19:43:10.278" v="204" actId="207"/>
          <ac:spMkLst>
            <pc:docMk/>
            <pc:sldMk cId="4068653008" sldId="278"/>
            <ac:spMk id="11" creationId="{C4B87A1D-E065-46EB-BB17-98EC3897089D}"/>
          </ac:spMkLst>
        </pc:spChg>
        <pc:spChg chg="add mod">
          <ac:chgData name="Tegischer Lukas" userId="f78daebb-0565-485c-bd0e-1cd035e796ff" providerId="ADAL" clId="{5500073A-BFED-4952-B194-86E7AA0CB7BC}" dt="2020-05-22T19:42:10.134" v="185" actId="20577"/>
          <ac:spMkLst>
            <pc:docMk/>
            <pc:sldMk cId="4068653008" sldId="278"/>
            <ac:spMk id="12" creationId="{9EB5E05B-8D48-4DEB-8D11-498726520BFD}"/>
          </ac:spMkLst>
        </pc:spChg>
        <pc:spChg chg="add mod">
          <ac:chgData name="Tegischer Lukas" userId="f78daebb-0565-485c-bd0e-1cd035e796ff" providerId="ADAL" clId="{5500073A-BFED-4952-B194-86E7AA0CB7BC}" dt="2020-05-22T19:43:12.459" v="205" actId="207"/>
          <ac:spMkLst>
            <pc:docMk/>
            <pc:sldMk cId="4068653008" sldId="278"/>
            <ac:spMk id="13" creationId="{D80CADCA-C310-4E6D-B307-5D4B6A9D252C}"/>
          </ac:spMkLst>
        </pc:spChg>
        <pc:spChg chg="add mod">
          <ac:chgData name="Tegischer Lukas" userId="f78daebb-0565-485c-bd0e-1cd035e796ff" providerId="ADAL" clId="{5500073A-BFED-4952-B194-86E7AA0CB7BC}" dt="2020-05-22T19:43:15.087" v="206" actId="207"/>
          <ac:spMkLst>
            <pc:docMk/>
            <pc:sldMk cId="4068653008" sldId="278"/>
            <ac:spMk id="15" creationId="{2BA1BCFE-5B0E-4FDB-9F69-774D4C401A0E}"/>
          </ac:spMkLst>
        </pc:spChg>
        <pc:spChg chg="add mod">
          <ac:chgData name="Tegischer Lukas" userId="f78daebb-0565-485c-bd0e-1cd035e796ff" providerId="ADAL" clId="{5500073A-BFED-4952-B194-86E7AA0CB7BC}" dt="2020-05-22T19:42:46.347" v="196" actId="1076"/>
          <ac:spMkLst>
            <pc:docMk/>
            <pc:sldMk cId="4068653008" sldId="278"/>
            <ac:spMk id="16" creationId="{9D661F2B-4F56-4D2A-98A9-A53E2A3C9EB1}"/>
          </ac:spMkLst>
        </pc:spChg>
        <pc:picChg chg="del mod">
          <ac:chgData name="Tegischer Lukas" userId="f78daebb-0565-485c-bd0e-1cd035e796ff" providerId="ADAL" clId="{5500073A-BFED-4952-B194-86E7AA0CB7BC}" dt="2020-05-22T19:40:20.890" v="57" actId="478"/>
          <ac:picMkLst>
            <pc:docMk/>
            <pc:sldMk cId="4068653008" sldId="278"/>
            <ac:picMk id="8" creationId="{E7E8DFF7-EE0A-45CF-B66B-55B4756DF225}"/>
          </ac:picMkLst>
        </pc:picChg>
        <pc:cxnChg chg="add mod">
          <ac:chgData name="Tegischer Lukas" userId="f78daebb-0565-485c-bd0e-1cd035e796ff" providerId="ADAL" clId="{5500073A-BFED-4952-B194-86E7AA0CB7BC}" dt="2020-05-22T19:44:04.847" v="220" actId="14100"/>
          <ac:cxnSpMkLst>
            <pc:docMk/>
            <pc:sldMk cId="4068653008" sldId="278"/>
            <ac:cxnSpMk id="18" creationId="{DC065AF2-B5AE-4D10-BD25-8A9377143ED9}"/>
          </ac:cxnSpMkLst>
        </pc:cxnChg>
      </pc:sldChg>
      <pc:sldChg chg="modSp">
        <pc:chgData name="Tegischer Lukas" userId="f78daebb-0565-485c-bd0e-1cd035e796ff" providerId="ADAL" clId="{5500073A-BFED-4952-B194-86E7AA0CB7BC}" dt="2020-05-22T19:47:30.684" v="337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5500073A-BFED-4952-B194-86E7AA0CB7BC}" dt="2020-05-22T19:47:30.684" v="337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5500073A-BFED-4952-B194-86E7AA0CB7BC}" dt="2020-05-22T19:44:48.151" v="231" actId="1076"/>
        <pc:sldMkLst>
          <pc:docMk/>
          <pc:sldMk cId="3227496293" sldId="292"/>
        </pc:sldMkLst>
        <pc:spChg chg="add mod">
          <ac:chgData name="Tegischer Lukas" userId="f78daebb-0565-485c-bd0e-1cd035e796ff" providerId="ADAL" clId="{5500073A-BFED-4952-B194-86E7AA0CB7BC}" dt="2020-05-22T19:44:28.072" v="225" actId="14100"/>
          <ac:spMkLst>
            <pc:docMk/>
            <pc:sldMk cId="3227496293" sldId="292"/>
            <ac:spMk id="2" creationId="{FF755FC5-2C0F-4B64-9620-271A33AEB735}"/>
          </ac:spMkLst>
        </pc:spChg>
        <pc:spChg chg="mod">
          <ac:chgData name="Tegischer Lukas" userId="f78daebb-0565-485c-bd0e-1cd035e796ff" providerId="ADAL" clId="{5500073A-BFED-4952-B194-86E7AA0CB7BC}" dt="2020-05-22T19:40:30.324" v="62" actId="1076"/>
          <ac:spMkLst>
            <pc:docMk/>
            <pc:sldMk cId="3227496293" sldId="292"/>
            <ac:spMk id="3" creationId="{00000000-0000-0000-0000-000000000000}"/>
          </ac:spMkLst>
        </pc:spChg>
        <pc:spChg chg="del">
          <ac:chgData name="Tegischer Lukas" userId="f78daebb-0565-485c-bd0e-1cd035e796ff" providerId="ADAL" clId="{5500073A-BFED-4952-B194-86E7AA0CB7BC}" dt="2020-05-22T19:40:32.374" v="64" actId="478"/>
          <ac:spMkLst>
            <pc:docMk/>
            <pc:sldMk cId="3227496293" sldId="292"/>
            <ac:spMk id="4" creationId="{F5E6A082-AC10-46AE-93FC-AADF92A2E677}"/>
          </ac:spMkLst>
        </pc:spChg>
        <pc:spChg chg="add mod">
          <ac:chgData name="Tegischer Lukas" userId="f78daebb-0565-485c-bd0e-1cd035e796ff" providerId="ADAL" clId="{5500073A-BFED-4952-B194-86E7AA0CB7BC}" dt="2020-05-22T19:44:48.151" v="231" actId="1076"/>
          <ac:spMkLst>
            <pc:docMk/>
            <pc:sldMk cId="3227496293" sldId="292"/>
            <ac:spMk id="5" creationId="{29238AFD-4F41-499B-9784-23E538C6CBAB}"/>
          </ac:spMkLst>
        </pc:spChg>
        <pc:spChg chg="del">
          <ac:chgData name="Tegischer Lukas" userId="f78daebb-0565-485c-bd0e-1cd035e796ff" providerId="ADAL" clId="{5500073A-BFED-4952-B194-86E7AA0CB7BC}" dt="2020-05-22T19:40:31.327" v="63" actId="478"/>
          <ac:spMkLst>
            <pc:docMk/>
            <pc:sldMk cId="3227496293" sldId="292"/>
            <ac:spMk id="6" creationId="{7EA58A69-F2B0-4F38-87C0-A158EC37F5E3}"/>
          </ac:spMkLst>
        </pc:spChg>
        <pc:spChg chg="add mod">
          <ac:chgData name="Tegischer Lukas" userId="f78daebb-0565-485c-bd0e-1cd035e796ff" providerId="ADAL" clId="{5500073A-BFED-4952-B194-86E7AA0CB7BC}" dt="2020-05-22T19:44:46.380" v="230" actId="1076"/>
          <ac:spMkLst>
            <pc:docMk/>
            <pc:sldMk cId="3227496293" sldId="292"/>
            <ac:spMk id="7" creationId="{D3E89D36-DE5C-42A2-8B88-649351C8F8A8}"/>
          </ac:spMkLst>
        </pc:spChg>
        <pc:spChg chg="del">
          <ac:chgData name="Tegischer Lukas" userId="f78daebb-0565-485c-bd0e-1cd035e796ff" providerId="ADAL" clId="{5500073A-BFED-4952-B194-86E7AA0CB7BC}" dt="2020-05-22T19:40:33.612" v="66" actId="478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5500073A-BFED-4952-B194-86E7AA0CB7BC}" dt="2020-05-22T19:40:32.822" v="65" actId="478"/>
          <ac:picMkLst>
            <pc:docMk/>
            <pc:sldMk cId="3227496293" sldId="292"/>
            <ac:picMk id="12" creationId="{0668C3FB-113A-4370-81A0-7C1983714CBF}"/>
          </ac:picMkLst>
        </pc:picChg>
      </pc:sldChg>
      <pc:sldChg chg="addSp delSp modSp add">
        <pc:chgData name="Tegischer Lukas" userId="f78daebb-0565-485c-bd0e-1cd035e796ff" providerId="ADAL" clId="{5500073A-BFED-4952-B194-86E7AA0CB7BC}" dt="2020-05-22T19:45:59.157" v="254" actId="1076"/>
        <pc:sldMkLst>
          <pc:docMk/>
          <pc:sldMk cId="3076503073" sldId="293"/>
        </pc:sldMkLst>
        <pc:spChg chg="del">
          <ac:chgData name="Tegischer Lukas" userId="f78daebb-0565-485c-bd0e-1cd035e796ff" providerId="ADAL" clId="{5500073A-BFED-4952-B194-86E7AA0CB7BC}" dt="2020-05-22T19:45:06.555" v="233" actId="478"/>
          <ac:spMkLst>
            <pc:docMk/>
            <pc:sldMk cId="3076503073" sldId="293"/>
            <ac:spMk id="2" creationId="{FF755FC5-2C0F-4B64-9620-271A33AEB735}"/>
          </ac:spMkLst>
        </pc:spChg>
        <pc:spChg chg="add mod">
          <ac:chgData name="Tegischer Lukas" userId="f78daebb-0565-485c-bd0e-1cd035e796ff" providerId="ADAL" clId="{5500073A-BFED-4952-B194-86E7AA0CB7BC}" dt="2020-05-22T19:45:28.846" v="243" actId="403"/>
          <ac:spMkLst>
            <pc:docMk/>
            <pc:sldMk cId="3076503073" sldId="293"/>
            <ac:spMk id="4" creationId="{3C20DB2F-A55D-4D28-81D3-74A68F588302}"/>
          </ac:spMkLst>
        </pc:spChg>
        <pc:spChg chg="del">
          <ac:chgData name="Tegischer Lukas" userId="f78daebb-0565-485c-bd0e-1cd035e796ff" providerId="ADAL" clId="{5500073A-BFED-4952-B194-86E7AA0CB7BC}" dt="2020-05-22T19:45:07.460" v="234" actId="478"/>
          <ac:spMkLst>
            <pc:docMk/>
            <pc:sldMk cId="3076503073" sldId="293"/>
            <ac:spMk id="5" creationId="{29238AFD-4F41-499B-9784-23E538C6CBAB}"/>
          </ac:spMkLst>
        </pc:spChg>
        <pc:spChg chg="add mod">
          <ac:chgData name="Tegischer Lukas" userId="f78daebb-0565-485c-bd0e-1cd035e796ff" providerId="ADAL" clId="{5500073A-BFED-4952-B194-86E7AA0CB7BC}" dt="2020-05-22T19:45:59.157" v="254" actId="1076"/>
          <ac:spMkLst>
            <pc:docMk/>
            <pc:sldMk cId="3076503073" sldId="293"/>
            <ac:spMk id="6" creationId="{78BA1FF4-977D-4B29-A570-A2849B4670A2}"/>
          </ac:spMkLst>
        </pc:spChg>
        <pc:spChg chg="del">
          <ac:chgData name="Tegischer Lukas" userId="f78daebb-0565-485c-bd0e-1cd035e796ff" providerId="ADAL" clId="{5500073A-BFED-4952-B194-86E7AA0CB7BC}" dt="2020-05-22T19:45:08.912" v="235" actId="478"/>
          <ac:spMkLst>
            <pc:docMk/>
            <pc:sldMk cId="3076503073" sldId="293"/>
            <ac:spMk id="7" creationId="{D3E89D36-DE5C-42A2-8B88-649351C8F8A8}"/>
          </ac:spMkLst>
        </pc:spChg>
        <pc:spChg chg="add del mod">
          <ac:chgData name="Tegischer Lukas" userId="f78daebb-0565-485c-bd0e-1cd035e796ff" providerId="ADAL" clId="{5500073A-BFED-4952-B194-86E7AA0CB7BC}" dt="2020-05-22T19:45:45.231" v="248" actId="478"/>
          <ac:spMkLst>
            <pc:docMk/>
            <pc:sldMk cId="3076503073" sldId="293"/>
            <ac:spMk id="8" creationId="{C0A36731-FE05-4553-AD1F-D15182222E38}"/>
          </ac:spMkLst>
        </pc:spChg>
        <pc:spChg chg="add mod">
          <ac:chgData name="Tegischer Lukas" userId="f78daebb-0565-485c-bd0e-1cd035e796ff" providerId="ADAL" clId="{5500073A-BFED-4952-B194-86E7AA0CB7BC}" dt="2020-05-22T19:45:55.549" v="253" actId="1076"/>
          <ac:spMkLst>
            <pc:docMk/>
            <pc:sldMk cId="3076503073" sldId="293"/>
            <ac:spMk id="9" creationId="{C941392C-7927-445D-A82E-B3815BE04FFE}"/>
          </ac:spMkLst>
        </pc:spChg>
      </pc:sldChg>
      <pc:sldChg chg="del">
        <pc:chgData name="Tegischer Lukas" userId="f78daebb-0565-485c-bd0e-1cd035e796ff" providerId="ADAL" clId="{5500073A-BFED-4952-B194-86E7AA0CB7BC}" dt="2020-05-22T19:40:26.705" v="60" actId="2696"/>
        <pc:sldMkLst>
          <pc:docMk/>
          <pc:sldMk cId="3291215939" sldId="293"/>
        </pc:sldMkLst>
      </pc:sldChg>
      <pc:sldChg chg="addSp delSp modSp add">
        <pc:chgData name="Tegischer Lukas" userId="f78daebb-0565-485c-bd0e-1cd035e796ff" providerId="ADAL" clId="{5500073A-BFED-4952-B194-86E7AA0CB7BC}" dt="2020-05-22T19:47:01.483" v="271" actId="1076"/>
        <pc:sldMkLst>
          <pc:docMk/>
          <pc:sldMk cId="3743411893" sldId="294"/>
        </pc:sldMkLst>
        <pc:spChg chg="add mod">
          <ac:chgData name="Tegischer Lukas" userId="f78daebb-0565-485c-bd0e-1cd035e796ff" providerId="ADAL" clId="{5500073A-BFED-4952-B194-86E7AA0CB7BC}" dt="2020-05-22T19:46:32.746" v="264" actId="255"/>
          <ac:spMkLst>
            <pc:docMk/>
            <pc:sldMk cId="3743411893" sldId="294"/>
            <ac:spMk id="2" creationId="{D7A12815-A18B-4568-92EE-EABEC2463BCD}"/>
          </ac:spMkLst>
        </pc:spChg>
        <pc:spChg chg="mod">
          <ac:chgData name="Tegischer Lukas" userId="f78daebb-0565-485c-bd0e-1cd035e796ff" providerId="ADAL" clId="{5500073A-BFED-4952-B194-86E7AA0CB7BC}" dt="2020-05-22T19:46:04.368" v="256" actId="20577"/>
          <ac:spMkLst>
            <pc:docMk/>
            <pc:sldMk cId="3743411893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5500073A-BFED-4952-B194-86E7AA0CB7BC}" dt="2020-05-22T19:46:08.540" v="257" actId="478"/>
          <ac:spMkLst>
            <pc:docMk/>
            <pc:sldMk cId="3743411893" sldId="294"/>
            <ac:spMk id="4" creationId="{3C20DB2F-A55D-4D28-81D3-74A68F588302}"/>
          </ac:spMkLst>
        </pc:spChg>
        <pc:spChg chg="add mod">
          <ac:chgData name="Tegischer Lukas" userId="f78daebb-0565-485c-bd0e-1cd035e796ff" providerId="ADAL" clId="{5500073A-BFED-4952-B194-86E7AA0CB7BC}" dt="2020-05-22T19:47:01.483" v="271" actId="1076"/>
          <ac:spMkLst>
            <pc:docMk/>
            <pc:sldMk cId="3743411893" sldId="294"/>
            <ac:spMk id="5" creationId="{314E4250-F34A-4912-BC5D-A493D648CEDF}"/>
          </ac:spMkLst>
        </pc:spChg>
        <pc:spChg chg="del">
          <ac:chgData name="Tegischer Lukas" userId="f78daebb-0565-485c-bd0e-1cd035e796ff" providerId="ADAL" clId="{5500073A-BFED-4952-B194-86E7AA0CB7BC}" dt="2020-05-22T19:46:09.221" v="258" actId="478"/>
          <ac:spMkLst>
            <pc:docMk/>
            <pc:sldMk cId="3743411893" sldId="294"/>
            <ac:spMk id="6" creationId="{78BA1FF4-977D-4B29-A570-A2849B4670A2}"/>
          </ac:spMkLst>
        </pc:spChg>
        <pc:spChg chg="del">
          <ac:chgData name="Tegischer Lukas" userId="f78daebb-0565-485c-bd0e-1cd035e796ff" providerId="ADAL" clId="{5500073A-BFED-4952-B194-86E7AA0CB7BC}" dt="2020-05-22T19:46:10.320" v="259" actId="478"/>
          <ac:spMkLst>
            <pc:docMk/>
            <pc:sldMk cId="3743411893" sldId="294"/>
            <ac:spMk id="9" creationId="{C941392C-7927-445D-A82E-B3815BE04FFE}"/>
          </ac:spMkLst>
        </pc:spChg>
      </pc:sldChg>
    </pc:docChg>
  </pc:docChgLst>
  <pc:docChgLst>
    <pc:chgData name="Tegischer Lukas" userId="f78daebb-0565-485c-bd0e-1cd035e796ff" providerId="ADAL" clId="{5E08AE17-2D6B-4215-872A-A3C559A6D385}"/>
    <pc:docChg chg="custSel delSld modSld">
      <pc:chgData name="Tegischer Lukas" userId="f78daebb-0565-485c-bd0e-1cd035e796ff" providerId="ADAL" clId="{5E08AE17-2D6B-4215-872A-A3C559A6D385}" dt="2022-11-04T15:50:00.619" v="11" actId="478"/>
      <pc:docMkLst>
        <pc:docMk/>
      </pc:docMkLst>
      <pc:sldChg chg="delSp modSp mod">
        <pc:chgData name="Tegischer Lukas" userId="f78daebb-0565-485c-bd0e-1cd035e796ff" providerId="ADAL" clId="{5E08AE17-2D6B-4215-872A-A3C559A6D385}" dt="2022-11-04T15:49:46.689" v="1" actId="478"/>
        <pc:sldMkLst>
          <pc:docMk/>
          <pc:sldMk cId="336392357" sldId="256"/>
        </pc:sldMkLst>
        <pc:spChg chg="mod">
          <ac:chgData name="Tegischer Lukas" userId="f78daebb-0565-485c-bd0e-1cd035e796ff" providerId="ADAL" clId="{5E08AE17-2D6B-4215-872A-A3C559A6D385}" dt="2022-11-04T15:49:46.304" v="0" actId="6549"/>
          <ac:spMkLst>
            <pc:docMk/>
            <pc:sldMk cId="336392357" sldId="256"/>
            <ac:spMk id="2" creationId="{00000000-0000-0000-0000-000000000000}"/>
          </ac:spMkLst>
        </pc:spChg>
        <pc:picChg chg="del">
          <ac:chgData name="Tegischer Lukas" userId="f78daebb-0565-485c-bd0e-1cd035e796ff" providerId="ADAL" clId="{5E08AE17-2D6B-4215-872A-A3C559A6D385}" dt="2022-11-04T15:49:46.689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">
        <pc:chgData name="Tegischer Lukas" userId="f78daebb-0565-485c-bd0e-1cd035e796ff" providerId="ADAL" clId="{5E08AE17-2D6B-4215-872A-A3C559A6D385}" dt="2022-11-04T15:49:58.544" v="9" actId="478"/>
        <pc:sldMkLst>
          <pc:docMk/>
          <pc:sldMk cId="4068653008" sldId="278"/>
        </pc:sldMkLst>
        <pc:spChg chg="del">
          <ac:chgData name="Tegischer Lukas" userId="f78daebb-0565-485c-bd0e-1cd035e796ff" providerId="ADAL" clId="{5E08AE17-2D6B-4215-872A-A3C559A6D385}" dt="2022-11-04T15:49:48.494" v="2" actId="478"/>
          <ac:spMkLst>
            <pc:docMk/>
            <pc:sldMk cId="4068653008" sldId="278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5E08AE17-2D6B-4215-872A-A3C559A6D385}" dt="2022-11-04T15:49:57.599" v="8" actId="478"/>
          <ac:spMkLst>
            <pc:docMk/>
            <pc:sldMk cId="4068653008" sldId="278"/>
            <ac:spMk id="8" creationId="{1FB0DF8E-0C4E-9947-90A5-C3E955592176}"/>
          </ac:spMkLst>
        </pc:spChg>
        <pc:picChg chg="del">
          <ac:chgData name="Tegischer Lukas" userId="f78daebb-0565-485c-bd0e-1cd035e796ff" providerId="ADAL" clId="{5E08AE17-2D6B-4215-872A-A3C559A6D385}" dt="2022-11-04T15:49:58.544" v="9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5E08AE17-2D6B-4215-872A-A3C559A6D385}" dt="2022-11-04T15:49:51.615" v="5" actId="47"/>
        <pc:sldMkLst>
          <pc:docMk/>
          <pc:sldMk cId="3932101437" sldId="291"/>
        </pc:sldMkLst>
      </pc:sldChg>
      <pc:sldChg chg="addSp delSp modSp mod">
        <pc:chgData name="Tegischer Lukas" userId="f78daebb-0565-485c-bd0e-1cd035e796ff" providerId="ADAL" clId="{5E08AE17-2D6B-4215-872A-A3C559A6D385}" dt="2022-11-04T15:49:59.760" v="10" actId="478"/>
        <pc:sldMkLst>
          <pc:docMk/>
          <pc:sldMk cId="2339571776" sldId="296"/>
        </pc:sldMkLst>
        <pc:spChg chg="del">
          <ac:chgData name="Tegischer Lukas" userId="f78daebb-0565-485c-bd0e-1cd035e796ff" providerId="ADAL" clId="{5E08AE17-2D6B-4215-872A-A3C559A6D385}" dt="2022-11-04T15:49:49.521" v="3" actId="478"/>
          <ac:spMkLst>
            <pc:docMk/>
            <pc:sldMk cId="2339571776" sldId="29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5E08AE17-2D6B-4215-872A-A3C559A6D385}" dt="2022-11-04T15:49:54.899" v="7" actId="478"/>
          <ac:spMkLst>
            <pc:docMk/>
            <pc:sldMk cId="2339571776" sldId="296"/>
            <ac:spMk id="5" creationId="{8B46C4DC-978F-630D-E653-319BE5443DD5}"/>
          </ac:spMkLst>
        </pc:spChg>
        <pc:picChg chg="del">
          <ac:chgData name="Tegischer Lukas" userId="f78daebb-0565-485c-bd0e-1cd035e796ff" providerId="ADAL" clId="{5E08AE17-2D6B-4215-872A-A3C559A6D385}" dt="2022-11-04T15:49:59.760" v="10" actId="478"/>
          <ac:picMkLst>
            <pc:docMk/>
            <pc:sldMk cId="2339571776" sldId="296"/>
            <ac:picMk id="14" creationId="{053D7308-DE5D-4085-8981-CCF5F27D1668}"/>
          </ac:picMkLst>
        </pc:picChg>
      </pc:sldChg>
      <pc:sldChg chg="addSp delSp modSp mod">
        <pc:chgData name="Tegischer Lukas" userId="f78daebb-0565-485c-bd0e-1cd035e796ff" providerId="ADAL" clId="{5E08AE17-2D6B-4215-872A-A3C559A6D385}" dt="2022-11-04T15:50:00.619" v="11" actId="478"/>
        <pc:sldMkLst>
          <pc:docMk/>
          <pc:sldMk cId="1027578890" sldId="298"/>
        </pc:sldMkLst>
        <pc:spChg chg="del">
          <ac:chgData name="Tegischer Lukas" userId="f78daebb-0565-485c-bd0e-1cd035e796ff" providerId="ADAL" clId="{5E08AE17-2D6B-4215-872A-A3C559A6D385}" dt="2022-11-04T15:49:50.301" v="4" actId="478"/>
          <ac:spMkLst>
            <pc:docMk/>
            <pc:sldMk cId="1027578890" sldId="298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5E08AE17-2D6B-4215-872A-A3C559A6D385}" dt="2022-11-04T15:49:53.710" v="6" actId="478"/>
          <ac:spMkLst>
            <pc:docMk/>
            <pc:sldMk cId="1027578890" sldId="298"/>
            <ac:spMk id="6" creationId="{7BE684EF-2E5A-5DE8-E85A-27C7A11FE3E2}"/>
          </ac:spMkLst>
        </pc:spChg>
        <pc:picChg chg="del">
          <ac:chgData name="Tegischer Lukas" userId="f78daebb-0565-485c-bd0e-1cd035e796ff" providerId="ADAL" clId="{5E08AE17-2D6B-4215-872A-A3C559A6D385}" dt="2022-11-04T15:50:00.619" v="11" actId="478"/>
          <ac:picMkLst>
            <pc:docMk/>
            <pc:sldMk cId="1027578890" sldId="298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1B841F2-FC14-462D-AC12-D0430FC7DCD8}"/>
    <pc:docChg chg="undo custSel addSld delSld modSld">
      <pc:chgData name="Tegischer Lukas" userId="f78daebb-0565-485c-bd0e-1cd035e796ff" providerId="ADAL" clId="{11B841F2-FC14-462D-AC12-D0430FC7DCD8}" dt="2020-05-23T07:41:41.121" v="406" actId="404"/>
      <pc:docMkLst>
        <pc:docMk/>
      </pc:docMkLst>
      <pc:sldChg chg="modSp">
        <pc:chgData name="Tegischer Lukas" userId="f78daebb-0565-485c-bd0e-1cd035e796ff" providerId="ADAL" clId="{11B841F2-FC14-462D-AC12-D0430FC7DCD8}" dt="2020-05-23T07:30:28.878" v="40" actId="113"/>
        <pc:sldMkLst>
          <pc:docMk/>
          <pc:sldMk cId="336392357" sldId="256"/>
        </pc:sldMkLst>
        <pc:spChg chg="mod">
          <ac:chgData name="Tegischer Lukas" userId="f78daebb-0565-485c-bd0e-1cd035e796ff" providerId="ADAL" clId="{11B841F2-FC14-462D-AC12-D0430FC7DCD8}" dt="2020-05-23T07:30:28.878" v="40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11B841F2-FC14-462D-AC12-D0430FC7DCD8}" dt="2020-05-23T07:41:04.554" v="372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B841F2-FC14-462D-AC12-D0430FC7DCD8}" dt="2020-05-23T07:34:10.036" v="281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B841F2-FC14-462D-AC12-D0430FC7DCD8}" dt="2020-05-23T07:41:04.554" v="372" actId="20577"/>
          <ac:spMkLst>
            <pc:docMk/>
            <pc:sldMk cId="4068653008" sldId="278"/>
            <ac:spMk id="4" creationId="{53B18956-F5A6-4FC7-A8A7-41DFF60FE7E5}"/>
          </ac:spMkLst>
        </pc:spChg>
        <pc:spChg chg="del">
          <ac:chgData name="Tegischer Lukas" userId="f78daebb-0565-485c-bd0e-1cd035e796ff" providerId="ADAL" clId="{11B841F2-FC14-462D-AC12-D0430FC7DCD8}" dt="2020-05-23T07:30:49.858" v="59" actId="478"/>
          <ac:spMkLst>
            <pc:docMk/>
            <pc:sldMk cId="4068653008" sldId="278"/>
            <ac:spMk id="6" creationId="{0D8DDEE7-CBC6-41F4-BD67-1B346F81F9F2}"/>
          </ac:spMkLst>
        </pc:spChg>
        <pc:spChg chg="del">
          <ac:chgData name="Tegischer Lukas" userId="f78daebb-0565-485c-bd0e-1cd035e796ff" providerId="ADAL" clId="{11B841F2-FC14-462D-AC12-D0430FC7DCD8}" dt="2020-05-23T07:30:53.062" v="60" actId="478"/>
          <ac:spMkLst>
            <pc:docMk/>
            <pc:sldMk cId="4068653008" sldId="278"/>
            <ac:spMk id="10" creationId="{7D760005-FA7F-4FBF-BDEB-F341B300E76F}"/>
          </ac:spMkLst>
        </pc:spChg>
        <pc:spChg chg="del">
          <ac:chgData name="Tegischer Lukas" userId="f78daebb-0565-485c-bd0e-1cd035e796ff" providerId="ADAL" clId="{11B841F2-FC14-462D-AC12-D0430FC7DCD8}" dt="2020-05-23T07:30:55.526" v="61" actId="478"/>
          <ac:spMkLst>
            <pc:docMk/>
            <pc:sldMk cId="4068653008" sldId="278"/>
            <ac:spMk id="12" creationId="{FEC082F4-7C0A-4E21-91EA-A4465421EAC5}"/>
          </ac:spMkLst>
        </pc:spChg>
      </pc:sldChg>
      <pc:sldChg chg="del">
        <pc:chgData name="Tegischer Lukas" userId="f78daebb-0565-485c-bd0e-1cd035e796ff" providerId="ADAL" clId="{11B841F2-FC14-462D-AC12-D0430FC7DCD8}" dt="2020-05-23T07:34:41.388" v="284" actId="2696"/>
        <pc:sldMkLst>
          <pc:docMk/>
          <pc:sldMk cId="29784676" sldId="282"/>
        </pc:sldMkLst>
      </pc:sldChg>
      <pc:sldChg chg="modSp">
        <pc:chgData name="Tegischer Lukas" userId="f78daebb-0565-485c-bd0e-1cd035e796ff" providerId="ADAL" clId="{11B841F2-FC14-462D-AC12-D0430FC7DCD8}" dt="2020-05-23T07:41:41.121" v="406" actId="404"/>
        <pc:sldMkLst>
          <pc:docMk/>
          <pc:sldMk cId="3932101437" sldId="291"/>
        </pc:sldMkLst>
        <pc:spChg chg="mod">
          <ac:chgData name="Tegischer Lukas" userId="f78daebb-0565-485c-bd0e-1cd035e796ff" providerId="ADAL" clId="{11B841F2-FC14-462D-AC12-D0430FC7DCD8}" dt="2020-05-23T07:41:41.121" v="406" actId="404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11B841F2-FC14-462D-AC12-D0430FC7DCD8}" dt="2020-05-23T07:40:16.424" v="366" actId="2696"/>
        <pc:sldMkLst>
          <pc:docMk/>
          <pc:sldMk cId="3227496293" sldId="292"/>
        </pc:sldMkLst>
      </pc:sldChg>
      <pc:sldChg chg="del">
        <pc:chgData name="Tegischer Lukas" userId="f78daebb-0565-485c-bd0e-1cd035e796ff" providerId="ADAL" clId="{11B841F2-FC14-462D-AC12-D0430FC7DCD8}" dt="2020-05-23T07:40:17.121" v="367" actId="2696"/>
        <pc:sldMkLst>
          <pc:docMk/>
          <pc:sldMk cId="1610210069" sldId="294"/>
        </pc:sldMkLst>
      </pc:sldChg>
      <pc:sldChg chg="addSp delSp modSp add del modTransition modAnim">
        <pc:chgData name="Tegischer Lukas" userId="f78daebb-0565-485c-bd0e-1cd035e796ff" providerId="ADAL" clId="{11B841F2-FC14-462D-AC12-D0430FC7DCD8}" dt="2020-05-23T07:41:19.609" v="373" actId="207"/>
        <pc:sldMkLst>
          <pc:docMk/>
          <pc:sldMk cId="2339571776" sldId="296"/>
        </pc:sldMkLst>
        <pc:spChg chg="mod">
          <ac:chgData name="Tegischer Lukas" userId="f78daebb-0565-485c-bd0e-1cd035e796ff" providerId="ADAL" clId="{11B841F2-FC14-462D-AC12-D0430FC7DCD8}" dt="2020-05-23T07:37:25.605" v="319" actId="1076"/>
          <ac:spMkLst>
            <pc:docMk/>
            <pc:sldMk cId="2339571776" sldId="296"/>
            <ac:spMk id="2" creationId="{00000000-0000-0000-0000-000000000000}"/>
          </ac:spMkLst>
        </pc:spChg>
        <pc:spChg chg="del mod">
          <ac:chgData name="Tegischer Lukas" userId="f78daebb-0565-485c-bd0e-1cd035e796ff" providerId="ADAL" clId="{11B841F2-FC14-462D-AC12-D0430FC7DCD8}" dt="2020-05-23T07:35:03.600" v="289" actId="478"/>
          <ac:spMkLst>
            <pc:docMk/>
            <pc:sldMk cId="2339571776" sldId="296"/>
            <ac:spMk id="4" creationId="{53B18956-F5A6-4FC7-A8A7-41DFF60FE7E5}"/>
          </ac:spMkLst>
        </pc:spChg>
        <pc:spChg chg="add del">
          <ac:chgData name="Tegischer Lukas" userId="f78daebb-0565-485c-bd0e-1cd035e796ff" providerId="ADAL" clId="{11B841F2-FC14-462D-AC12-D0430FC7DCD8}" dt="2020-05-23T07:35:28.062" v="291"/>
          <ac:spMkLst>
            <pc:docMk/>
            <pc:sldMk cId="2339571776" sldId="296"/>
            <ac:spMk id="6" creationId="{46C2404C-5A27-429C-ACC3-24D001A7240F}"/>
          </ac:spMkLst>
        </pc:spChg>
        <pc:spChg chg="add del">
          <ac:chgData name="Tegischer Lukas" userId="f78daebb-0565-485c-bd0e-1cd035e796ff" providerId="ADAL" clId="{11B841F2-FC14-462D-AC12-D0430FC7DCD8}" dt="2020-05-23T07:35:28.062" v="291"/>
          <ac:spMkLst>
            <pc:docMk/>
            <pc:sldMk cId="2339571776" sldId="296"/>
            <ac:spMk id="7" creationId="{7598F942-613F-4350-A916-4EC6BDDAC7C7}"/>
          </ac:spMkLst>
        </pc:spChg>
        <pc:spChg chg="add del">
          <ac:chgData name="Tegischer Lukas" userId="f78daebb-0565-485c-bd0e-1cd035e796ff" providerId="ADAL" clId="{11B841F2-FC14-462D-AC12-D0430FC7DCD8}" dt="2020-05-23T07:35:28.062" v="291"/>
          <ac:spMkLst>
            <pc:docMk/>
            <pc:sldMk cId="2339571776" sldId="296"/>
            <ac:spMk id="8" creationId="{E4CBC034-F3E4-4B39-B77C-4594AD4CE83B}"/>
          </ac:spMkLst>
        </pc:spChg>
        <pc:spChg chg="add del">
          <ac:chgData name="Tegischer Lukas" userId="f78daebb-0565-485c-bd0e-1cd035e796ff" providerId="ADAL" clId="{11B841F2-FC14-462D-AC12-D0430FC7DCD8}" dt="2020-05-23T07:35:28.062" v="291"/>
          <ac:spMkLst>
            <pc:docMk/>
            <pc:sldMk cId="2339571776" sldId="296"/>
            <ac:spMk id="9" creationId="{FC83D558-1A66-4C07-A57F-E3303A1B90D2}"/>
          </ac:spMkLst>
        </pc:spChg>
        <pc:spChg chg="add del">
          <ac:chgData name="Tegischer Lukas" userId="f78daebb-0565-485c-bd0e-1cd035e796ff" providerId="ADAL" clId="{11B841F2-FC14-462D-AC12-D0430FC7DCD8}" dt="2020-05-23T07:35:28.062" v="291"/>
          <ac:spMkLst>
            <pc:docMk/>
            <pc:sldMk cId="2339571776" sldId="296"/>
            <ac:spMk id="10" creationId="{C25F5A09-6894-429F-9499-F595377AA4D4}"/>
          </ac:spMkLst>
        </pc:spChg>
        <pc:spChg chg="add del">
          <ac:chgData name="Tegischer Lukas" userId="f78daebb-0565-485c-bd0e-1cd035e796ff" providerId="ADAL" clId="{11B841F2-FC14-462D-AC12-D0430FC7DCD8}" dt="2020-05-23T07:35:28.062" v="291"/>
          <ac:spMkLst>
            <pc:docMk/>
            <pc:sldMk cId="2339571776" sldId="296"/>
            <ac:spMk id="11" creationId="{346EDD45-A273-4A27-B4A8-ECDD206BC1E5}"/>
          </ac:spMkLst>
        </pc:spChg>
        <pc:spChg chg="add mod">
          <ac:chgData name="Tegischer Lukas" userId="f78daebb-0565-485c-bd0e-1cd035e796ff" providerId="ADAL" clId="{11B841F2-FC14-462D-AC12-D0430FC7DCD8}" dt="2020-05-23T07:41:19.609" v="373" actId="207"/>
          <ac:spMkLst>
            <pc:docMk/>
            <pc:sldMk cId="2339571776" sldId="296"/>
            <ac:spMk id="12" creationId="{55378C60-58B3-469D-B0F0-645242193DD7}"/>
          </ac:spMkLst>
        </pc:spChg>
        <pc:spChg chg="add del">
          <ac:chgData name="Tegischer Lukas" userId="f78daebb-0565-485c-bd0e-1cd035e796ff" providerId="ADAL" clId="{11B841F2-FC14-462D-AC12-D0430FC7DCD8}" dt="2020-05-23T07:35:49.211" v="296"/>
          <ac:spMkLst>
            <pc:docMk/>
            <pc:sldMk cId="2339571776" sldId="296"/>
            <ac:spMk id="13" creationId="{BA31BF82-F5C8-4AC5-9CAA-DC1BFEF4D6C4}"/>
          </ac:spMkLst>
        </pc:spChg>
        <pc:spChg chg="add del">
          <ac:chgData name="Tegischer Lukas" userId="f78daebb-0565-485c-bd0e-1cd035e796ff" providerId="ADAL" clId="{11B841F2-FC14-462D-AC12-D0430FC7DCD8}" dt="2020-05-23T07:35:49.211" v="296"/>
          <ac:spMkLst>
            <pc:docMk/>
            <pc:sldMk cId="2339571776" sldId="296"/>
            <ac:spMk id="15" creationId="{591B5648-DDFC-42B0-B8C3-1E5E5C321F2C}"/>
          </ac:spMkLst>
        </pc:spChg>
        <pc:spChg chg="add del">
          <ac:chgData name="Tegischer Lukas" userId="f78daebb-0565-485c-bd0e-1cd035e796ff" providerId="ADAL" clId="{11B841F2-FC14-462D-AC12-D0430FC7DCD8}" dt="2020-05-23T07:35:49.211" v="296"/>
          <ac:spMkLst>
            <pc:docMk/>
            <pc:sldMk cId="2339571776" sldId="296"/>
            <ac:spMk id="16" creationId="{BF0739D1-DA8C-4130-B18C-C799918B46BE}"/>
          </ac:spMkLst>
        </pc:spChg>
        <pc:spChg chg="add del">
          <ac:chgData name="Tegischer Lukas" userId="f78daebb-0565-485c-bd0e-1cd035e796ff" providerId="ADAL" clId="{11B841F2-FC14-462D-AC12-D0430FC7DCD8}" dt="2020-05-23T07:35:49.211" v="296"/>
          <ac:spMkLst>
            <pc:docMk/>
            <pc:sldMk cId="2339571776" sldId="296"/>
            <ac:spMk id="17" creationId="{C374D973-DEFF-4967-ACAF-3D41907ADD68}"/>
          </ac:spMkLst>
        </pc:spChg>
        <pc:spChg chg="add mod">
          <ac:chgData name="Tegischer Lukas" userId="f78daebb-0565-485c-bd0e-1cd035e796ff" providerId="ADAL" clId="{11B841F2-FC14-462D-AC12-D0430FC7DCD8}" dt="2020-05-23T07:38:17.965" v="333" actId="1076"/>
          <ac:spMkLst>
            <pc:docMk/>
            <pc:sldMk cId="2339571776" sldId="296"/>
            <ac:spMk id="20" creationId="{5E26C6DA-A792-41FC-AD68-60E70B42B525}"/>
          </ac:spMkLst>
        </pc:spChg>
        <pc:spChg chg="add mod">
          <ac:chgData name="Tegischer Lukas" userId="f78daebb-0565-485c-bd0e-1cd035e796ff" providerId="ADAL" clId="{11B841F2-FC14-462D-AC12-D0430FC7DCD8}" dt="2020-05-23T07:38:13.512" v="332" actId="1076"/>
          <ac:spMkLst>
            <pc:docMk/>
            <pc:sldMk cId="2339571776" sldId="296"/>
            <ac:spMk id="21" creationId="{B240FC83-7857-4F37-8064-E98086282A2C}"/>
          </ac:spMkLst>
        </pc:spChg>
        <pc:graphicFrameChg chg="add del">
          <ac:chgData name="Tegischer Lukas" userId="f78daebb-0565-485c-bd0e-1cd035e796ff" providerId="ADAL" clId="{11B841F2-FC14-462D-AC12-D0430FC7DCD8}" dt="2020-05-23T07:35:28.062" v="291"/>
          <ac:graphicFrameMkLst>
            <pc:docMk/>
            <pc:sldMk cId="2339571776" sldId="296"/>
            <ac:graphicFrameMk id="5" creationId="{EBA3F30D-E6C8-4A06-8900-362E03CC9A61}"/>
          </ac:graphicFrameMkLst>
        </pc:graphicFrameChg>
        <pc:picChg chg="add mod">
          <ac:chgData name="Tegischer Lukas" userId="f78daebb-0565-485c-bd0e-1cd035e796ff" providerId="ADAL" clId="{11B841F2-FC14-462D-AC12-D0430FC7DCD8}" dt="2020-05-23T07:37:29.405" v="321" actId="1076"/>
          <ac:picMkLst>
            <pc:docMk/>
            <pc:sldMk cId="2339571776" sldId="296"/>
            <ac:picMk id="18" creationId="{CCE74BB5-B3F9-40B8-921F-8E9E584B0825}"/>
          </ac:picMkLst>
        </pc:picChg>
        <pc:picChg chg="add mod">
          <ac:chgData name="Tegischer Lukas" userId="f78daebb-0565-485c-bd0e-1cd035e796ff" providerId="ADAL" clId="{11B841F2-FC14-462D-AC12-D0430FC7DCD8}" dt="2020-05-23T07:37:30.670" v="322" actId="1076"/>
          <ac:picMkLst>
            <pc:docMk/>
            <pc:sldMk cId="2339571776" sldId="296"/>
            <ac:picMk id="19" creationId="{1FFA1DC1-2AF6-471C-BC12-F48BCBFF1B50}"/>
          </ac:picMkLst>
        </pc:picChg>
      </pc:sldChg>
      <pc:sldChg chg="addSp delSp modSp add modAnim">
        <pc:chgData name="Tegischer Lukas" userId="f78daebb-0565-485c-bd0e-1cd035e796ff" providerId="ADAL" clId="{11B841F2-FC14-462D-AC12-D0430FC7DCD8}" dt="2020-05-23T07:40:14.288" v="365"/>
        <pc:sldMkLst>
          <pc:docMk/>
          <pc:sldMk cId="1543170436" sldId="297"/>
        </pc:sldMkLst>
        <pc:spChg chg="mod">
          <ac:chgData name="Tegischer Lukas" userId="f78daebb-0565-485c-bd0e-1cd035e796ff" providerId="ADAL" clId="{11B841F2-FC14-462D-AC12-D0430FC7DCD8}" dt="2020-05-23T07:38:46.132" v="344" actId="1076"/>
          <ac:spMkLst>
            <pc:docMk/>
            <pc:sldMk cId="1543170436" sldId="29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B841F2-FC14-462D-AC12-D0430FC7DCD8}" dt="2020-05-23T07:39:54.148" v="362" actId="1076"/>
          <ac:spMkLst>
            <pc:docMk/>
            <pc:sldMk cId="1543170436" sldId="297"/>
            <ac:spMk id="4" creationId="{66578716-7561-4EF9-8CD0-C9C63680336B}"/>
          </ac:spMkLst>
        </pc:spChg>
        <pc:spChg chg="add mod">
          <ac:chgData name="Tegischer Lukas" userId="f78daebb-0565-485c-bd0e-1cd035e796ff" providerId="ADAL" clId="{11B841F2-FC14-462D-AC12-D0430FC7DCD8}" dt="2020-05-23T07:39:33.837" v="359" actId="1076"/>
          <ac:spMkLst>
            <pc:docMk/>
            <pc:sldMk cId="1543170436" sldId="297"/>
            <ac:spMk id="5" creationId="{EE5F7F50-4302-43A5-8B65-796A43C733DD}"/>
          </ac:spMkLst>
        </pc:spChg>
        <pc:spChg chg="add mod">
          <ac:chgData name="Tegischer Lukas" userId="f78daebb-0565-485c-bd0e-1cd035e796ff" providerId="ADAL" clId="{11B841F2-FC14-462D-AC12-D0430FC7DCD8}" dt="2020-05-23T07:39:31.765" v="358" actId="1076"/>
          <ac:spMkLst>
            <pc:docMk/>
            <pc:sldMk cId="1543170436" sldId="297"/>
            <ac:spMk id="6" creationId="{42D73F48-1D20-46D5-9A1C-B83E43348918}"/>
          </ac:spMkLst>
        </pc:spChg>
        <pc:spChg chg="add">
          <ac:chgData name="Tegischer Lukas" userId="f78daebb-0565-485c-bd0e-1cd035e796ff" providerId="ADAL" clId="{11B841F2-FC14-462D-AC12-D0430FC7DCD8}" dt="2020-05-23T07:38:41.740" v="342"/>
          <ac:spMkLst>
            <pc:docMk/>
            <pc:sldMk cId="1543170436" sldId="297"/>
            <ac:spMk id="10" creationId="{86DE20F6-2CC8-49A4-BFA9-88AFE05EEBAA}"/>
          </ac:spMkLst>
        </pc:spChg>
        <pc:spChg chg="del">
          <ac:chgData name="Tegischer Lukas" userId="f78daebb-0565-485c-bd0e-1cd035e796ff" providerId="ADAL" clId="{11B841F2-FC14-462D-AC12-D0430FC7DCD8}" dt="2020-05-23T07:38:38.279" v="341" actId="478"/>
          <ac:spMkLst>
            <pc:docMk/>
            <pc:sldMk cId="1543170436" sldId="297"/>
            <ac:spMk id="12" creationId="{55378C60-58B3-469D-B0F0-645242193DD7}"/>
          </ac:spMkLst>
        </pc:spChg>
        <pc:picChg chg="del">
          <ac:chgData name="Tegischer Lukas" userId="f78daebb-0565-485c-bd0e-1cd035e796ff" providerId="ADAL" clId="{11B841F2-FC14-462D-AC12-D0430FC7DCD8}" dt="2020-05-23T07:38:34.364" v="339" actId="478"/>
          <ac:picMkLst>
            <pc:docMk/>
            <pc:sldMk cId="1543170436" sldId="297"/>
            <ac:picMk id="18" creationId="{CCE74BB5-B3F9-40B8-921F-8E9E584B0825}"/>
          </ac:picMkLst>
        </pc:picChg>
        <pc:picChg chg="del">
          <ac:chgData name="Tegischer Lukas" userId="f78daebb-0565-485c-bd0e-1cd035e796ff" providerId="ADAL" clId="{11B841F2-FC14-462D-AC12-D0430FC7DCD8}" dt="2020-05-23T07:38:34.763" v="340" actId="478"/>
          <ac:picMkLst>
            <pc:docMk/>
            <pc:sldMk cId="1543170436" sldId="297"/>
            <ac:picMk id="19" creationId="{1FFA1DC1-2AF6-471C-BC12-F48BCBFF1B50}"/>
          </ac:picMkLst>
        </pc:picChg>
      </pc:sldChg>
    </pc:docChg>
  </pc:docChgLst>
  <pc:docChgLst>
    <pc:chgData name="Tegischer Lukas" userId="f78daebb-0565-485c-bd0e-1cd035e796ff" providerId="ADAL" clId="{43799B89-988D-4D79-9E63-2988D73B8B0D}"/>
    <pc:docChg chg="custSel delSld modSld">
      <pc:chgData name="Tegischer Lukas" userId="f78daebb-0565-485c-bd0e-1cd035e796ff" providerId="ADAL" clId="{43799B89-988D-4D79-9E63-2988D73B8B0D}" dt="2020-05-22T19:54:31.803" v="249" actId="2696"/>
      <pc:docMkLst>
        <pc:docMk/>
      </pc:docMkLst>
      <pc:sldChg chg="modSp">
        <pc:chgData name="Tegischer Lukas" userId="f78daebb-0565-485c-bd0e-1cd035e796ff" providerId="ADAL" clId="{43799B89-988D-4D79-9E63-2988D73B8B0D}" dt="2020-05-22T19:48:01.148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3799B89-988D-4D79-9E63-2988D73B8B0D}" dt="2020-05-22T19:48:01.148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43799B89-988D-4D79-9E63-2988D73B8B0D}" dt="2020-05-22T19:52:27.658" v="221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43799B89-988D-4D79-9E63-2988D73B8B0D}" dt="2020-05-22T19:48:10.775" v="74" actId="20577"/>
          <ac:spMkLst>
            <pc:docMk/>
            <pc:sldMk cId="4068653008" sldId="278"/>
            <ac:spMk id="2" creationId="{00000000-0000-0000-0000-000000000000}"/>
          </ac:spMkLst>
        </pc:spChg>
        <pc:spChg chg="mod">
          <ac:chgData name="Tegischer Lukas" userId="f78daebb-0565-485c-bd0e-1cd035e796ff" providerId="ADAL" clId="{43799B89-988D-4D79-9E63-2988D73B8B0D}" dt="2020-05-22T19:52:27.658" v="221" actId="20577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43799B89-988D-4D79-9E63-2988D73B8B0D}" dt="2020-05-22T19:48:12.976" v="75" actId="478"/>
          <ac:spMkLst>
            <pc:docMk/>
            <pc:sldMk cId="4068653008" sldId="278"/>
            <ac:spMk id="4" creationId="{1D4636F7-B5A4-47E2-AB25-46F28DE8BC11}"/>
          </ac:spMkLst>
        </pc:spChg>
        <pc:spChg chg="add mod">
          <ac:chgData name="Tegischer Lukas" userId="f78daebb-0565-485c-bd0e-1cd035e796ff" providerId="ADAL" clId="{43799B89-988D-4D79-9E63-2988D73B8B0D}" dt="2020-05-22T19:49:18.270" v="162" actId="1076"/>
          <ac:spMkLst>
            <pc:docMk/>
            <pc:sldMk cId="4068653008" sldId="278"/>
            <ac:spMk id="5" creationId="{7EE91FD2-51F4-4804-B7F0-6498D5659433}"/>
          </ac:spMkLst>
        </pc:spChg>
        <pc:spChg chg="del">
          <ac:chgData name="Tegischer Lukas" userId="f78daebb-0565-485c-bd0e-1cd035e796ff" providerId="ADAL" clId="{43799B89-988D-4D79-9E63-2988D73B8B0D}" dt="2020-05-22T19:48:20.257" v="76" actId="478"/>
          <ac:spMkLst>
            <pc:docMk/>
            <pc:sldMk cId="4068653008" sldId="278"/>
            <ac:spMk id="6" creationId="{841E6C53-ACFD-41DD-8C67-13B42FF6DDCB}"/>
          </ac:spMkLst>
        </pc:spChg>
        <pc:spChg chg="add mod">
          <ac:chgData name="Tegischer Lukas" userId="f78daebb-0565-485c-bd0e-1cd035e796ff" providerId="ADAL" clId="{43799B89-988D-4D79-9E63-2988D73B8B0D}" dt="2020-05-22T19:49:40.076" v="170" actId="113"/>
          <ac:spMkLst>
            <pc:docMk/>
            <pc:sldMk cId="4068653008" sldId="278"/>
            <ac:spMk id="7" creationId="{F6687852-DC7F-41E3-9EED-182AC446CEE3}"/>
          </ac:spMkLst>
        </pc:spChg>
        <pc:spChg chg="add mod">
          <ac:chgData name="Tegischer Lukas" userId="f78daebb-0565-485c-bd0e-1cd035e796ff" providerId="ADAL" clId="{43799B89-988D-4D79-9E63-2988D73B8B0D}" dt="2020-05-22T19:51:18.908" v="202" actId="1076"/>
          <ac:spMkLst>
            <pc:docMk/>
            <pc:sldMk cId="4068653008" sldId="278"/>
            <ac:spMk id="8" creationId="{C6CDB57E-65EB-4CD4-A7C1-EA0F8CCAF47C}"/>
          </ac:spMkLst>
        </pc:spChg>
        <pc:spChg chg="add mod">
          <ac:chgData name="Tegischer Lukas" userId="f78daebb-0565-485c-bd0e-1cd035e796ff" providerId="ADAL" clId="{43799B89-988D-4D79-9E63-2988D73B8B0D}" dt="2020-05-22T19:52:19.424" v="220" actId="6549"/>
          <ac:spMkLst>
            <pc:docMk/>
            <pc:sldMk cId="4068653008" sldId="278"/>
            <ac:spMk id="9" creationId="{EAC17C2A-9CD7-4903-B665-315DC15E9CCF}"/>
          </ac:spMkLst>
        </pc:spChg>
        <pc:spChg chg="del">
          <ac:chgData name="Tegischer Lukas" userId="f78daebb-0565-485c-bd0e-1cd035e796ff" providerId="ADAL" clId="{43799B89-988D-4D79-9E63-2988D73B8B0D}" dt="2020-05-22T19:48:20.257" v="76" actId="478"/>
          <ac:spMkLst>
            <pc:docMk/>
            <pc:sldMk cId="4068653008" sldId="278"/>
            <ac:spMk id="11" creationId="{C4B87A1D-E065-46EB-BB17-98EC3897089D}"/>
          </ac:spMkLst>
        </pc:spChg>
        <pc:spChg chg="del">
          <ac:chgData name="Tegischer Lukas" userId="f78daebb-0565-485c-bd0e-1cd035e796ff" providerId="ADAL" clId="{43799B89-988D-4D79-9E63-2988D73B8B0D}" dt="2020-05-22T19:48:20.257" v="76" actId="478"/>
          <ac:spMkLst>
            <pc:docMk/>
            <pc:sldMk cId="4068653008" sldId="278"/>
            <ac:spMk id="12" creationId="{9EB5E05B-8D48-4DEB-8D11-498726520BFD}"/>
          </ac:spMkLst>
        </pc:spChg>
        <pc:spChg chg="del">
          <ac:chgData name="Tegischer Lukas" userId="f78daebb-0565-485c-bd0e-1cd035e796ff" providerId="ADAL" clId="{43799B89-988D-4D79-9E63-2988D73B8B0D}" dt="2020-05-22T19:48:20.257" v="76" actId="478"/>
          <ac:spMkLst>
            <pc:docMk/>
            <pc:sldMk cId="4068653008" sldId="278"/>
            <ac:spMk id="13" creationId="{D80CADCA-C310-4E6D-B307-5D4B6A9D252C}"/>
          </ac:spMkLst>
        </pc:spChg>
        <pc:spChg chg="del">
          <ac:chgData name="Tegischer Lukas" userId="f78daebb-0565-485c-bd0e-1cd035e796ff" providerId="ADAL" clId="{43799B89-988D-4D79-9E63-2988D73B8B0D}" dt="2020-05-22T19:48:20.257" v="76" actId="478"/>
          <ac:spMkLst>
            <pc:docMk/>
            <pc:sldMk cId="4068653008" sldId="278"/>
            <ac:spMk id="15" creationId="{2BA1BCFE-5B0E-4FDB-9F69-774D4C401A0E}"/>
          </ac:spMkLst>
        </pc:spChg>
        <pc:spChg chg="del">
          <ac:chgData name="Tegischer Lukas" userId="f78daebb-0565-485c-bd0e-1cd035e796ff" providerId="ADAL" clId="{43799B89-988D-4D79-9E63-2988D73B8B0D}" dt="2020-05-22T19:48:20.257" v="76" actId="478"/>
          <ac:spMkLst>
            <pc:docMk/>
            <pc:sldMk cId="4068653008" sldId="278"/>
            <ac:spMk id="16" creationId="{9D661F2B-4F56-4D2A-98A9-A53E2A3C9EB1}"/>
          </ac:spMkLst>
        </pc:spChg>
        <pc:cxnChg chg="del">
          <ac:chgData name="Tegischer Lukas" userId="f78daebb-0565-485c-bd0e-1cd035e796ff" providerId="ADAL" clId="{43799B89-988D-4D79-9E63-2988D73B8B0D}" dt="2020-05-22T19:48:20.257" v="76" actId="478"/>
          <ac:cxnSpMkLst>
            <pc:docMk/>
            <pc:sldMk cId="4068653008" sldId="278"/>
            <ac:cxnSpMk id="18" creationId="{DC065AF2-B5AE-4D10-BD25-8A9377143ED9}"/>
          </ac:cxnSpMkLst>
        </pc:cxnChg>
      </pc:sldChg>
      <pc:sldChg chg="addSp delSp modSp">
        <pc:chgData name="Tegischer Lukas" userId="f78daebb-0565-485c-bd0e-1cd035e796ff" providerId="ADAL" clId="{43799B89-988D-4D79-9E63-2988D73B8B0D}" dt="2020-05-22T19:53:16.832" v="233" actId="1076"/>
        <pc:sldMkLst>
          <pc:docMk/>
          <pc:sldMk cId="3227496293" sldId="292"/>
        </pc:sldMkLst>
        <pc:spChg chg="del">
          <ac:chgData name="Tegischer Lukas" userId="f78daebb-0565-485c-bd0e-1cd035e796ff" providerId="ADAL" clId="{43799B89-988D-4D79-9E63-2988D73B8B0D}" dt="2020-05-22T19:52:37.863" v="225" actId="478"/>
          <ac:spMkLst>
            <pc:docMk/>
            <pc:sldMk cId="3227496293" sldId="292"/>
            <ac:spMk id="2" creationId="{FF755FC5-2C0F-4B64-9620-271A33AEB735}"/>
          </ac:spMkLst>
        </pc:spChg>
        <pc:spChg chg="mod">
          <ac:chgData name="Tegischer Lukas" userId="f78daebb-0565-485c-bd0e-1cd035e796ff" providerId="ADAL" clId="{43799B89-988D-4D79-9E63-2988D73B8B0D}" dt="2020-05-22T19:52:33.185" v="222" actId="20577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43799B89-988D-4D79-9E63-2988D73B8B0D}" dt="2020-05-22T19:52:45.092" v="228" actId="1076"/>
          <ac:spMkLst>
            <pc:docMk/>
            <pc:sldMk cId="3227496293" sldId="292"/>
            <ac:spMk id="4" creationId="{C81AC999-DD13-46B1-AC75-1D630465C574}"/>
          </ac:spMkLst>
        </pc:spChg>
        <pc:spChg chg="del">
          <ac:chgData name="Tegischer Lukas" userId="f78daebb-0565-485c-bd0e-1cd035e796ff" providerId="ADAL" clId="{43799B89-988D-4D79-9E63-2988D73B8B0D}" dt="2020-05-22T19:52:35.304" v="223" actId="478"/>
          <ac:spMkLst>
            <pc:docMk/>
            <pc:sldMk cId="3227496293" sldId="292"/>
            <ac:spMk id="5" creationId="{29238AFD-4F41-499B-9784-23E538C6CBAB}"/>
          </ac:spMkLst>
        </pc:spChg>
        <pc:spChg chg="add mod">
          <ac:chgData name="Tegischer Lukas" userId="f78daebb-0565-485c-bd0e-1cd035e796ff" providerId="ADAL" clId="{43799B89-988D-4D79-9E63-2988D73B8B0D}" dt="2020-05-22T19:53:03.107" v="231" actId="403"/>
          <ac:spMkLst>
            <pc:docMk/>
            <pc:sldMk cId="3227496293" sldId="292"/>
            <ac:spMk id="6" creationId="{C99A6FE1-64F8-454A-B0A3-B55D8E021AC6}"/>
          </ac:spMkLst>
        </pc:spChg>
        <pc:spChg chg="del">
          <ac:chgData name="Tegischer Lukas" userId="f78daebb-0565-485c-bd0e-1cd035e796ff" providerId="ADAL" clId="{43799B89-988D-4D79-9E63-2988D73B8B0D}" dt="2020-05-22T19:52:36.954" v="224" actId="478"/>
          <ac:spMkLst>
            <pc:docMk/>
            <pc:sldMk cId="3227496293" sldId="292"/>
            <ac:spMk id="7" creationId="{D3E89D36-DE5C-42A2-8B88-649351C8F8A8}"/>
          </ac:spMkLst>
        </pc:spChg>
        <pc:spChg chg="add mod">
          <ac:chgData name="Tegischer Lukas" userId="f78daebb-0565-485c-bd0e-1cd035e796ff" providerId="ADAL" clId="{43799B89-988D-4D79-9E63-2988D73B8B0D}" dt="2020-05-22T19:53:16.832" v="233" actId="1076"/>
          <ac:spMkLst>
            <pc:docMk/>
            <pc:sldMk cId="3227496293" sldId="292"/>
            <ac:spMk id="8" creationId="{A3294BBF-FFF4-4AA5-9C57-B335446C860F}"/>
          </ac:spMkLst>
        </pc:spChg>
      </pc:sldChg>
      <pc:sldChg chg="addSp delSp modSp">
        <pc:chgData name="Tegischer Lukas" userId="f78daebb-0565-485c-bd0e-1cd035e796ff" providerId="ADAL" clId="{43799B89-988D-4D79-9E63-2988D73B8B0D}" dt="2020-05-22T19:54:27.901" v="248" actId="207"/>
        <pc:sldMkLst>
          <pc:docMk/>
          <pc:sldMk cId="3076503073" sldId="293"/>
        </pc:sldMkLst>
        <pc:spChg chg="add mod">
          <ac:chgData name="Tegischer Lukas" userId="f78daebb-0565-485c-bd0e-1cd035e796ff" providerId="ADAL" clId="{43799B89-988D-4D79-9E63-2988D73B8B0D}" dt="2020-05-22T19:54:11.843" v="240" actId="14100"/>
          <ac:spMkLst>
            <pc:docMk/>
            <pc:sldMk cId="3076503073" sldId="293"/>
            <ac:spMk id="2" creationId="{AFD9B1A0-0168-4600-A789-991C0558F7A5}"/>
          </ac:spMkLst>
        </pc:spChg>
        <pc:spChg chg="mod">
          <ac:chgData name="Tegischer Lukas" userId="f78daebb-0565-485c-bd0e-1cd035e796ff" providerId="ADAL" clId="{43799B89-988D-4D79-9E63-2988D73B8B0D}" dt="2020-05-22T19:54:13.752" v="241" actId="20577"/>
          <ac:spMkLst>
            <pc:docMk/>
            <pc:sldMk cId="3076503073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43799B89-988D-4D79-9E63-2988D73B8B0D}" dt="2020-05-22T19:53:57.973" v="234" actId="478"/>
          <ac:spMkLst>
            <pc:docMk/>
            <pc:sldMk cId="3076503073" sldId="293"/>
            <ac:spMk id="4" creationId="{3C20DB2F-A55D-4D28-81D3-74A68F588302}"/>
          </ac:spMkLst>
        </pc:spChg>
        <pc:spChg chg="add mod">
          <ac:chgData name="Tegischer Lukas" userId="f78daebb-0565-485c-bd0e-1cd035e796ff" providerId="ADAL" clId="{43799B89-988D-4D79-9E63-2988D73B8B0D}" dt="2020-05-22T19:54:27.901" v="248" actId="207"/>
          <ac:spMkLst>
            <pc:docMk/>
            <pc:sldMk cId="3076503073" sldId="293"/>
            <ac:spMk id="5" creationId="{EB769CC0-7B92-44DD-912B-796027D54147}"/>
          </ac:spMkLst>
        </pc:spChg>
        <pc:spChg chg="del mod">
          <ac:chgData name="Tegischer Lukas" userId="f78daebb-0565-485c-bd0e-1cd035e796ff" providerId="ADAL" clId="{43799B89-988D-4D79-9E63-2988D73B8B0D}" dt="2020-05-22T19:54:15.748" v="243" actId="478"/>
          <ac:spMkLst>
            <pc:docMk/>
            <pc:sldMk cId="3076503073" sldId="293"/>
            <ac:spMk id="6" creationId="{78BA1FF4-977D-4B29-A570-A2849B4670A2}"/>
          </ac:spMkLst>
        </pc:spChg>
        <pc:spChg chg="del">
          <ac:chgData name="Tegischer Lukas" userId="f78daebb-0565-485c-bd0e-1cd035e796ff" providerId="ADAL" clId="{43799B89-988D-4D79-9E63-2988D73B8B0D}" dt="2020-05-22T19:54:16.274" v="244" actId="478"/>
          <ac:spMkLst>
            <pc:docMk/>
            <pc:sldMk cId="3076503073" sldId="293"/>
            <ac:spMk id="9" creationId="{C941392C-7927-445D-A82E-B3815BE04FFE}"/>
          </ac:spMkLst>
        </pc:spChg>
      </pc:sldChg>
      <pc:sldChg chg="del">
        <pc:chgData name="Tegischer Lukas" userId="f78daebb-0565-485c-bd0e-1cd035e796ff" providerId="ADAL" clId="{43799B89-988D-4D79-9E63-2988D73B8B0D}" dt="2020-05-22T19:54:31.803" v="249" actId="2696"/>
        <pc:sldMkLst>
          <pc:docMk/>
          <pc:sldMk cId="3743411893" sldId="294"/>
        </pc:sldMkLst>
      </pc:sldChg>
    </pc:docChg>
  </pc:docChgLst>
  <pc:docChgLst>
    <pc:chgData name="Tegischer Lukas" userId="f78daebb-0565-485c-bd0e-1cd035e796ff" providerId="ADAL" clId="{61495FCB-4B9A-4607-8A9A-6801B24181B3}"/>
    <pc:docChg chg="undo redo custSel addSld delSld modSld">
      <pc:chgData name="Tegischer Lukas" userId="f78daebb-0565-485c-bd0e-1cd035e796ff" providerId="ADAL" clId="{61495FCB-4B9A-4607-8A9A-6801B24181B3}" dt="2020-05-23T07:28:41.606" v="758"/>
      <pc:docMkLst>
        <pc:docMk/>
      </pc:docMkLst>
      <pc:sldChg chg="modSp">
        <pc:chgData name="Tegischer Lukas" userId="f78daebb-0565-485c-bd0e-1cd035e796ff" providerId="ADAL" clId="{61495FCB-4B9A-4607-8A9A-6801B24181B3}" dt="2020-05-23T07:26:43.234" v="66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1495FCB-4B9A-4607-8A9A-6801B24181B3}" dt="2020-05-23T07:26:43.234" v="66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1495FCB-4B9A-4607-8A9A-6801B24181B3}" dt="2020-05-23T07:27:30.699" v="728"/>
        <pc:sldMkLst>
          <pc:docMk/>
          <pc:sldMk cId="4068653008" sldId="278"/>
        </pc:sldMkLst>
        <pc:spChg chg="mod">
          <ac:chgData name="Tegischer Lukas" userId="f78daebb-0565-485c-bd0e-1cd035e796ff" providerId="ADAL" clId="{61495FCB-4B9A-4607-8A9A-6801B24181B3}" dt="2020-05-23T06:20:01.925" v="54" actId="20577"/>
          <ac:spMkLst>
            <pc:docMk/>
            <pc:sldMk cId="4068653008" sldId="278"/>
            <ac:spMk id="2" creationId="{00000000-0000-0000-0000-000000000000}"/>
          </ac:spMkLst>
        </pc:spChg>
        <pc:spChg chg="mod">
          <ac:chgData name="Tegischer Lukas" userId="f78daebb-0565-485c-bd0e-1cd035e796ff" providerId="ADAL" clId="{61495FCB-4B9A-4607-8A9A-6801B24181B3}" dt="2020-05-23T07:19:58.526" v="355" actId="20577"/>
          <ac:spMkLst>
            <pc:docMk/>
            <pc:sldMk cId="4068653008" sldId="278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1495FCB-4B9A-4607-8A9A-6801B24181B3}" dt="2020-05-23T06:21:39.781" v="115" actId="478"/>
          <ac:spMkLst>
            <pc:docMk/>
            <pc:sldMk cId="4068653008" sldId="278"/>
            <ac:spMk id="4" creationId="{8DCB17F9-E0B6-4696-A5A2-A0E6FE145269}"/>
          </ac:spMkLst>
        </pc:spChg>
        <pc:spChg chg="del">
          <ac:chgData name="Tegischer Lukas" userId="f78daebb-0565-485c-bd0e-1cd035e796ff" providerId="ADAL" clId="{61495FCB-4B9A-4607-8A9A-6801B24181B3}" dt="2020-05-23T06:20:06.119" v="55" actId="478"/>
          <ac:spMkLst>
            <pc:docMk/>
            <pc:sldMk cId="4068653008" sldId="278"/>
            <ac:spMk id="5" creationId="{7EE91FD2-51F4-4804-B7F0-6498D5659433}"/>
          </ac:spMkLst>
        </pc:spChg>
        <pc:spChg chg="add mod">
          <ac:chgData name="Tegischer Lukas" userId="f78daebb-0565-485c-bd0e-1cd035e796ff" providerId="ADAL" clId="{61495FCB-4B9A-4607-8A9A-6801B24181B3}" dt="2020-05-23T06:25:53.603" v="171" actId="115"/>
          <ac:spMkLst>
            <pc:docMk/>
            <pc:sldMk cId="4068653008" sldId="278"/>
            <ac:spMk id="6" creationId="{0D8DDEE7-CBC6-41F4-BD67-1B346F81F9F2}"/>
          </ac:spMkLst>
        </pc:spChg>
        <pc:spChg chg="del">
          <ac:chgData name="Tegischer Lukas" userId="f78daebb-0565-485c-bd0e-1cd035e796ff" providerId="ADAL" clId="{61495FCB-4B9A-4607-8A9A-6801B24181B3}" dt="2020-05-23T06:20:07.454" v="56" actId="478"/>
          <ac:spMkLst>
            <pc:docMk/>
            <pc:sldMk cId="4068653008" sldId="278"/>
            <ac:spMk id="7" creationId="{F6687852-DC7F-41E3-9EED-182AC446CEE3}"/>
          </ac:spMkLst>
        </pc:spChg>
        <pc:spChg chg="del">
          <ac:chgData name="Tegischer Lukas" userId="f78daebb-0565-485c-bd0e-1cd035e796ff" providerId="ADAL" clId="{61495FCB-4B9A-4607-8A9A-6801B24181B3}" dt="2020-05-23T06:20:07.454" v="56" actId="478"/>
          <ac:spMkLst>
            <pc:docMk/>
            <pc:sldMk cId="4068653008" sldId="278"/>
            <ac:spMk id="8" creationId="{C6CDB57E-65EB-4CD4-A7C1-EA0F8CCAF47C}"/>
          </ac:spMkLst>
        </pc:spChg>
        <pc:spChg chg="del">
          <ac:chgData name="Tegischer Lukas" userId="f78daebb-0565-485c-bd0e-1cd035e796ff" providerId="ADAL" clId="{61495FCB-4B9A-4607-8A9A-6801B24181B3}" dt="2020-05-23T06:20:08.699" v="57" actId="478"/>
          <ac:spMkLst>
            <pc:docMk/>
            <pc:sldMk cId="4068653008" sldId="278"/>
            <ac:spMk id="9" creationId="{EAC17C2A-9CD7-4903-B665-315DC15E9CCF}"/>
          </ac:spMkLst>
        </pc:spChg>
        <pc:spChg chg="add mod">
          <ac:chgData name="Tegischer Lukas" userId="f78daebb-0565-485c-bd0e-1cd035e796ff" providerId="ADAL" clId="{61495FCB-4B9A-4607-8A9A-6801B24181B3}" dt="2020-05-23T06:21:56.235" v="122" actId="1076"/>
          <ac:spMkLst>
            <pc:docMk/>
            <pc:sldMk cId="4068653008" sldId="278"/>
            <ac:spMk id="10" creationId="{7D760005-FA7F-4FBF-BDEB-F341B300E76F}"/>
          </ac:spMkLst>
        </pc:spChg>
        <pc:spChg chg="add mod">
          <ac:chgData name="Tegischer Lukas" userId="f78daebb-0565-485c-bd0e-1cd035e796ff" providerId="ADAL" clId="{61495FCB-4B9A-4607-8A9A-6801B24181B3}" dt="2020-05-23T06:25:06.307" v="163" actId="1076"/>
          <ac:spMkLst>
            <pc:docMk/>
            <pc:sldMk cId="4068653008" sldId="278"/>
            <ac:spMk id="12" creationId="{FEC082F4-7C0A-4E21-91EA-A4465421EAC5}"/>
          </ac:spMkLst>
        </pc:spChg>
        <pc:graphicFrameChg chg="add del">
          <ac:chgData name="Tegischer Lukas" userId="f78daebb-0565-485c-bd0e-1cd035e796ff" providerId="ADAL" clId="{61495FCB-4B9A-4607-8A9A-6801B24181B3}" dt="2020-05-23T06:24:37.966" v="144"/>
          <ac:graphicFrameMkLst>
            <pc:docMk/>
            <pc:sldMk cId="4068653008" sldId="278"/>
            <ac:graphicFrameMk id="11" creationId="{8BFCA4C0-B945-4EFB-9007-EEFF4F3086D5}"/>
          </ac:graphicFrameMkLst>
        </pc:graphicFrameChg>
      </pc:sldChg>
      <pc:sldChg chg="addSp delSp modSp add mod delAnim modAnim">
        <pc:chgData name="Tegischer Lukas" userId="f78daebb-0565-485c-bd0e-1cd035e796ff" providerId="ADAL" clId="{61495FCB-4B9A-4607-8A9A-6801B24181B3}" dt="2020-05-23T07:28:41.606" v="758"/>
        <pc:sldMkLst>
          <pc:docMk/>
          <pc:sldMk cId="29784676" sldId="282"/>
        </pc:sldMkLst>
        <pc:spChg chg="mod">
          <ac:chgData name="Tegischer Lukas" userId="f78daebb-0565-485c-bd0e-1cd035e796ff" providerId="ADAL" clId="{61495FCB-4B9A-4607-8A9A-6801B24181B3}" dt="2020-05-23T07:18:26.498" v="343" actId="2711"/>
          <ac:spMkLst>
            <pc:docMk/>
            <pc:sldMk cId="29784676" sldId="282"/>
            <ac:spMk id="2" creationId="{00000000-0000-0000-0000-000000000000}"/>
          </ac:spMkLst>
        </pc:spChg>
        <pc:spChg chg="mod">
          <ac:chgData name="Tegischer Lukas" userId="f78daebb-0565-485c-bd0e-1cd035e796ff" providerId="ADAL" clId="{61495FCB-4B9A-4607-8A9A-6801B24181B3}" dt="2020-05-23T07:20:08.279" v="358" actId="255"/>
          <ac:spMkLst>
            <pc:docMk/>
            <pc:sldMk cId="29784676" sldId="282"/>
            <ac:spMk id="3" creationId="{00000000-0000-0000-0000-000000000000}"/>
          </ac:spMkLst>
        </pc:spChg>
        <pc:spChg chg="mod">
          <ac:chgData name="Tegischer Lukas" userId="f78daebb-0565-485c-bd0e-1cd035e796ff" providerId="ADAL" clId="{61495FCB-4B9A-4607-8A9A-6801B24181B3}" dt="2020-05-23T07:18:23.298" v="342" actId="2711"/>
          <ac:spMkLst>
            <pc:docMk/>
            <pc:sldMk cId="29784676" sldId="282"/>
            <ac:spMk id="5" creationId="{00000000-0000-0000-0000-000000000000}"/>
          </ac:spMkLst>
        </pc:spChg>
        <pc:spChg chg="add mod">
          <ac:chgData name="Tegischer Lukas" userId="f78daebb-0565-485c-bd0e-1cd035e796ff" providerId="ADAL" clId="{61495FCB-4B9A-4607-8A9A-6801B24181B3}" dt="2020-05-23T07:28:20.333" v="733" actId="20577"/>
          <ac:spMkLst>
            <pc:docMk/>
            <pc:sldMk cId="29784676" sldId="282"/>
            <ac:spMk id="6" creationId="{79B8C885-5028-4A91-981E-09C9A9DD4573}"/>
          </ac:spMkLst>
        </pc:spChg>
        <pc:spChg chg="add mod">
          <ac:chgData name="Tegischer Lukas" userId="f78daebb-0565-485c-bd0e-1cd035e796ff" providerId="ADAL" clId="{61495FCB-4B9A-4607-8A9A-6801B24181B3}" dt="2020-05-23T07:18:03.787" v="339" actId="20577"/>
          <ac:spMkLst>
            <pc:docMk/>
            <pc:sldMk cId="29784676" sldId="282"/>
            <ac:spMk id="27" creationId="{47409D8C-C45A-4476-AC52-95BE3D1A376E}"/>
          </ac:spMkLst>
        </pc:spChg>
        <pc:graphicFrameChg chg="mod">
          <ac:chgData name="Tegischer Lukas" userId="f78daebb-0565-485c-bd0e-1cd035e796ff" providerId="ADAL" clId="{61495FCB-4B9A-4607-8A9A-6801B24181B3}" dt="2020-05-23T07:18:13.181" v="340" actId="2084"/>
          <ac:graphicFrameMkLst>
            <pc:docMk/>
            <pc:sldMk cId="29784676" sldId="282"/>
            <ac:graphicFrameMk id="16" creationId="{00000000-0000-0000-0000-000000000000}"/>
          </ac:graphicFrameMkLst>
        </pc:graphicFrameChg>
        <pc:graphicFrameChg chg="mod">
          <ac:chgData name="Tegischer Lukas" userId="f78daebb-0565-485c-bd0e-1cd035e796ff" providerId="ADAL" clId="{61495FCB-4B9A-4607-8A9A-6801B24181B3}" dt="2020-05-23T07:18:16.588" v="341" actId="2084"/>
          <ac:graphicFrameMkLst>
            <pc:docMk/>
            <pc:sldMk cId="29784676" sldId="282"/>
            <ac:graphicFrameMk id="18" creationId="{00000000-0000-0000-0000-000000000000}"/>
          </ac:graphicFrameMkLst>
        </pc:graphicFrameChg>
        <pc:graphicFrameChg chg="mod">
          <ac:chgData name="Tegischer Lukas" userId="f78daebb-0565-485c-bd0e-1cd035e796ff" providerId="ADAL" clId="{61495FCB-4B9A-4607-8A9A-6801B24181B3}" dt="2020-05-23T07:16:55.316" v="314" actId="207"/>
          <ac:graphicFrameMkLst>
            <pc:docMk/>
            <pc:sldMk cId="29784676" sldId="282"/>
            <ac:graphicFrameMk id="20" creationId="{00000000-0000-0000-0000-000000000000}"/>
          </ac:graphicFrameMkLst>
        </pc:graphicFrameChg>
        <pc:graphicFrameChg chg="mod">
          <ac:chgData name="Tegischer Lukas" userId="f78daebb-0565-485c-bd0e-1cd035e796ff" providerId="ADAL" clId="{61495FCB-4B9A-4607-8A9A-6801B24181B3}" dt="2020-05-23T07:17:30.021" v="326" actId="1076"/>
          <ac:graphicFrameMkLst>
            <pc:docMk/>
            <pc:sldMk cId="29784676" sldId="282"/>
            <ac:graphicFrameMk id="21" creationId="{00000000-0000-0000-0000-000000000000}"/>
          </ac:graphicFrameMkLst>
        </pc:graphicFrameChg>
        <pc:graphicFrameChg chg="mod">
          <ac:chgData name="Tegischer Lukas" userId="f78daebb-0565-485c-bd0e-1cd035e796ff" providerId="ADAL" clId="{61495FCB-4B9A-4607-8A9A-6801B24181B3}" dt="2020-05-23T07:16:58.477" v="315" actId="207"/>
          <ac:graphicFrameMkLst>
            <pc:docMk/>
            <pc:sldMk cId="29784676" sldId="282"/>
            <ac:graphicFrameMk id="22" creationId="{00000000-0000-0000-0000-000000000000}"/>
          </ac:graphicFrameMkLst>
        </pc:graphicFrameChg>
        <pc:graphicFrameChg chg="add mod">
          <ac:chgData name="Tegischer Lukas" userId="f78daebb-0565-485c-bd0e-1cd035e796ff" providerId="ADAL" clId="{61495FCB-4B9A-4607-8A9A-6801B24181B3}" dt="2020-05-23T07:21:39.029" v="453" actId="571"/>
          <ac:graphicFrameMkLst>
            <pc:docMk/>
            <pc:sldMk cId="29784676" sldId="282"/>
            <ac:graphicFrameMk id="28" creationId="{C06C4366-99AA-4CB7-AAD6-DAD9FCDB7AD8}"/>
          </ac:graphicFrameMkLst>
        </pc:graphicFrameChg>
        <pc:graphicFrameChg chg="add mod">
          <ac:chgData name="Tegischer Lukas" userId="f78daebb-0565-485c-bd0e-1cd035e796ff" providerId="ADAL" clId="{61495FCB-4B9A-4607-8A9A-6801B24181B3}" dt="2020-05-23T07:21:39.029" v="453" actId="571"/>
          <ac:graphicFrameMkLst>
            <pc:docMk/>
            <pc:sldMk cId="29784676" sldId="282"/>
            <ac:graphicFrameMk id="29" creationId="{55AD7784-29C3-432F-90D8-72D22C78890D}"/>
          </ac:graphicFrameMkLst>
        </pc:graphicFrameChg>
        <pc:graphicFrameChg chg="add mod">
          <ac:chgData name="Tegischer Lukas" userId="f78daebb-0565-485c-bd0e-1cd035e796ff" providerId="ADAL" clId="{61495FCB-4B9A-4607-8A9A-6801B24181B3}" dt="2020-05-23T07:21:39.029" v="453" actId="571"/>
          <ac:graphicFrameMkLst>
            <pc:docMk/>
            <pc:sldMk cId="29784676" sldId="282"/>
            <ac:graphicFrameMk id="30" creationId="{F9915C3A-6C3D-433E-9278-81CC719D955F}"/>
          </ac:graphicFrameMkLst>
        </pc:graphicFrameChg>
        <pc:picChg chg="del">
          <ac:chgData name="Tegischer Lukas" userId="f78daebb-0565-485c-bd0e-1cd035e796ff" providerId="ADAL" clId="{61495FCB-4B9A-4607-8A9A-6801B24181B3}" dt="2020-05-23T07:16:05.360" v="208" actId="478"/>
          <ac:picMkLst>
            <pc:docMk/>
            <pc:sldMk cId="29784676" sldId="282"/>
            <ac:picMk id="9" creationId="{00000000-0000-0000-0000-000000000000}"/>
          </ac:picMkLst>
        </pc:picChg>
        <pc:picChg chg="del">
          <ac:chgData name="Tegischer Lukas" userId="f78daebb-0565-485c-bd0e-1cd035e796ff" providerId="ADAL" clId="{61495FCB-4B9A-4607-8A9A-6801B24181B3}" dt="2020-05-23T07:17:26.525" v="323" actId="478"/>
          <ac:picMkLst>
            <pc:docMk/>
            <pc:sldMk cId="29784676" sldId="282"/>
            <ac:picMk id="10" creationId="{00000000-0000-0000-0000-000000000000}"/>
          </ac:picMkLst>
        </pc:picChg>
      </pc:sldChg>
      <pc:sldChg chg="modSp">
        <pc:chgData name="Tegischer Lukas" userId="f78daebb-0565-485c-bd0e-1cd035e796ff" providerId="ADAL" clId="{61495FCB-4B9A-4607-8A9A-6801B24181B3}" dt="2020-05-23T07:27:00.984" v="721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1495FCB-4B9A-4607-8A9A-6801B24181B3}" dt="2020-05-23T07:27:00.984" v="721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 modAnim">
        <pc:chgData name="Tegischer Lukas" userId="f78daebb-0565-485c-bd0e-1cd035e796ff" providerId="ADAL" clId="{61495FCB-4B9A-4607-8A9A-6801B24181B3}" dt="2020-05-23T07:25:01.362" v="515"/>
        <pc:sldMkLst>
          <pc:docMk/>
          <pc:sldMk cId="3227496293" sldId="292"/>
        </pc:sldMkLst>
        <pc:spChg chg="add del mod">
          <ac:chgData name="Tegischer Lukas" userId="f78daebb-0565-485c-bd0e-1cd035e796ff" providerId="ADAL" clId="{61495FCB-4B9A-4607-8A9A-6801B24181B3}" dt="2020-05-23T07:21:15.865" v="450" actId="478"/>
          <ac:spMkLst>
            <pc:docMk/>
            <pc:sldMk cId="3227496293" sldId="292"/>
            <ac:spMk id="2" creationId="{16EF7D3B-7DD9-485A-B44A-C48CFA5EE2F9}"/>
          </ac:spMkLst>
        </pc:spChg>
        <pc:spChg chg="mod">
          <ac:chgData name="Tegischer Lukas" userId="f78daebb-0565-485c-bd0e-1cd035e796ff" providerId="ADAL" clId="{61495FCB-4B9A-4607-8A9A-6801B24181B3}" dt="2020-05-23T07:20:31.528" v="367" actId="20577"/>
          <ac:spMkLst>
            <pc:docMk/>
            <pc:sldMk cId="3227496293" sldId="292"/>
            <ac:spMk id="3" creationId="{00000000-0000-0000-0000-000000000000}"/>
          </ac:spMkLst>
        </pc:spChg>
        <pc:spChg chg="del">
          <ac:chgData name="Tegischer Lukas" userId="f78daebb-0565-485c-bd0e-1cd035e796ff" providerId="ADAL" clId="{61495FCB-4B9A-4607-8A9A-6801B24181B3}" dt="2020-05-23T07:20:23.419" v="359" actId="478"/>
          <ac:spMkLst>
            <pc:docMk/>
            <pc:sldMk cId="3227496293" sldId="292"/>
            <ac:spMk id="4" creationId="{C81AC999-DD13-46B1-AC75-1D630465C574}"/>
          </ac:spMkLst>
        </pc:spChg>
        <pc:spChg chg="add mod">
          <ac:chgData name="Tegischer Lukas" userId="f78daebb-0565-485c-bd0e-1cd035e796ff" providerId="ADAL" clId="{61495FCB-4B9A-4607-8A9A-6801B24181B3}" dt="2020-05-23T07:23:40.779" v="491" actId="6549"/>
          <ac:spMkLst>
            <pc:docMk/>
            <pc:sldMk cId="3227496293" sldId="292"/>
            <ac:spMk id="5" creationId="{C66679BB-DE2D-4E3F-B188-A20723CE2A52}"/>
          </ac:spMkLst>
        </pc:spChg>
        <pc:spChg chg="del">
          <ac:chgData name="Tegischer Lukas" userId="f78daebb-0565-485c-bd0e-1cd035e796ff" providerId="ADAL" clId="{61495FCB-4B9A-4607-8A9A-6801B24181B3}" dt="2020-05-23T07:20:25.422" v="360" actId="478"/>
          <ac:spMkLst>
            <pc:docMk/>
            <pc:sldMk cId="3227496293" sldId="292"/>
            <ac:spMk id="6" creationId="{C99A6FE1-64F8-454A-B0A3-B55D8E021AC6}"/>
          </ac:spMkLst>
        </pc:spChg>
        <pc:spChg chg="add mod">
          <ac:chgData name="Tegischer Lukas" userId="f78daebb-0565-485c-bd0e-1cd035e796ff" providerId="ADAL" clId="{61495FCB-4B9A-4607-8A9A-6801B24181B3}" dt="2020-05-23T07:22:48.341" v="477" actId="1076"/>
          <ac:spMkLst>
            <pc:docMk/>
            <pc:sldMk cId="3227496293" sldId="292"/>
            <ac:spMk id="7" creationId="{F18F4CE2-5220-49E9-B7DD-48517A6B703C}"/>
          </ac:spMkLst>
        </pc:spChg>
        <pc:spChg chg="del">
          <ac:chgData name="Tegischer Lukas" userId="f78daebb-0565-485c-bd0e-1cd035e796ff" providerId="ADAL" clId="{61495FCB-4B9A-4607-8A9A-6801B24181B3}" dt="2020-05-23T07:20:26.804" v="361" actId="478"/>
          <ac:spMkLst>
            <pc:docMk/>
            <pc:sldMk cId="3227496293" sldId="292"/>
            <ac:spMk id="8" creationId="{A3294BBF-FFF4-4AA5-9C57-B335446C860F}"/>
          </ac:spMkLst>
        </pc:spChg>
        <pc:spChg chg="add mod">
          <ac:chgData name="Tegischer Lukas" userId="f78daebb-0565-485c-bd0e-1cd035e796ff" providerId="ADAL" clId="{61495FCB-4B9A-4607-8A9A-6801B24181B3}" dt="2020-05-23T07:22:32.627" v="472" actId="1076"/>
          <ac:spMkLst>
            <pc:docMk/>
            <pc:sldMk cId="3227496293" sldId="292"/>
            <ac:spMk id="9" creationId="{4869B831-7FC9-460C-9AE9-A7FDDF7D2ED7}"/>
          </ac:spMkLst>
        </pc:spChg>
        <pc:spChg chg="add mod">
          <ac:chgData name="Tegischer Lukas" userId="f78daebb-0565-485c-bd0e-1cd035e796ff" providerId="ADAL" clId="{61495FCB-4B9A-4607-8A9A-6801B24181B3}" dt="2020-05-23T07:22:44.852" v="476" actId="1076"/>
          <ac:spMkLst>
            <pc:docMk/>
            <pc:sldMk cId="3227496293" sldId="292"/>
            <ac:spMk id="15" creationId="{A65DC95F-62CF-4AE6-A453-D8D7C51A6B1F}"/>
          </ac:spMkLst>
        </pc:spChg>
        <pc:graphicFrameChg chg="add mod">
          <ac:chgData name="Tegischer Lukas" userId="f78daebb-0565-485c-bd0e-1cd035e796ff" providerId="ADAL" clId="{61495FCB-4B9A-4607-8A9A-6801B24181B3}" dt="2020-05-23T07:21:52.788" v="455" actId="2084"/>
          <ac:graphicFrameMkLst>
            <pc:docMk/>
            <pc:sldMk cId="3227496293" sldId="292"/>
            <ac:graphicFrameMk id="10" creationId="{2A388D66-5482-4803-BDB5-5A25CA76BA25}"/>
          </ac:graphicFrameMkLst>
        </pc:graphicFrameChg>
        <pc:graphicFrameChg chg="add mod">
          <ac:chgData name="Tegischer Lukas" userId="f78daebb-0565-485c-bd0e-1cd035e796ff" providerId="ADAL" clId="{61495FCB-4B9A-4607-8A9A-6801B24181B3}" dt="2020-05-23T07:22:35.367" v="474"/>
          <ac:graphicFrameMkLst>
            <pc:docMk/>
            <pc:sldMk cId="3227496293" sldId="292"/>
            <ac:graphicFrameMk id="11" creationId="{5E63EA6E-5EB3-4EFD-9C9F-77AC2DC6E341}"/>
          </ac:graphicFrameMkLst>
        </pc:graphicFrameChg>
        <pc:graphicFrameChg chg="add mod">
          <ac:chgData name="Tegischer Lukas" userId="f78daebb-0565-485c-bd0e-1cd035e796ff" providerId="ADAL" clId="{61495FCB-4B9A-4607-8A9A-6801B24181B3}" dt="2020-05-23T07:22:01.653" v="459" actId="2084"/>
          <ac:graphicFrameMkLst>
            <pc:docMk/>
            <pc:sldMk cId="3227496293" sldId="292"/>
            <ac:graphicFrameMk id="12" creationId="{C05B4656-E995-47E0-9CE0-A7C3256E81DC}"/>
          </ac:graphicFrameMkLst>
        </pc:graphicFrameChg>
        <pc:graphicFrameChg chg="add mod">
          <ac:chgData name="Tegischer Lukas" userId="f78daebb-0565-485c-bd0e-1cd035e796ff" providerId="ADAL" clId="{61495FCB-4B9A-4607-8A9A-6801B24181B3}" dt="2020-05-23T07:22:08.964" v="462" actId="2084"/>
          <ac:graphicFrameMkLst>
            <pc:docMk/>
            <pc:sldMk cId="3227496293" sldId="292"/>
            <ac:graphicFrameMk id="14" creationId="{96EEE5DD-4AB2-4173-AC43-FD1AAD6EDA1F}"/>
          </ac:graphicFrameMkLst>
        </pc:graphicFrameChg>
      </pc:sldChg>
      <pc:sldChg chg="del">
        <pc:chgData name="Tegischer Lukas" userId="f78daebb-0565-485c-bd0e-1cd035e796ff" providerId="ADAL" clId="{61495FCB-4B9A-4607-8A9A-6801B24181B3}" dt="2020-05-23T07:25:19.947" v="517" actId="2696"/>
        <pc:sldMkLst>
          <pc:docMk/>
          <pc:sldMk cId="3076503073" sldId="293"/>
        </pc:sldMkLst>
      </pc:sldChg>
      <pc:sldChg chg="addSp delSp modSp add modAnim">
        <pc:chgData name="Tegischer Lukas" userId="f78daebb-0565-485c-bd0e-1cd035e796ff" providerId="ADAL" clId="{61495FCB-4B9A-4607-8A9A-6801B24181B3}" dt="2020-05-23T07:24:56.817" v="511"/>
        <pc:sldMkLst>
          <pc:docMk/>
          <pc:sldMk cId="1610210069" sldId="294"/>
        </pc:sldMkLst>
        <pc:spChg chg="add mod">
          <ac:chgData name="Tegischer Lukas" userId="f78daebb-0565-485c-bd0e-1cd035e796ff" providerId="ADAL" clId="{61495FCB-4B9A-4607-8A9A-6801B24181B3}" dt="2020-05-23T07:24:47.581" v="506" actId="1076"/>
          <ac:spMkLst>
            <pc:docMk/>
            <pc:sldMk cId="1610210069" sldId="294"/>
            <ac:spMk id="2" creationId="{02305A99-B291-4224-8F85-2FEF6D0F0F68}"/>
          </ac:spMkLst>
        </pc:spChg>
        <pc:spChg chg="del">
          <ac:chgData name="Tegischer Lukas" userId="f78daebb-0565-485c-bd0e-1cd035e796ff" providerId="ADAL" clId="{61495FCB-4B9A-4607-8A9A-6801B24181B3}" dt="2020-05-23T07:24:15.827" v="493" actId="478"/>
          <ac:spMkLst>
            <pc:docMk/>
            <pc:sldMk cId="1610210069" sldId="294"/>
            <ac:spMk id="7" creationId="{F18F4CE2-5220-49E9-B7DD-48517A6B703C}"/>
          </ac:spMkLst>
        </pc:spChg>
        <pc:spChg chg="mod">
          <ac:chgData name="Tegischer Lukas" userId="f78daebb-0565-485c-bd0e-1cd035e796ff" providerId="ADAL" clId="{61495FCB-4B9A-4607-8A9A-6801B24181B3}" dt="2020-05-23T07:24:40.094" v="501" actId="20577"/>
          <ac:spMkLst>
            <pc:docMk/>
            <pc:sldMk cId="1610210069" sldId="294"/>
            <ac:spMk id="9" creationId="{4869B831-7FC9-460C-9AE9-A7FDDF7D2ED7}"/>
          </ac:spMkLst>
        </pc:spChg>
        <pc:graphicFrameChg chg="mod">
          <ac:chgData name="Tegischer Lukas" userId="f78daebb-0565-485c-bd0e-1cd035e796ff" providerId="ADAL" clId="{61495FCB-4B9A-4607-8A9A-6801B24181B3}" dt="2020-05-23T07:24:31.904" v="498"/>
          <ac:graphicFrameMkLst>
            <pc:docMk/>
            <pc:sldMk cId="1610210069" sldId="294"/>
            <ac:graphicFrameMk id="11" creationId="{5E63EA6E-5EB3-4EFD-9C9F-77AC2DC6E341}"/>
          </ac:graphicFrameMkLst>
        </pc:graphicFrameChg>
        <pc:graphicFrameChg chg="add mod">
          <ac:chgData name="Tegischer Lukas" userId="f78daebb-0565-485c-bd0e-1cd035e796ff" providerId="ADAL" clId="{61495FCB-4B9A-4607-8A9A-6801B24181B3}" dt="2020-05-23T07:24:38.079" v="500" actId="1076"/>
          <ac:graphicFrameMkLst>
            <pc:docMk/>
            <pc:sldMk cId="1610210069" sldId="294"/>
            <ac:graphicFrameMk id="16" creationId="{1CBD9190-A272-40CE-A23B-06CB54CAADBB}"/>
          </ac:graphicFrameMkLst>
        </pc:graphicFrameChg>
      </pc:sldChg>
      <pc:sldChg chg="addSp delSp modSp add">
        <pc:chgData name="Tegischer Lukas" userId="f78daebb-0565-485c-bd0e-1cd035e796ff" providerId="ADAL" clId="{61495FCB-4B9A-4607-8A9A-6801B24181B3}" dt="2020-05-23T07:26:11.821" v="532" actId="1076"/>
        <pc:sldMkLst>
          <pc:docMk/>
          <pc:sldMk cId="3580936993" sldId="295"/>
        </pc:sldMkLst>
        <pc:spChg chg="del">
          <ac:chgData name="Tegischer Lukas" userId="f78daebb-0565-485c-bd0e-1cd035e796ff" providerId="ADAL" clId="{61495FCB-4B9A-4607-8A9A-6801B24181B3}" dt="2020-05-23T07:25:32.722" v="520" actId="478"/>
          <ac:spMkLst>
            <pc:docMk/>
            <pc:sldMk cId="3580936993" sldId="295"/>
            <ac:spMk id="2" creationId="{02305A99-B291-4224-8F85-2FEF6D0F0F68}"/>
          </ac:spMkLst>
        </pc:spChg>
        <pc:spChg chg="add mod">
          <ac:chgData name="Tegischer Lukas" userId="f78daebb-0565-485c-bd0e-1cd035e796ff" providerId="ADAL" clId="{61495FCB-4B9A-4607-8A9A-6801B24181B3}" dt="2020-05-23T07:25:49.581" v="525" actId="1076"/>
          <ac:spMkLst>
            <pc:docMk/>
            <pc:sldMk cId="3580936993" sldId="295"/>
            <ac:spMk id="4" creationId="{3464D070-AB7D-4EB2-A25C-4A4F769AE3BB}"/>
          </ac:spMkLst>
        </pc:spChg>
        <pc:spChg chg="add mod">
          <ac:chgData name="Tegischer Lukas" userId="f78daebb-0565-485c-bd0e-1cd035e796ff" providerId="ADAL" clId="{61495FCB-4B9A-4607-8A9A-6801B24181B3}" dt="2020-05-23T07:26:11.821" v="532" actId="1076"/>
          <ac:spMkLst>
            <pc:docMk/>
            <pc:sldMk cId="3580936993" sldId="295"/>
            <ac:spMk id="6" creationId="{3B35811E-37D9-407D-AC37-0529D136B240}"/>
          </ac:spMkLst>
        </pc:spChg>
        <pc:spChg chg="del">
          <ac:chgData name="Tegischer Lukas" userId="f78daebb-0565-485c-bd0e-1cd035e796ff" providerId="ADAL" clId="{61495FCB-4B9A-4607-8A9A-6801B24181B3}" dt="2020-05-23T07:25:27.391" v="518" actId="478"/>
          <ac:spMkLst>
            <pc:docMk/>
            <pc:sldMk cId="3580936993" sldId="295"/>
            <ac:spMk id="9" creationId="{4869B831-7FC9-460C-9AE9-A7FDDF7D2ED7}"/>
          </ac:spMkLst>
        </pc:spChg>
        <pc:spChg chg="del">
          <ac:chgData name="Tegischer Lukas" userId="f78daebb-0565-485c-bd0e-1cd035e796ff" providerId="ADAL" clId="{61495FCB-4B9A-4607-8A9A-6801B24181B3}" dt="2020-05-23T07:25:27.391" v="518" actId="478"/>
          <ac:spMkLst>
            <pc:docMk/>
            <pc:sldMk cId="3580936993" sldId="295"/>
            <ac:spMk id="15" creationId="{A65DC95F-62CF-4AE6-A453-D8D7C51A6B1F}"/>
          </ac:spMkLst>
        </pc:spChg>
        <pc:graphicFrameChg chg="del">
          <ac:chgData name="Tegischer Lukas" userId="f78daebb-0565-485c-bd0e-1cd035e796ff" providerId="ADAL" clId="{61495FCB-4B9A-4607-8A9A-6801B24181B3}" dt="2020-05-23T07:25:30.106" v="519" actId="478"/>
          <ac:graphicFrameMkLst>
            <pc:docMk/>
            <pc:sldMk cId="3580936993" sldId="295"/>
            <ac:graphicFrameMk id="16" creationId="{1CBD9190-A272-40CE-A23B-06CB54CAADBB}"/>
          </ac:graphicFrameMkLst>
        </pc:graphicFrameChg>
      </pc:sldChg>
    </pc:docChg>
  </pc:docChgLst>
  <pc:docChgLst>
    <pc:chgData name="Tegischer Lukas" userId="f78daebb-0565-485c-bd0e-1cd035e796ff" providerId="ADAL" clId="{12563C9E-29FB-41C5-AF4B-F3F5F053AC96}"/>
    <pc:docChg chg="undo custSel addSld delSld modSld">
      <pc:chgData name="Tegischer Lukas" userId="f78daebb-0565-485c-bd0e-1cd035e796ff" providerId="ADAL" clId="{12563C9E-29FB-41C5-AF4B-F3F5F053AC96}" dt="2020-05-24T18:21:30.249" v="184" actId="20577"/>
      <pc:docMkLst>
        <pc:docMk/>
      </pc:docMkLst>
      <pc:sldChg chg="modSp">
        <pc:chgData name="Tegischer Lukas" userId="f78daebb-0565-485c-bd0e-1cd035e796ff" providerId="ADAL" clId="{12563C9E-29FB-41C5-AF4B-F3F5F053AC96}" dt="2020-05-23T07:50:28.684" v="17" actId="255"/>
        <pc:sldMkLst>
          <pc:docMk/>
          <pc:sldMk cId="336392357" sldId="256"/>
        </pc:sldMkLst>
        <pc:spChg chg="mod">
          <ac:chgData name="Tegischer Lukas" userId="f78daebb-0565-485c-bd0e-1cd035e796ff" providerId="ADAL" clId="{12563C9E-29FB-41C5-AF4B-F3F5F053AC96}" dt="2020-05-23T07:50:28.684" v="17" actId="255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12563C9E-29FB-41C5-AF4B-F3F5F053AC96}" dt="2020-05-24T18:21:30.249" v="184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2563C9E-29FB-41C5-AF4B-F3F5F053AC96}" dt="2020-05-23T07:51:50.150" v="106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2563C9E-29FB-41C5-AF4B-F3F5F053AC96}" dt="2020-05-23T07:51:53.190" v="107" actId="1076"/>
          <ac:spMkLst>
            <pc:docMk/>
            <pc:sldMk cId="4068653008" sldId="278"/>
            <ac:spMk id="4" creationId="{F804C8FA-FEF5-40FC-B064-D7B535191B1D}"/>
          </ac:spMkLst>
        </pc:spChg>
        <pc:spChg chg="add mod">
          <ac:chgData name="Tegischer Lukas" userId="f78daebb-0565-485c-bd0e-1cd035e796ff" providerId="ADAL" clId="{12563C9E-29FB-41C5-AF4B-F3F5F053AC96}" dt="2020-05-24T18:21:30.249" v="184" actId="20577"/>
          <ac:spMkLst>
            <pc:docMk/>
            <pc:sldMk cId="4068653008" sldId="278"/>
            <ac:spMk id="5" creationId="{B63680C4-752A-49E9-A63F-75ACD16AAE52}"/>
          </ac:spMkLst>
        </pc:spChg>
        <pc:spChg chg="del">
          <ac:chgData name="Tegischer Lukas" userId="f78daebb-0565-485c-bd0e-1cd035e796ff" providerId="ADAL" clId="{12563C9E-29FB-41C5-AF4B-F3F5F053AC96}" dt="2020-05-23T07:50:40.551" v="34" actId="478"/>
          <ac:spMkLst>
            <pc:docMk/>
            <pc:sldMk cId="4068653008" sldId="278"/>
            <ac:spMk id="6" creationId="{1F7B2941-2E9C-48AC-B0AC-02332145EA1C}"/>
          </ac:spMkLst>
        </pc:spChg>
        <pc:spChg chg="add mod">
          <ac:chgData name="Tegischer Lukas" userId="f78daebb-0565-485c-bd0e-1cd035e796ff" providerId="ADAL" clId="{12563C9E-29FB-41C5-AF4B-F3F5F053AC96}" dt="2020-05-23T07:53:04.236" v="126" actId="403"/>
          <ac:spMkLst>
            <pc:docMk/>
            <pc:sldMk cId="4068653008" sldId="278"/>
            <ac:spMk id="7" creationId="{D9A71A00-4572-4E70-9AE6-43E7BC38FBDC}"/>
          </ac:spMkLst>
        </pc:spChg>
        <pc:spChg chg="add del mod">
          <ac:chgData name="Tegischer Lukas" userId="f78daebb-0565-485c-bd0e-1cd035e796ff" providerId="ADAL" clId="{12563C9E-29FB-41C5-AF4B-F3F5F053AC96}" dt="2020-05-23T07:54:53.940" v="150" actId="478"/>
          <ac:spMkLst>
            <pc:docMk/>
            <pc:sldMk cId="4068653008" sldId="278"/>
            <ac:spMk id="8" creationId="{BE79B54C-7CD9-4909-A2F1-B38D3D441ED5}"/>
          </ac:spMkLst>
        </pc:spChg>
        <pc:spChg chg="add mod">
          <ac:chgData name="Tegischer Lukas" userId="f78daebb-0565-485c-bd0e-1cd035e796ff" providerId="ADAL" clId="{12563C9E-29FB-41C5-AF4B-F3F5F053AC96}" dt="2020-05-23T07:54:56.309" v="151" actId="1076"/>
          <ac:spMkLst>
            <pc:docMk/>
            <pc:sldMk cId="4068653008" sldId="278"/>
            <ac:spMk id="9" creationId="{7B0F7C82-281F-48CB-B08C-EA01B08CA693}"/>
          </ac:spMkLst>
        </pc:spChg>
      </pc:sldChg>
      <pc:sldChg chg="modSp">
        <pc:chgData name="Tegischer Lukas" userId="f78daebb-0565-485c-bd0e-1cd035e796ff" providerId="ADAL" clId="{12563C9E-29FB-41C5-AF4B-F3F5F053AC96}" dt="2020-05-23T07:55:26.821" v="18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12563C9E-29FB-41C5-AF4B-F3F5F053AC96}" dt="2020-05-23T07:55:26.821" v="18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">
        <pc:chgData name="Tegischer Lukas" userId="f78daebb-0565-485c-bd0e-1cd035e796ff" providerId="ADAL" clId="{12563C9E-29FB-41C5-AF4B-F3F5F053AC96}" dt="2020-05-23T07:54:14.742" v="141" actId="1076"/>
        <pc:sldMkLst>
          <pc:docMk/>
          <pc:sldMk cId="2339571776" sldId="296"/>
        </pc:sldMkLst>
        <pc:spChg chg="add mod">
          <ac:chgData name="Tegischer Lukas" userId="f78daebb-0565-485c-bd0e-1cd035e796ff" providerId="ADAL" clId="{12563C9E-29FB-41C5-AF4B-F3F5F053AC96}" dt="2020-05-23T07:53:54.062" v="135" actId="14100"/>
          <ac:spMkLst>
            <pc:docMk/>
            <pc:sldMk cId="2339571776" sldId="296"/>
            <ac:spMk id="2" creationId="{9CD32E4D-7EAD-4D33-A00A-6B40C204987E}"/>
          </ac:spMkLst>
        </pc:spChg>
        <pc:spChg chg="del">
          <ac:chgData name="Tegischer Lukas" userId="f78daebb-0565-485c-bd0e-1cd035e796ff" providerId="ADAL" clId="{12563C9E-29FB-41C5-AF4B-F3F5F053AC96}" dt="2020-05-23T07:53:48.452" v="131" actId="478"/>
          <ac:spMkLst>
            <pc:docMk/>
            <pc:sldMk cId="2339571776" sldId="296"/>
            <ac:spMk id="4" creationId="{7C5F12EF-A912-40FD-8C45-C0B04518752A}"/>
          </ac:spMkLst>
        </pc:spChg>
        <pc:spChg chg="del">
          <ac:chgData name="Tegischer Lukas" userId="f78daebb-0565-485c-bd0e-1cd035e796ff" providerId="ADAL" clId="{12563C9E-29FB-41C5-AF4B-F3F5F053AC96}" dt="2020-05-23T07:53:49.288" v="132" actId="478"/>
          <ac:spMkLst>
            <pc:docMk/>
            <pc:sldMk cId="2339571776" sldId="296"/>
            <ac:spMk id="5" creationId="{948A8B4D-E02F-4C2B-AC36-712AE4870B4B}"/>
          </ac:spMkLst>
        </pc:spChg>
        <pc:spChg chg="add mod">
          <ac:chgData name="Tegischer Lukas" userId="f78daebb-0565-485c-bd0e-1cd035e796ff" providerId="ADAL" clId="{12563C9E-29FB-41C5-AF4B-F3F5F053AC96}" dt="2020-05-23T07:54:14.742" v="141" actId="1076"/>
          <ac:spMkLst>
            <pc:docMk/>
            <pc:sldMk cId="2339571776" sldId="296"/>
            <ac:spMk id="6" creationId="{70BD984C-9172-411B-B907-28DFD177C8E6}"/>
          </ac:spMkLst>
        </pc:spChg>
      </pc:sldChg>
      <pc:sldChg chg="del">
        <pc:chgData name="Tegischer Lukas" userId="f78daebb-0565-485c-bd0e-1cd035e796ff" providerId="ADAL" clId="{12563C9E-29FB-41C5-AF4B-F3F5F053AC96}" dt="2020-05-23T07:54:17.791" v="143" actId="2696"/>
        <pc:sldMkLst>
          <pc:docMk/>
          <pc:sldMk cId="1857513110" sldId="297"/>
        </pc:sldMkLst>
      </pc:sldChg>
      <pc:sldChg chg="addSp delSp modSp add">
        <pc:chgData name="Tegischer Lukas" userId="f78daebb-0565-485c-bd0e-1cd035e796ff" providerId="ADAL" clId="{12563C9E-29FB-41C5-AF4B-F3F5F053AC96}" dt="2020-05-23T07:54:32.988" v="149" actId="1076"/>
        <pc:sldMkLst>
          <pc:docMk/>
          <pc:sldMk cId="1027578890" sldId="298"/>
        </pc:sldMkLst>
        <pc:spChg chg="add mod">
          <ac:chgData name="Tegischer Lukas" userId="f78daebb-0565-485c-bd0e-1cd035e796ff" providerId="ADAL" clId="{12563C9E-29FB-41C5-AF4B-F3F5F053AC96}" dt="2020-05-23T07:54:32.988" v="149" actId="1076"/>
          <ac:spMkLst>
            <pc:docMk/>
            <pc:sldMk cId="1027578890" sldId="298"/>
            <ac:spMk id="4" creationId="{E2E5A8B2-4009-4438-8DC0-03FC4B77CBD5}"/>
          </ac:spMkLst>
        </pc:spChg>
        <pc:spChg chg="del">
          <ac:chgData name="Tegischer Lukas" userId="f78daebb-0565-485c-bd0e-1cd035e796ff" providerId="ADAL" clId="{12563C9E-29FB-41C5-AF4B-F3F5F053AC96}" dt="2020-05-23T07:54:24.345" v="144" actId="478"/>
          <ac:spMkLst>
            <pc:docMk/>
            <pc:sldMk cId="1027578890" sldId="298"/>
            <ac:spMk id="6" creationId="{70BD984C-9172-411B-B907-28DFD177C8E6}"/>
          </ac:spMkLst>
        </pc:spChg>
      </pc:sldChg>
    </pc:docChg>
  </pc:docChgLst>
  <pc:docChgLst>
    <pc:chgData name="Tegischer Lukas" userId="f78daebb-0565-485c-bd0e-1cd035e796ff" providerId="ADAL" clId="{D4F3B072-0B5E-4AC7-BE3C-3D5B011DFBDC}"/>
    <pc:docChg chg="custSel addSld delSld modSld">
      <pc:chgData name="Tegischer Lukas" userId="f78daebb-0565-485c-bd0e-1cd035e796ff" providerId="ADAL" clId="{D4F3B072-0B5E-4AC7-BE3C-3D5B011DFBDC}" dt="2020-05-23T07:49:49.770" v="183" actId="255"/>
      <pc:docMkLst>
        <pc:docMk/>
      </pc:docMkLst>
      <pc:sldChg chg="modSp">
        <pc:chgData name="Tegischer Lukas" userId="f78daebb-0565-485c-bd0e-1cd035e796ff" providerId="ADAL" clId="{D4F3B072-0B5E-4AC7-BE3C-3D5B011DFBDC}" dt="2020-05-23T07:43:09.076" v="34" actId="14100"/>
        <pc:sldMkLst>
          <pc:docMk/>
          <pc:sldMk cId="336392357" sldId="256"/>
        </pc:sldMkLst>
        <pc:spChg chg="mod">
          <ac:chgData name="Tegischer Lukas" userId="f78daebb-0565-485c-bd0e-1cd035e796ff" providerId="ADAL" clId="{D4F3B072-0B5E-4AC7-BE3C-3D5B011DFBDC}" dt="2020-05-23T07:43:09.076" v="34" actId="14100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D4F3B072-0B5E-4AC7-BE3C-3D5B011DFBDC}" dt="2020-05-23T07:47:51.552" v="144" actId="255"/>
        <pc:sldMkLst>
          <pc:docMk/>
          <pc:sldMk cId="4068653008" sldId="278"/>
        </pc:sldMkLst>
        <pc:spChg chg="mod">
          <ac:chgData name="Tegischer Lukas" userId="f78daebb-0565-485c-bd0e-1cd035e796ff" providerId="ADAL" clId="{D4F3B072-0B5E-4AC7-BE3C-3D5B011DFBDC}" dt="2020-05-23T07:45:25.031" v="77" actId="207"/>
          <ac:spMkLst>
            <pc:docMk/>
            <pc:sldMk cId="4068653008" sldId="278"/>
            <ac:spMk id="2" creationId="{00000000-0000-0000-0000-000000000000}"/>
          </ac:spMkLst>
        </pc:spChg>
        <pc:spChg chg="mod">
          <ac:chgData name="Tegischer Lukas" userId="f78daebb-0565-485c-bd0e-1cd035e796ff" providerId="ADAL" clId="{D4F3B072-0B5E-4AC7-BE3C-3D5B011DFBDC}" dt="2020-05-23T07:45:12.685" v="74" actId="20577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D4F3B072-0B5E-4AC7-BE3C-3D5B011DFBDC}" dt="2020-05-23T07:45:02.791" v="72" actId="478"/>
          <ac:spMkLst>
            <pc:docMk/>
            <pc:sldMk cId="4068653008" sldId="278"/>
            <ac:spMk id="4" creationId="{53B18956-F5A6-4FC7-A8A7-41DFF60FE7E5}"/>
          </ac:spMkLst>
        </pc:spChg>
        <pc:spChg chg="add mod">
          <ac:chgData name="Tegischer Lukas" userId="f78daebb-0565-485c-bd0e-1cd035e796ff" providerId="ADAL" clId="{D4F3B072-0B5E-4AC7-BE3C-3D5B011DFBDC}" dt="2020-05-23T07:47:51.552" v="144" actId="255"/>
          <ac:spMkLst>
            <pc:docMk/>
            <pc:sldMk cId="4068653008" sldId="278"/>
            <ac:spMk id="6" creationId="{1F7B2941-2E9C-48AC-B0AC-02332145EA1C}"/>
          </ac:spMkLst>
        </pc:spChg>
      </pc:sldChg>
      <pc:sldChg chg="modSp">
        <pc:chgData name="Tegischer Lukas" userId="f78daebb-0565-485c-bd0e-1cd035e796ff" providerId="ADAL" clId="{D4F3B072-0B5E-4AC7-BE3C-3D5B011DFBDC}" dt="2020-05-23T07:49:49.770" v="183" actId="255"/>
        <pc:sldMkLst>
          <pc:docMk/>
          <pc:sldMk cId="3932101437" sldId="291"/>
        </pc:sldMkLst>
        <pc:spChg chg="mod">
          <ac:chgData name="Tegischer Lukas" userId="f78daebb-0565-485c-bd0e-1cd035e796ff" providerId="ADAL" clId="{D4F3B072-0B5E-4AC7-BE3C-3D5B011DFBDC}" dt="2020-05-23T07:49:49.770" v="183" actId="255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4F3B072-0B5E-4AC7-BE3C-3D5B011DFBDC}" dt="2020-05-23T07:48:11.985" v="150" actId="2696"/>
        <pc:sldMkLst>
          <pc:docMk/>
          <pc:sldMk cId="3580936993" sldId="295"/>
        </pc:sldMkLst>
      </pc:sldChg>
      <pc:sldChg chg="addSp delSp modSp delAnim">
        <pc:chgData name="Tegischer Lukas" userId="f78daebb-0565-485c-bd0e-1cd035e796ff" providerId="ADAL" clId="{D4F3B072-0B5E-4AC7-BE3C-3D5B011DFBDC}" dt="2020-05-23T07:48:36.045" v="158" actId="1076"/>
        <pc:sldMkLst>
          <pc:docMk/>
          <pc:sldMk cId="2339571776" sldId="296"/>
        </pc:sldMkLst>
        <pc:spChg chg="del">
          <ac:chgData name="Tegischer Lukas" userId="f78daebb-0565-485c-bd0e-1cd035e796ff" providerId="ADAL" clId="{D4F3B072-0B5E-4AC7-BE3C-3D5B011DFBDC}" dt="2020-05-23T07:48:07.091" v="146" actId="478"/>
          <ac:spMkLst>
            <pc:docMk/>
            <pc:sldMk cId="2339571776" sldId="296"/>
            <ac:spMk id="2" creationId="{00000000-0000-0000-0000-000000000000}"/>
          </ac:spMkLst>
        </pc:spChg>
        <pc:spChg chg="mod">
          <ac:chgData name="Tegischer Lukas" userId="f78daebb-0565-485c-bd0e-1cd035e796ff" providerId="ADAL" clId="{D4F3B072-0B5E-4AC7-BE3C-3D5B011DFBDC}" dt="2020-05-23T07:48:05.729" v="145" actId="20577"/>
          <ac:spMkLst>
            <pc:docMk/>
            <pc:sldMk cId="2339571776" sldId="296"/>
            <ac:spMk id="3" creationId="{00000000-0000-0000-0000-000000000000}"/>
          </ac:spMkLst>
        </pc:spChg>
        <pc:spChg chg="add mod">
          <ac:chgData name="Tegischer Lukas" userId="f78daebb-0565-485c-bd0e-1cd035e796ff" providerId="ADAL" clId="{D4F3B072-0B5E-4AC7-BE3C-3D5B011DFBDC}" dt="2020-05-23T07:48:22.944" v="153" actId="14100"/>
          <ac:spMkLst>
            <pc:docMk/>
            <pc:sldMk cId="2339571776" sldId="296"/>
            <ac:spMk id="4" creationId="{7C5F12EF-A912-40FD-8C45-C0B04518752A}"/>
          </ac:spMkLst>
        </pc:spChg>
        <pc:spChg chg="add mod">
          <ac:chgData name="Tegischer Lukas" userId="f78daebb-0565-485c-bd0e-1cd035e796ff" providerId="ADAL" clId="{D4F3B072-0B5E-4AC7-BE3C-3D5B011DFBDC}" dt="2020-05-23T07:48:36.045" v="158" actId="1076"/>
          <ac:spMkLst>
            <pc:docMk/>
            <pc:sldMk cId="2339571776" sldId="296"/>
            <ac:spMk id="5" creationId="{948A8B4D-E02F-4C2B-AC36-712AE4870B4B}"/>
          </ac:spMkLst>
        </pc:spChg>
        <pc:spChg chg="del">
          <ac:chgData name="Tegischer Lukas" userId="f78daebb-0565-485c-bd0e-1cd035e796ff" providerId="ADAL" clId="{D4F3B072-0B5E-4AC7-BE3C-3D5B011DFBDC}" dt="2020-05-23T07:48:08.108" v="147" actId="478"/>
          <ac:spMkLst>
            <pc:docMk/>
            <pc:sldMk cId="2339571776" sldId="296"/>
            <ac:spMk id="12" creationId="{55378C60-58B3-469D-B0F0-645242193DD7}"/>
          </ac:spMkLst>
        </pc:spChg>
        <pc:spChg chg="del">
          <ac:chgData name="Tegischer Lukas" userId="f78daebb-0565-485c-bd0e-1cd035e796ff" providerId="ADAL" clId="{D4F3B072-0B5E-4AC7-BE3C-3D5B011DFBDC}" dt="2020-05-23T07:48:09.566" v="148" actId="478"/>
          <ac:spMkLst>
            <pc:docMk/>
            <pc:sldMk cId="2339571776" sldId="296"/>
            <ac:spMk id="20" creationId="{5E26C6DA-A792-41FC-AD68-60E70B42B525}"/>
          </ac:spMkLst>
        </pc:spChg>
        <pc:spChg chg="del">
          <ac:chgData name="Tegischer Lukas" userId="f78daebb-0565-485c-bd0e-1cd035e796ff" providerId="ADAL" clId="{D4F3B072-0B5E-4AC7-BE3C-3D5B011DFBDC}" dt="2020-05-23T07:48:09.566" v="148" actId="478"/>
          <ac:spMkLst>
            <pc:docMk/>
            <pc:sldMk cId="2339571776" sldId="296"/>
            <ac:spMk id="21" creationId="{B240FC83-7857-4F37-8064-E98086282A2C}"/>
          </ac:spMkLst>
        </pc:spChg>
        <pc:picChg chg="del">
          <ac:chgData name="Tegischer Lukas" userId="f78daebb-0565-485c-bd0e-1cd035e796ff" providerId="ADAL" clId="{D4F3B072-0B5E-4AC7-BE3C-3D5B011DFBDC}" dt="2020-05-23T07:48:09.566" v="148" actId="478"/>
          <ac:picMkLst>
            <pc:docMk/>
            <pc:sldMk cId="2339571776" sldId="296"/>
            <ac:picMk id="18" creationId="{CCE74BB5-B3F9-40B8-921F-8E9E584B0825}"/>
          </ac:picMkLst>
        </pc:picChg>
        <pc:picChg chg="del">
          <ac:chgData name="Tegischer Lukas" userId="f78daebb-0565-485c-bd0e-1cd035e796ff" providerId="ADAL" clId="{D4F3B072-0B5E-4AC7-BE3C-3D5B011DFBDC}" dt="2020-05-23T07:48:09.566" v="148" actId="478"/>
          <ac:picMkLst>
            <pc:docMk/>
            <pc:sldMk cId="2339571776" sldId="296"/>
            <ac:picMk id="19" creationId="{1FFA1DC1-2AF6-471C-BC12-F48BCBFF1B50}"/>
          </ac:picMkLst>
        </pc:picChg>
      </pc:sldChg>
      <pc:sldChg chg="del">
        <pc:chgData name="Tegischer Lukas" userId="f78daebb-0565-485c-bd0e-1cd035e796ff" providerId="ADAL" clId="{D4F3B072-0B5E-4AC7-BE3C-3D5B011DFBDC}" dt="2020-05-23T07:48:11.143" v="149" actId="2696"/>
        <pc:sldMkLst>
          <pc:docMk/>
          <pc:sldMk cId="1543170436" sldId="297"/>
        </pc:sldMkLst>
      </pc:sldChg>
      <pc:sldChg chg="addSp delSp modSp add">
        <pc:chgData name="Tegischer Lukas" userId="f78daebb-0565-485c-bd0e-1cd035e796ff" providerId="ADAL" clId="{D4F3B072-0B5E-4AC7-BE3C-3D5B011DFBDC}" dt="2020-05-23T07:48:49.052" v="164" actId="403"/>
        <pc:sldMkLst>
          <pc:docMk/>
          <pc:sldMk cId="1857513110" sldId="297"/>
        </pc:sldMkLst>
        <pc:spChg chg="add mod">
          <ac:chgData name="Tegischer Lukas" userId="f78daebb-0565-485c-bd0e-1cd035e796ff" providerId="ADAL" clId="{D4F3B072-0B5E-4AC7-BE3C-3D5B011DFBDC}" dt="2020-05-23T07:48:49.052" v="164" actId="403"/>
          <ac:spMkLst>
            <pc:docMk/>
            <pc:sldMk cId="1857513110" sldId="297"/>
            <ac:spMk id="2" creationId="{C9CA455B-FF22-481A-8BA3-8380FF62B9DE}"/>
          </ac:spMkLst>
        </pc:spChg>
        <pc:spChg chg="del">
          <ac:chgData name="Tegischer Lukas" userId="f78daebb-0565-485c-bd0e-1cd035e796ff" providerId="ADAL" clId="{D4F3B072-0B5E-4AC7-BE3C-3D5B011DFBDC}" dt="2020-05-23T07:48:38.950" v="160" actId="478"/>
          <ac:spMkLst>
            <pc:docMk/>
            <pc:sldMk cId="1857513110" sldId="297"/>
            <ac:spMk id="5" creationId="{948A8B4D-E02F-4C2B-AC36-712AE4870B4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543256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23169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90" y="1771135"/>
            <a:ext cx="9633060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Rechnen mit Bruchzahlen</a:t>
            </a:r>
            <a:br>
              <a:rPr lang="de-AT" sz="4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6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Additio</a:t>
            </a:r>
            <a:r>
              <a:rPr lang="de-AT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 &amp; Subtraktion von ungleichnamigen Brüchen</a:t>
            </a:r>
            <a:endParaRPr lang="de-AT" sz="2600"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2" y="404087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Addition und Subtraktion von ungleichnamigen Brüchen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F804C8FA-FEF5-40FC-B064-D7B535191B1D}"/>
              </a:ext>
            </a:extLst>
          </p:cNvPr>
          <p:cNvSpPr/>
          <p:nvPr/>
        </p:nvSpPr>
        <p:spPr>
          <a:xfrm>
            <a:off x="952498" y="1727019"/>
            <a:ext cx="10287000" cy="736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Bruchzahlen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mit </a:t>
            </a:r>
            <a:r>
              <a:rPr lang="de-AT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unterschiedlichen</a:t>
            </a:r>
            <a:r>
              <a:rPr lang="de-AT" sz="2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Nennern</a:t>
            </a:r>
            <a:r>
              <a:rPr lang="de-AT" sz="2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werden addiert bzw. subtrahiert, indem die </a:t>
            </a:r>
            <a:r>
              <a:rPr lang="de-AT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Brüche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durch </a:t>
            </a:r>
            <a:r>
              <a:rPr lang="de-AT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Erweitern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auf einen </a:t>
            </a:r>
            <a:r>
              <a:rPr lang="de-AT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gleichen Nenner</a:t>
            </a:r>
            <a:r>
              <a:rPr lang="de-AT" sz="2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gebracht werden.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B63680C4-752A-49E9-A63F-75ACD16AAE52}"/>
              </a:ext>
            </a:extLst>
          </p:cNvPr>
          <p:cNvSpPr txBox="1"/>
          <p:nvPr/>
        </p:nvSpPr>
        <p:spPr>
          <a:xfrm>
            <a:off x="3091522" y="1142497"/>
            <a:ext cx="6008953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Ungleichnamige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 Brüche = Brüche mit </a:t>
            </a:r>
            <a:r>
              <a:rPr lang="de-AT" b="1">
                <a:latin typeface="Calibri" panose="020F0502020204030204" pitchFamily="34" charset="0"/>
                <a:cs typeface="Calibri" panose="020F0502020204030204" pitchFamily="34" charset="0"/>
              </a:rPr>
              <a:t>verschiedenen</a:t>
            </a:r>
            <a:r>
              <a:rPr lang="de-AT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AT" b="1">
                <a:latin typeface="Calibri" panose="020F0502020204030204" pitchFamily="34" charset="0"/>
                <a:cs typeface="Calibri" panose="020F0502020204030204" pitchFamily="34" charset="0"/>
              </a:rPr>
              <a:t>Nennern</a:t>
            </a:r>
            <a:endParaRPr lang="de-AT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D9A71A00-4572-4E70-9AE6-43E7BC38FBDC}"/>
                  </a:ext>
                </a:extLst>
              </p:cNvPr>
              <p:cNvSpPr/>
              <p:nvPr/>
            </p:nvSpPr>
            <p:spPr>
              <a:xfrm>
                <a:off x="952498" y="2956720"/>
                <a:ext cx="1116909" cy="6705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de-AT" sz="200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de-AT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de-AT" sz="20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D9A71A00-4572-4E70-9AE6-43E7BC38FBD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498" y="2956720"/>
                <a:ext cx="1116909" cy="6705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7B0F7C82-281F-48CB-B08C-EA01B08CA693}"/>
                  </a:ext>
                </a:extLst>
              </p:cNvPr>
              <p:cNvSpPr/>
              <p:nvPr/>
            </p:nvSpPr>
            <p:spPr>
              <a:xfrm>
                <a:off x="952497" y="4713277"/>
                <a:ext cx="1116909" cy="6705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de-AT" sz="2000" i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AT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7B0F7C82-281F-48CB-B08C-EA01B08CA69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497" y="4713277"/>
                <a:ext cx="1116909" cy="67056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9CD32E4D-7EAD-4D33-A00A-6B40C204987E}"/>
              </a:ext>
            </a:extLst>
          </p:cNvPr>
          <p:cNvSpPr/>
          <p:nvPr/>
        </p:nvSpPr>
        <p:spPr>
          <a:xfrm>
            <a:off x="203574" y="653662"/>
            <a:ext cx="9664326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6)</a:t>
            </a:r>
            <a:r>
              <a:rPr lang="de-AT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Berechne. Vereinfache das Ergebnis so weit wie möglich (Kürzen, gemischte Zahl)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70BD984C-9172-411B-B907-28DFD177C8E6}"/>
                  </a:ext>
                </a:extLst>
              </p:cNvPr>
              <p:cNvSpPr/>
              <p:nvPr/>
            </p:nvSpPr>
            <p:spPr>
              <a:xfrm>
                <a:off x="203574" y="1255734"/>
                <a:ext cx="1740669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>
                          <a:latin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de-AT" sz="2400" i="0">
                          <a:latin typeface="Cambria Math" panose="02040503050406030204" pitchFamily="18" charset="0"/>
                        </a:rPr>
                        <m:t>+2</m:t>
                      </m:r>
                      <m:f>
                        <m:f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de-AT" sz="24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70BD984C-9172-411B-B907-28DFD177C8E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4" y="1255734"/>
                <a:ext cx="1740669" cy="7861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9571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9CD32E4D-7EAD-4D33-A00A-6B40C204987E}"/>
              </a:ext>
            </a:extLst>
          </p:cNvPr>
          <p:cNvSpPr/>
          <p:nvPr/>
        </p:nvSpPr>
        <p:spPr>
          <a:xfrm>
            <a:off x="203574" y="653662"/>
            <a:ext cx="9664326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6)</a:t>
            </a:r>
            <a:r>
              <a:rPr lang="de-AT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Berechne. Vereinfache das Ergebnis so weit wie möglich (Kürzen, gemischte Zahl)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E2E5A8B2-4009-4438-8DC0-03FC4B77CBD5}"/>
                  </a:ext>
                </a:extLst>
              </p:cNvPr>
              <p:cNvSpPr/>
              <p:nvPr/>
            </p:nvSpPr>
            <p:spPr>
              <a:xfrm>
                <a:off x="203574" y="1304257"/>
                <a:ext cx="1910588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>
                          <a:latin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11</m:t>
                          </m:r>
                        </m:den>
                      </m:f>
                      <m:r>
                        <a:rPr lang="de-AT" sz="2400" i="0">
                          <a:latin typeface="Cambria Math" panose="02040503050406030204" pitchFamily="18" charset="0"/>
                        </a:rPr>
                        <m:t>−2</m:t>
                      </m:r>
                      <m:f>
                        <m:f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de-AT" sz="24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E2E5A8B2-4009-4438-8DC0-03FC4B77CBD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4" y="1304257"/>
                <a:ext cx="1910588" cy="7838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7578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106</Words>
  <Application>Microsoft Office PowerPoint</Application>
  <PresentationFormat>Breitbild</PresentationFormat>
  <Paragraphs>12</Paragraphs>
  <Slides>4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Calibri</vt:lpstr>
      <vt:lpstr>Cambria Math</vt:lpstr>
      <vt:lpstr>Georgia</vt:lpstr>
      <vt:lpstr>Trebuchet MS</vt:lpstr>
      <vt:lpstr>Wingdings</vt:lpstr>
      <vt:lpstr>Holzart</vt:lpstr>
      <vt:lpstr>Rechnen mit Bruchzahlen  Addition &amp; Subtraktion von ungleichnamigen Brüchen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78</cp:revision>
  <dcterms:created xsi:type="dcterms:W3CDTF">2020-04-09T06:13:57Z</dcterms:created>
  <dcterms:modified xsi:type="dcterms:W3CDTF">2022-11-04T15:50:01Z</dcterms:modified>
</cp:coreProperties>
</file>