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24" r:id="rId3"/>
    <p:sldId id="337" r:id="rId4"/>
    <p:sldId id="338" r:id="rId5"/>
    <p:sldId id="344" r:id="rId6"/>
    <p:sldId id="34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C65A2E55-8B24-4863-9A54-D8D1296656BD}"/>
    <pc:docChg chg="custSel delSld modSld">
      <pc:chgData name="Tegischer Lukas" userId="f78daebb-0565-485c-bd0e-1cd035e796ff" providerId="ADAL" clId="{C65A2E55-8B24-4863-9A54-D8D1296656BD}" dt="2022-11-04T15:42:59.981" v="4" actId="47"/>
      <pc:docMkLst>
        <pc:docMk/>
      </pc:docMkLst>
      <pc:sldChg chg="delSp mod delAnim">
        <pc:chgData name="Tegischer Lukas" userId="f78daebb-0565-485c-bd0e-1cd035e796ff" providerId="ADAL" clId="{C65A2E55-8B24-4863-9A54-D8D1296656BD}" dt="2022-11-04T15:42:55.29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C65A2E55-8B24-4863-9A54-D8D1296656BD}" dt="2022-11-04T15:42:55.297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C65A2E55-8B24-4863-9A54-D8D1296656BD}" dt="2022-11-04T15:42:54.84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65A2E55-8B24-4863-9A54-D8D1296656BD}" dt="2022-11-04T15:42:59.981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65A2E55-8B24-4863-9A54-D8D1296656BD}" dt="2022-11-04T15:42:56.301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C65A2E55-8B24-4863-9A54-D8D1296656BD}" dt="2022-11-04T15:42:56.301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65A2E55-8B24-4863-9A54-D8D1296656BD}" dt="2022-11-04T15:42:56.905" v="3" actId="478"/>
        <pc:sldMkLst>
          <pc:docMk/>
          <pc:sldMk cId="986812351" sldId="337"/>
        </pc:sldMkLst>
        <pc:picChg chg="del">
          <ac:chgData name="Tegischer Lukas" userId="f78daebb-0565-485c-bd0e-1cd035e796ff" providerId="ADAL" clId="{C65A2E55-8B24-4863-9A54-D8D1296656BD}" dt="2022-11-04T15:42:56.905" v="3" actId="478"/>
          <ac:picMkLst>
            <pc:docMk/>
            <pc:sldMk cId="986812351" sldId="33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0976880F-6789-4C5E-B021-EE5553E79485}"/>
    <pc:docChg chg="undo custSel addSld modSld">
      <pc:chgData name="Tegischer Lukas" userId="f78daebb-0565-485c-bd0e-1cd035e796ff" providerId="ADAL" clId="{0976880F-6789-4C5E-B021-EE5553E79485}" dt="2022-04-09T20:49:24.185" v="374" actId="403"/>
      <pc:docMkLst>
        <pc:docMk/>
      </pc:docMkLst>
      <pc:sldChg chg="modSp mod">
        <pc:chgData name="Tegischer Lukas" userId="f78daebb-0565-485c-bd0e-1cd035e796ff" providerId="ADAL" clId="{0976880F-6789-4C5E-B021-EE5553E79485}" dt="2022-04-09T20:39:44.680" v="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0976880F-6789-4C5E-B021-EE5553E79485}" dt="2022-04-09T20:39:44.680" v="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addAnim delAnim modAnim">
        <pc:chgData name="Tegischer Lukas" userId="f78daebb-0565-485c-bd0e-1cd035e796ff" providerId="ADAL" clId="{0976880F-6789-4C5E-B021-EE5553E79485}" dt="2022-04-09T20:40:26.502" v="21" actId="207"/>
        <pc:sldMkLst>
          <pc:docMk/>
          <pc:sldMk cId="2738696002" sldId="324"/>
        </pc:sldMkLst>
        <pc:spChg chg="add del">
          <ac:chgData name="Tegischer Lukas" userId="f78daebb-0565-485c-bd0e-1cd035e796ff" providerId="ADAL" clId="{0976880F-6789-4C5E-B021-EE5553E79485}" dt="2022-04-09T20:39:54.184" v="13" actId="478"/>
          <ac:spMkLst>
            <pc:docMk/>
            <pc:sldMk cId="2738696002" sldId="324"/>
            <ac:spMk id="8" creationId="{E2A94AF4-33A5-4DCF-879C-5272F0205588}"/>
          </ac:spMkLst>
        </pc:spChg>
        <pc:spChg chg="mod">
          <ac:chgData name="Tegischer Lukas" userId="f78daebb-0565-485c-bd0e-1cd035e796ff" providerId="ADAL" clId="{0976880F-6789-4C5E-B021-EE5553E79485}" dt="2022-04-09T20:40:26.502" v="21" actId="207"/>
          <ac:spMkLst>
            <pc:docMk/>
            <pc:sldMk cId="2738696002" sldId="324"/>
            <ac:spMk id="9" creationId="{3EEAC7C6-3B5F-4FC7-84DD-3061297A5919}"/>
          </ac:spMkLst>
        </pc:spChg>
        <pc:spChg chg="add del">
          <ac:chgData name="Tegischer Lukas" userId="f78daebb-0565-485c-bd0e-1cd035e796ff" providerId="ADAL" clId="{0976880F-6789-4C5E-B021-EE5553E79485}" dt="2022-04-09T20:39:59.688" v="14" actId="478"/>
          <ac:spMkLst>
            <pc:docMk/>
            <pc:sldMk cId="2738696002" sldId="324"/>
            <ac:spMk id="10" creationId="{FB0556A5-9704-4B1C-89C2-9E9427B48732}"/>
          </ac:spMkLst>
        </pc:spChg>
        <pc:spChg chg="del">
          <ac:chgData name="Tegischer Lukas" userId="f78daebb-0565-485c-bd0e-1cd035e796ff" providerId="ADAL" clId="{0976880F-6789-4C5E-B021-EE5553E79485}" dt="2022-04-09T20:40:00.284" v="15" actId="478"/>
          <ac:spMkLst>
            <pc:docMk/>
            <pc:sldMk cId="2738696002" sldId="324"/>
            <ac:spMk id="11" creationId="{FE4CB0A3-E1EF-4544-83B5-D941CAC56D36}"/>
          </ac:spMkLst>
        </pc:spChg>
        <pc:spChg chg="add mod">
          <ac:chgData name="Tegischer Lukas" userId="f78daebb-0565-485c-bd0e-1cd035e796ff" providerId="ADAL" clId="{0976880F-6789-4C5E-B021-EE5553E79485}" dt="2022-04-09T20:40:07.678" v="17" actId="1076"/>
          <ac:spMkLst>
            <pc:docMk/>
            <pc:sldMk cId="2738696002" sldId="324"/>
            <ac:spMk id="13" creationId="{CBF186A7-75AE-4DBB-B68D-7BE964334DD0}"/>
          </ac:spMkLst>
        </pc:spChg>
        <pc:graphicFrameChg chg="add mod">
          <ac:chgData name="Tegischer Lukas" userId="f78daebb-0565-485c-bd0e-1cd035e796ff" providerId="ADAL" clId="{0976880F-6789-4C5E-B021-EE5553E79485}" dt="2022-04-09T20:40:07.678" v="17" actId="1076"/>
          <ac:graphicFrameMkLst>
            <pc:docMk/>
            <pc:sldMk cId="2738696002" sldId="324"/>
            <ac:graphicFrameMk id="12" creationId="{1CEB8EB5-AF4F-4E9F-A274-FA932C766C48}"/>
          </ac:graphicFrameMkLst>
        </pc:graphicFrameChg>
      </pc:sldChg>
      <pc:sldChg chg="addSp delSp modSp mod setBg delAnim">
        <pc:chgData name="Tegischer Lukas" userId="f78daebb-0565-485c-bd0e-1cd035e796ff" providerId="ADAL" clId="{0976880F-6789-4C5E-B021-EE5553E79485}" dt="2022-04-09T20:41:38.517" v="71" actId="1076"/>
        <pc:sldMkLst>
          <pc:docMk/>
          <pc:sldMk cId="986812351" sldId="337"/>
        </pc:sldMkLst>
        <pc:spChg chg="del mod">
          <ac:chgData name="Tegischer Lukas" userId="f78daebb-0565-485c-bd0e-1cd035e796ff" providerId="ADAL" clId="{0976880F-6789-4C5E-B021-EE5553E79485}" dt="2022-04-09T20:41:28.765" v="68" actId="478"/>
          <ac:spMkLst>
            <pc:docMk/>
            <pc:sldMk cId="986812351" sldId="337"/>
            <ac:spMk id="4" creationId="{C427B5BC-E2AB-4596-857C-DA06F86C68EB}"/>
          </ac:spMkLst>
        </pc:spChg>
        <pc:spChg chg="del">
          <ac:chgData name="Tegischer Lukas" userId="f78daebb-0565-485c-bd0e-1cd035e796ff" providerId="ADAL" clId="{0976880F-6789-4C5E-B021-EE5553E79485}" dt="2022-04-09T20:40:45.307" v="50" actId="478"/>
          <ac:spMkLst>
            <pc:docMk/>
            <pc:sldMk cId="986812351" sldId="337"/>
            <ac:spMk id="10" creationId="{25A73C99-0003-4946-B577-4DA7FE7156BD}"/>
          </ac:spMkLst>
        </pc:spChg>
        <pc:spChg chg="del">
          <ac:chgData name="Tegischer Lukas" userId="f78daebb-0565-485c-bd0e-1cd035e796ff" providerId="ADAL" clId="{0976880F-6789-4C5E-B021-EE5553E79485}" dt="2022-04-09T20:40:47.616" v="54" actId="478"/>
          <ac:spMkLst>
            <pc:docMk/>
            <pc:sldMk cId="986812351" sldId="337"/>
            <ac:spMk id="11" creationId="{BBFDE2B4-0FC0-497C-8A6B-A34E48EB21D0}"/>
          </ac:spMkLst>
        </pc:spChg>
        <pc:spChg chg="del">
          <ac:chgData name="Tegischer Lukas" userId="f78daebb-0565-485c-bd0e-1cd035e796ff" providerId="ADAL" clId="{0976880F-6789-4C5E-B021-EE5553E79485}" dt="2022-04-09T20:40:48.265" v="55" actId="478"/>
          <ac:spMkLst>
            <pc:docMk/>
            <pc:sldMk cId="986812351" sldId="337"/>
            <ac:spMk id="12" creationId="{F9255EDB-1EAC-46AF-8DB8-9202C772ADD1}"/>
          </ac:spMkLst>
        </pc:spChg>
        <pc:spChg chg="del">
          <ac:chgData name="Tegischer Lukas" userId="f78daebb-0565-485c-bd0e-1cd035e796ff" providerId="ADAL" clId="{0976880F-6789-4C5E-B021-EE5553E79485}" dt="2022-04-09T20:40:50.295" v="57" actId="478"/>
          <ac:spMkLst>
            <pc:docMk/>
            <pc:sldMk cId="986812351" sldId="337"/>
            <ac:spMk id="15" creationId="{E5EA6D46-7311-4E10-97A4-ACB65B686D49}"/>
          </ac:spMkLst>
        </pc:spChg>
        <pc:spChg chg="del">
          <ac:chgData name="Tegischer Lukas" userId="f78daebb-0565-485c-bd0e-1cd035e796ff" providerId="ADAL" clId="{0976880F-6789-4C5E-B021-EE5553E79485}" dt="2022-04-09T20:40:48.788" v="56" actId="478"/>
          <ac:spMkLst>
            <pc:docMk/>
            <pc:sldMk cId="986812351" sldId="337"/>
            <ac:spMk id="16" creationId="{1B97D14C-254E-46B7-83CB-FEF8FC961C00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19" creationId="{5CCCD99C-7D8E-4797-981B-A22148DEBAD1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21" creationId="{090C743A-8661-482F-9A41-8A7025172C5C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23" creationId="{594477E0-CE85-4388-9987-2E6C9BFECBE2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29" creationId="{F06EAF46-2058-42AE-9B15-4A796F215CB3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31" creationId="{C6FF3930-8C31-4336-B80A-42642AFA8064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33" creationId="{51449F38-16C4-44F9-88AF-8A6F8A47C3CA}"/>
          </ac:spMkLst>
        </pc:spChg>
        <pc:spChg chg="add del">
          <ac:chgData name="Tegischer Lukas" userId="f78daebb-0565-485c-bd0e-1cd035e796ff" providerId="ADAL" clId="{0976880F-6789-4C5E-B021-EE5553E79485}" dt="2022-04-09T20:41:12.433" v="60" actId="26606"/>
          <ac:spMkLst>
            <pc:docMk/>
            <pc:sldMk cId="986812351" sldId="337"/>
            <ac:spMk id="35" creationId="{6EF2B872-B9D7-4C0A-A63F-60629F15DBD6}"/>
          </ac:spMkLst>
        </pc:spChg>
        <pc:grpChg chg="add del">
          <ac:chgData name="Tegischer Lukas" userId="f78daebb-0565-485c-bd0e-1cd035e796ff" providerId="ADAL" clId="{0976880F-6789-4C5E-B021-EE5553E79485}" dt="2022-04-09T20:41:12.433" v="60" actId="26606"/>
          <ac:grpSpMkLst>
            <pc:docMk/>
            <pc:sldMk cId="986812351" sldId="337"/>
            <ac:grpSpMk id="25" creationId="{1D10CA79-B03E-42D2-AD45-46B9BA89E128}"/>
          </ac:grpSpMkLst>
        </pc:grpChg>
        <pc:grpChg chg="add del">
          <ac:chgData name="Tegischer Lukas" userId="f78daebb-0565-485c-bd0e-1cd035e796ff" providerId="ADAL" clId="{0976880F-6789-4C5E-B021-EE5553E79485}" dt="2022-04-09T20:41:12.433" v="60" actId="26606"/>
          <ac:grpSpMkLst>
            <pc:docMk/>
            <pc:sldMk cId="986812351" sldId="337"/>
            <ac:grpSpMk id="37" creationId="{A7420396-5761-4EC6-AF03-978EE2077019}"/>
          </ac:grpSpMkLst>
        </pc:grpChg>
        <pc:graphicFrameChg chg="del modGraphic">
          <ac:chgData name="Tegischer Lukas" userId="f78daebb-0565-485c-bd0e-1cd035e796ff" providerId="ADAL" clId="{0976880F-6789-4C5E-B021-EE5553E79485}" dt="2022-04-09T20:40:46.714" v="53" actId="478"/>
          <ac:graphicFrameMkLst>
            <pc:docMk/>
            <pc:sldMk cId="986812351" sldId="337"/>
            <ac:graphicFrameMk id="2" creationId="{F1B4618C-CB4C-48AC-8ACD-5CB746B4D0E7}"/>
          </ac:graphicFrameMkLst>
        </pc:graphicFrameChg>
        <pc:graphicFrameChg chg="add del mod modGraphic">
          <ac:chgData name="Tegischer Lukas" userId="f78daebb-0565-485c-bd0e-1cd035e796ff" providerId="ADAL" clId="{0976880F-6789-4C5E-B021-EE5553E79485}" dt="2022-04-09T20:41:14.944" v="61" actId="478"/>
          <ac:graphicFrameMkLst>
            <pc:docMk/>
            <pc:sldMk cId="986812351" sldId="337"/>
            <ac:graphicFrameMk id="3" creationId="{E9A8896F-47C1-46E4-9160-655A9C3B7630}"/>
          </ac:graphicFrameMkLst>
        </pc:graphicFrameChg>
        <pc:graphicFrameChg chg="add mod modGraphic">
          <ac:chgData name="Tegischer Lukas" userId="f78daebb-0565-485c-bd0e-1cd035e796ff" providerId="ADAL" clId="{0976880F-6789-4C5E-B021-EE5553E79485}" dt="2022-04-09T20:41:38.517" v="71" actId="1076"/>
          <ac:graphicFrameMkLst>
            <pc:docMk/>
            <pc:sldMk cId="986812351" sldId="337"/>
            <ac:graphicFrameMk id="24" creationId="{0558A20C-B5FF-4E04-A4C2-C61107EA5DC6}"/>
          </ac:graphicFrameMkLst>
        </pc:graphicFrameChg>
        <pc:picChg chg="ord">
          <ac:chgData name="Tegischer Lukas" userId="f78daebb-0565-485c-bd0e-1cd035e796ff" providerId="ADAL" clId="{0976880F-6789-4C5E-B021-EE5553E79485}" dt="2022-04-09T20:41:12.433" v="60" actId="26606"/>
          <ac:picMkLst>
            <pc:docMk/>
            <pc:sldMk cId="986812351" sldId="337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0976880F-6789-4C5E-B021-EE5553E79485}" dt="2022-04-09T20:43:29.316" v="136" actId="404"/>
        <pc:sldMkLst>
          <pc:docMk/>
          <pc:sldMk cId="1048903968" sldId="338"/>
        </pc:sldMkLst>
        <pc:spChg chg="add mod">
          <ac:chgData name="Tegischer Lukas" userId="f78daebb-0565-485c-bd0e-1cd035e796ff" providerId="ADAL" clId="{0976880F-6789-4C5E-B021-EE5553E79485}" dt="2022-04-09T20:42:54.180" v="88" actId="20577"/>
          <ac:spMkLst>
            <pc:docMk/>
            <pc:sldMk cId="1048903968" sldId="338"/>
            <ac:spMk id="6" creationId="{9B7F6FE4-F9F4-4627-90C0-362BFD20BB8B}"/>
          </ac:spMkLst>
        </pc:spChg>
        <pc:spChg chg="add mod">
          <ac:chgData name="Tegischer Lukas" userId="f78daebb-0565-485c-bd0e-1cd035e796ff" providerId="ADAL" clId="{0976880F-6789-4C5E-B021-EE5553E79485}" dt="2022-04-09T20:43:29.316" v="136" actId="404"/>
          <ac:spMkLst>
            <pc:docMk/>
            <pc:sldMk cId="1048903968" sldId="338"/>
            <ac:spMk id="8" creationId="{9D14CB47-A9F7-43A5-BBAB-6483264D2549}"/>
          </ac:spMkLst>
        </pc:spChg>
        <pc:spChg chg="del">
          <ac:chgData name="Tegischer Lukas" userId="f78daebb-0565-485c-bd0e-1cd035e796ff" providerId="ADAL" clId="{0976880F-6789-4C5E-B021-EE5553E79485}" dt="2022-04-09T20:41:50.217" v="72" actId="478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0976880F-6789-4C5E-B021-EE5553E79485}" dt="2022-04-09T20:41:51.191" v="73" actId="478"/>
          <ac:spMkLst>
            <pc:docMk/>
            <pc:sldMk cId="1048903968" sldId="338"/>
            <ac:spMk id="17" creationId="{7F2BE73C-8954-48E9-B593-1409402BCFB4}"/>
          </ac:spMkLst>
        </pc:spChg>
      </pc:sldChg>
      <pc:sldChg chg="addSp delSp modSp mod modAnim">
        <pc:chgData name="Tegischer Lukas" userId="f78daebb-0565-485c-bd0e-1cd035e796ff" providerId="ADAL" clId="{0976880F-6789-4C5E-B021-EE5553E79485}" dt="2022-04-09T20:47:43.158" v="336"/>
        <pc:sldMkLst>
          <pc:docMk/>
          <pc:sldMk cId="1703256588" sldId="339"/>
        </pc:sldMkLst>
        <pc:spChg chg="del">
          <ac:chgData name="Tegischer Lukas" userId="f78daebb-0565-485c-bd0e-1cd035e796ff" providerId="ADAL" clId="{0976880F-6789-4C5E-B021-EE5553E79485}" dt="2022-04-09T20:46:26.319" v="245" actId="478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0976880F-6789-4C5E-B021-EE5553E79485}" dt="2022-04-09T20:46:36.332" v="249" actId="14100"/>
          <ac:spMkLst>
            <pc:docMk/>
            <pc:sldMk cId="1703256588" sldId="339"/>
            <ac:spMk id="7" creationId="{82EDB8D5-CB59-455E-ADBD-02E733151B81}"/>
          </ac:spMkLst>
        </pc:spChg>
        <pc:spChg chg="del">
          <ac:chgData name="Tegischer Lukas" userId="f78daebb-0565-485c-bd0e-1cd035e796ff" providerId="ADAL" clId="{0976880F-6789-4C5E-B021-EE5553E79485}" dt="2022-04-09T20:46:25.850" v="244" actId="478"/>
          <ac:spMkLst>
            <pc:docMk/>
            <pc:sldMk cId="1703256588" sldId="339"/>
            <ac:spMk id="8" creationId="{1966D1B6-7FF5-495E-9E62-193CDC874C29}"/>
          </ac:spMkLst>
        </pc:spChg>
        <pc:spChg chg="add mod">
          <ac:chgData name="Tegischer Lukas" userId="f78daebb-0565-485c-bd0e-1cd035e796ff" providerId="ADAL" clId="{0976880F-6789-4C5E-B021-EE5553E79485}" dt="2022-04-09T20:46:56.004" v="258" actId="1076"/>
          <ac:spMkLst>
            <pc:docMk/>
            <pc:sldMk cId="1703256588" sldId="339"/>
            <ac:spMk id="9" creationId="{9F18BB62-E64B-43FD-B3BA-6CACFFDD8380}"/>
          </ac:spMkLst>
        </pc:spChg>
        <pc:spChg chg="add mod">
          <ac:chgData name="Tegischer Lukas" userId="f78daebb-0565-485c-bd0e-1cd035e796ff" providerId="ADAL" clId="{0976880F-6789-4C5E-B021-EE5553E79485}" dt="2022-04-09T20:47:35.217" v="335" actId="113"/>
          <ac:spMkLst>
            <pc:docMk/>
            <pc:sldMk cId="1703256588" sldId="339"/>
            <ac:spMk id="10" creationId="{F5E5C46C-89BB-4173-9754-2B7AF2484404}"/>
          </ac:spMkLst>
        </pc:spChg>
      </pc:sldChg>
      <pc:sldChg chg="addSp delSp modSp mod">
        <pc:chgData name="Tegischer Lukas" userId="f78daebb-0565-485c-bd0e-1cd035e796ff" providerId="ADAL" clId="{0976880F-6789-4C5E-B021-EE5553E79485}" dt="2022-04-09T20:49:21.361" v="373" actId="114"/>
        <pc:sldMkLst>
          <pc:docMk/>
          <pc:sldMk cId="1030227083" sldId="340"/>
        </pc:sldMkLst>
        <pc:spChg chg="add mod">
          <ac:chgData name="Tegischer Lukas" userId="f78daebb-0565-485c-bd0e-1cd035e796ff" providerId="ADAL" clId="{0976880F-6789-4C5E-B021-EE5553E79485}" dt="2022-04-09T20:48:02.086" v="342" actId="14100"/>
          <ac:spMkLst>
            <pc:docMk/>
            <pc:sldMk cId="1030227083" sldId="340"/>
            <ac:spMk id="6" creationId="{0D14DC0F-70B7-488C-9B1B-9189D8FBA21E}"/>
          </ac:spMkLst>
        </pc:spChg>
        <pc:spChg chg="del">
          <ac:chgData name="Tegischer Lukas" userId="f78daebb-0565-485c-bd0e-1cd035e796ff" providerId="ADAL" clId="{0976880F-6789-4C5E-B021-EE5553E79485}" dt="2022-04-09T20:47:54.221" v="338" actId="478"/>
          <ac:spMkLst>
            <pc:docMk/>
            <pc:sldMk cId="1030227083" sldId="340"/>
            <ac:spMk id="7" creationId="{39F9A4CC-3AF0-4F6A-98A9-FA15EEA469C4}"/>
          </ac:spMkLst>
        </pc:spChg>
        <pc:spChg chg="add mod">
          <ac:chgData name="Tegischer Lukas" userId="f78daebb-0565-485c-bd0e-1cd035e796ff" providerId="ADAL" clId="{0976880F-6789-4C5E-B021-EE5553E79485}" dt="2022-04-09T20:49:21.361" v="373" actId="114"/>
          <ac:spMkLst>
            <pc:docMk/>
            <pc:sldMk cId="1030227083" sldId="340"/>
            <ac:spMk id="8" creationId="{C332F59E-037B-4504-8BDD-1A4BCA073B45}"/>
          </ac:spMkLst>
        </pc:spChg>
        <pc:spChg chg="del">
          <ac:chgData name="Tegischer Lukas" userId="f78daebb-0565-485c-bd0e-1cd035e796ff" providerId="ADAL" clId="{0976880F-6789-4C5E-B021-EE5553E79485}" dt="2022-04-09T20:47:53.549" v="337" actId="478"/>
          <ac:spMkLst>
            <pc:docMk/>
            <pc:sldMk cId="1030227083" sldId="340"/>
            <ac:spMk id="9" creationId="{8F183F08-C978-4A3E-B320-DF1A9F852B2C}"/>
          </ac:spMkLst>
        </pc:spChg>
      </pc:sldChg>
      <pc:sldChg chg="modSp add mod">
        <pc:chgData name="Tegischer Lukas" userId="f78daebb-0565-485c-bd0e-1cd035e796ff" providerId="ADAL" clId="{0976880F-6789-4C5E-B021-EE5553E79485}" dt="2022-04-09T20:43:25.329" v="133" actId="403"/>
        <pc:sldMkLst>
          <pc:docMk/>
          <pc:sldMk cId="2359450416" sldId="341"/>
        </pc:sldMkLst>
        <pc:spChg chg="mod">
          <ac:chgData name="Tegischer Lukas" userId="f78daebb-0565-485c-bd0e-1cd035e796ff" providerId="ADAL" clId="{0976880F-6789-4C5E-B021-EE5553E79485}" dt="2022-04-09T20:43:03.108" v="91" actId="20577"/>
          <ac:spMkLst>
            <pc:docMk/>
            <pc:sldMk cId="2359450416" sldId="341"/>
            <ac:spMk id="6" creationId="{9B7F6FE4-F9F4-4627-90C0-362BFD20BB8B}"/>
          </ac:spMkLst>
        </pc:spChg>
        <pc:spChg chg="mod">
          <ac:chgData name="Tegischer Lukas" userId="f78daebb-0565-485c-bd0e-1cd035e796ff" providerId="ADAL" clId="{0976880F-6789-4C5E-B021-EE5553E79485}" dt="2022-04-09T20:43:25.329" v="133" actId="403"/>
          <ac:spMkLst>
            <pc:docMk/>
            <pc:sldMk cId="2359450416" sldId="341"/>
            <ac:spMk id="8" creationId="{9D14CB47-A9F7-43A5-BBAB-6483264D2549}"/>
          </ac:spMkLst>
        </pc:spChg>
      </pc:sldChg>
      <pc:sldChg chg="addSp delSp modSp add mod delAnim modAnim">
        <pc:chgData name="Tegischer Lukas" userId="f78daebb-0565-485c-bd0e-1cd035e796ff" providerId="ADAL" clId="{0976880F-6789-4C5E-B021-EE5553E79485}" dt="2022-04-09T20:46:12.242" v="243" actId="404"/>
        <pc:sldMkLst>
          <pc:docMk/>
          <pc:sldMk cId="3702337590" sldId="342"/>
        </pc:sldMkLst>
        <pc:spChg chg="del mod">
          <ac:chgData name="Tegischer Lukas" userId="f78daebb-0565-485c-bd0e-1cd035e796ff" providerId="ADAL" clId="{0976880F-6789-4C5E-B021-EE5553E79485}" dt="2022-04-09T20:44:13.418" v="170" actId="478"/>
          <ac:spMkLst>
            <pc:docMk/>
            <pc:sldMk cId="3702337590" sldId="342"/>
            <ac:spMk id="4" creationId="{C427B5BC-E2AB-4596-857C-DA06F86C68EB}"/>
          </ac:spMkLst>
        </pc:spChg>
        <pc:spChg chg="del">
          <ac:chgData name="Tegischer Lukas" userId="f78daebb-0565-485c-bd0e-1cd035e796ff" providerId="ADAL" clId="{0976880F-6789-4C5E-B021-EE5553E79485}" dt="2022-04-09T20:43:45.122" v="161" actId="478"/>
          <ac:spMkLst>
            <pc:docMk/>
            <pc:sldMk cId="3702337590" sldId="342"/>
            <ac:spMk id="8" creationId="{E2A94AF4-33A5-4DCF-879C-5272F0205588}"/>
          </ac:spMkLst>
        </pc:spChg>
        <pc:spChg chg="del">
          <ac:chgData name="Tegischer Lukas" userId="f78daebb-0565-485c-bd0e-1cd035e796ff" providerId="ADAL" clId="{0976880F-6789-4C5E-B021-EE5553E79485}" dt="2022-04-09T20:43:46.039" v="162" actId="478"/>
          <ac:spMkLst>
            <pc:docMk/>
            <pc:sldMk cId="3702337590" sldId="342"/>
            <ac:spMk id="9" creationId="{3EEAC7C6-3B5F-4FC7-84DD-3061297A5919}"/>
          </ac:spMkLst>
        </pc:spChg>
        <pc:spChg chg="add mod">
          <ac:chgData name="Tegischer Lukas" userId="f78daebb-0565-485c-bd0e-1cd035e796ff" providerId="ADAL" clId="{0976880F-6789-4C5E-B021-EE5553E79485}" dt="2022-04-09T20:44:26.646" v="175" actId="403"/>
          <ac:spMkLst>
            <pc:docMk/>
            <pc:sldMk cId="3702337590" sldId="342"/>
            <ac:spMk id="10" creationId="{89FD060E-B465-4693-A5E9-6D967D031263}"/>
          </ac:spMkLst>
        </pc:spChg>
        <pc:spChg chg="add mod">
          <ac:chgData name="Tegischer Lukas" userId="f78daebb-0565-485c-bd0e-1cd035e796ff" providerId="ADAL" clId="{0976880F-6789-4C5E-B021-EE5553E79485}" dt="2022-04-09T20:45:16.124" v="210" actId="20577"/>
          <ac:spMkLst>
            <pc:docMk/>
            <pc:sldMk cId="3702337590" sldId="342"/>
            <ac:spMk id="11" creationId="{9B167901-CC32-4DDA-B520-DFB31D342A56}"/>
          </ac:spMkLst>
        </pc:spChg>
        <pc:spChg chg="del">
          <ac:chgData name="Tegischer Lukas" userId="f78daebb-0565-485c-bd0e-1cd035e796ff" providerId="ADAL" clId="{0976880F-6789-4C5E-B021-EE5553E79485}" dt="2022-04-09T20:43:47.182" v="163" actId="478"/>
          <ac:spMkLst>
            <pc:docMk/>
            <pc:sldMk cId="3702337590" sldId="342"/>
            <ac:spMk id="13" creationId="{CBF186A7-75AE-4DBB-B68D-7BE964334DD0}"/>
          </ac:spMkLst>
        </pc:spChg>
        <pc:spChg chg="add mod">
          <ac:chgData name="Tegischer Lukas" userId="f78daebb-0565-485c-bd0e-1cd035e796ff" providerId="ADAL" clId="{0976880F-6789-4C5E-B021-EE5553E79485}" dt="2022-04-09T20:46:12.242" v="243" actId="404"/>
          <ac:spMkLst>
            <pc:docMk/>
            <pc:sldMk cId="3702337590" sldId="342"/>
            <ac:spMk id="15" creationId="{9329AA74-716F-4563-B488-A5A6BA416A9B}"/>
          </ac:spMkLst>
        </pc:spChg>
        <pc:graphicFrameChg chg="del">
          <ac:chgData name="Tegischer Lukas" userId="f78daebb-0565-485c-bd0e-1cd035e796ff" providerId="ADAL" clId="{0976880F-6789-4C5E-B021-EE5553E79485}" dt="2022-04-09T20:43:47.182" v="163" actId="478"/>
          <ac:graphicFrameMkLst>
            <pc:docMk/>
            <pc:sldMk cId="3702337590" sldId="342"/>
            <ac:graphicFrameMk id="12" creationId="{1CEB8EB5-AF4F-4E9F-A274-FA932C766C48}"/>
          </ac:graphicFrameMkLst>
        </pc:graphicFrameChg>
      </pc:sldChg>
      <pc:sldChg chg="addSp delSp modSp add mod">
        <pc:chgData name="Tegischer Lukas" userId="f78daebb-0565-485c-bd0e-1cd035e796ff" providerId="ADAL" clId="{0976880F-6789-4C5E-B021-EE5553E79485}" dt="2022-04-09T20:49:24.185" v="374" actId="403"/>
        <pc:sldMkLst>
          <pc:docMk/>
          <pc:sldMk cId="4043369750" sldId="343"/>
        </pc:sldMkLst>
        <pc:spChg chg="del">
          <ac:chgData name="Tegischer Lukas" userId="f78daebb-0565-485c-bd0e-1cd035e796ff" providerId="ADAL" clId="{0976880F-6789-4C5E-B021-EE5553E79485}" dt="2022-04-09T20:48:49.291" v="356" actId="478"/>
          <ac:spMkLst>
            <pc:docMk/>
            <pc:sldMk cId="4043369750" sldId="343"/>
            <ac:spMk id="6" creationId="{0D14DC0F-70B7-488C-9B1B-9189D8FBA21E}"/>
          </ac:spMkLst>
        </pc:spChg>
        <pc:spChg chg="add mod">
          <ac:chgData name="Tegischer Lukas" userId="f78daebb-0565-485c-bd0e-1cd035e796ff" providerId="ADAL" clId="{0976880F-6789-4C5E-B021-EE5553E79485}" dt="2022-04-09T20:48:56.936" v="361" actId="14100"/>
          <ac:spMkLst>
            <pc:docMk/>
            <pc:sldMk cId="4043369750" sldId="343"/>
            <ac:spMk id="7" creationId="{63F743AA-A537-43E0-A2D1-32DD96B20053}"/>
          </ac:spMkLst>
        </pc:spChg>
        <pc:spChg chg="del">
          <ac:chgData name="Tegischer Lukas" userId="f78daebb-0565-485c-bd0e-1cd035e796ff" providerId="ADAL" clId="{0976880F-6789-4C5E-B021-EE5553E79485}" dt="2022-04-09T20:48:50.767" v="357" actId="478"/>
          <ac:spMkLst>
            <pc:docMk/>
            <pc:sldMk cId="4043369750" sldId="343"/>
            <ac:spMk id="8" creationId="{C332F59E-037B-4504-8BDD-1A4BCA073B45}"/>
          </ac:spMkLst>
        </pc:spChg>
        <pc:spChg chg="add mod">
          <ac:chgData name="Tegischer Lukas" userId="f78daebb-0565-485c-bd0e-1cd035e796ff" providerId="ADAL" clId="{0976880F-6789-4C5E-B021-EE5553E79485}" dt="2022-04-09T20:49:24.185" v="374" actId="403"/>
          <ac:spMkLst>
            <pc:docMk/>
            <pc:sldMk cId="4043369750" sldId="343"/>
            <ac:spMk id="9" creationId="{EAE8B6B1-CA2F-4FCB-84A7-A7610F3DEC12}"/>
          </ac:spMkLst>
        </pc:sp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714E117A-A021-47B0-8606-90CC2D59EE7D}"/>
    <pc:docChg chg="undo custSel addSld delSld modSld">
      <pc:chgData name="Tegischer Lukas" userId="f78daebb-0565-485c-bd0e-1cd035e796ff" providerId="ADAL" clId="{714E117A-A021-47B0-8606-90CC2D59EE7D}" dt="2022-04-18T12:54:27.632" v="178"/>
      <pc:docMkLst>
        <pc:docMk/>
      </pc:docMkLst>
      <pc:sldChg chg="modSp mod">
        <pc:chgData name="Tegischer Lukas" userId="f78daebb-0565-485c-bd0e-1cd035e796ff" providerId="ADAL" clId="{714E117A-A021-47B0-8606-90CC2D59EE7D}" dt="2022-04-09T20:50:07.391" v="1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14E117A-A021-47B0-8606-90CC2D59EE7D}" dt="2022-04-09T20:50:07.391" v="1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14E117A-A021-47B0-8606-90CC2D59EE7D}" dt="2022-04-18T12:54:27.632" v="178"/>
        <pc:sldMkLst>
          <pc:docMk/>
          <pc:sldMk cId="2738696002" sldId="324"/>
        </pc:sldMkLst>
        <pc:spChg chg="del">
          <ac:chgData name="Tegischer Lukas" userId="f78daebb-0565-485c-bd0e-1cd035e796ff" providerId="ADAL" clId="{714E117A-A021-47B0-8606-90CC2D59EE7D}" dt="2022-04-09T20:50:15.763" v="12" actId="478"/>
          <ac:spMkLst>
            <pc:docMk/>
            <pc:sldMk cId="2738696002" sldId="324"/>
            <ac:spMk id="8" creationId="{E2A94AF4-33A5-4DCF-879C-5272F0205588}"/>
          </ac:spMkLst>
        </pc:spChg>
        <pc:spChg chg="del">
          <ac:chgData name="Tegischer Lukas" userId="f78daebb-0565-485c-bd0e-1cd035e796ff" providerId="ADAL" clId="{714E117A-A021-47B0-8606-90CC2D59EE7D}" dt="2022-04-09T20:50:16.387" v="13" actId="478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14E117A-A021-47B0-8606-90CC2D59EE7D}" dt="2022-04-18T12:54:10.280" v="175" actId="20577"/>
          <ac:spMkLst>
            <pc:docMk/>
            <pc:sldMk cId="2738696002" sldId="324"/>
            <ac:spMk id="10" creationId="{572E8B3A-F8EF-45B9-A023-6B2CEA02B304}"/>
          </ac:spMkLst>
        </pc:spChg>
        <pc:spChg chg="del">
          <ac:chgData name="Tegischer Lukas" userId="f78daebb-0565-485c-bd0e-1cd035e796ff" providerId="ADAL" clId="{714E117A-A021-47B0-8606-90CC2D59EE7D}" dt="2022-04-09T20:50:17.159" v="14" actId="478"/>
          <ac:spMkLst>
            <pc:docMk/>
            <pc:sldMk cId="2738696002" sldId="324"/>
            <ac:spMk id="13" creationId="{CBF186A7-75AE-4DBB-B68D-7BE964334DD0}"/>
          </ac:spMkLst>
        </pc:spChg>
        <pc:graphicFrameChg chg="del">
          <ac:chgData name="Tegischer Lukas" userId="f78daebb-0565-485c-bd0e-1cd035e796ff" providerId="ADAL" clId="{714E117A-A021-47B0-8606-90CC2D59EE7D}" dt="2022-04-09T20:50:17.924" v="15" actId="478"/>
          <ac:graphicFrameMkLst>
            <pc:docMk/>
            <pc:sldMk cId="2738696002" sldId="324"/>
            <ac:graphicFrameMk id="12" creationId="{1CEB8EB5-AF4F-4E9F-A274-FA932C766C48}"/>
          </ac:graphicFrameMkLst>
        </pc:graphicFrameChg>
      </pc:sldChg>
      <pc:sldChg chg="addSp delSp modSp mod setBg">
        <pc:chgData name="Tegischer Lukas" userId="f78daebb-0565-485c-bd0e-1cd035e796ff" providerId="ADAL" clId="{714E117A-A021-47B0-8606-90CC2D59EE7D}" dt="2022-04-09T20:52:34.990" v="49" actId="14734"/>
        <pc:sldMkLst>
          <pc:docMk/>
          <pc:sldMk cId="986812351" sldId="337"/>
        </pc:sldMkLst>
        <pc:spChg chg="add mod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5" creationId="{22970859-1737-43A4-8D7C-2F3D686CB5A2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18" creationId="{5CCCD99C-7D8E-4797-981B-A22148DEBAD1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20" creationId="{090C743A-8661-482F-9A41-8A7025172C5C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22" creationId="{594477E0-CE85-4388-9987-2E6C9BFECBE2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30" creationId="{D1BC6433-1755-4584-A0E7-72003191B8E2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32" creationId="{5E4B7DDE-0774-4987-A8CE-B779E4052321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34" creationId="{9650BD88-554F-44DB-A322-A9720F221BA2}"/>
          </ac:spMkLst>
        </pc:spChg>
        <pc:spChg chg="add del">
          <ac:chgData name="Tegischer Lukas" userId="f78daebb-0565-485c-bd0e-1cd035e796ff" providerId="ADAL" clId="{714E117A-A021-47B0-8606-90CC2D59EE7D}" dt="2022-04-09T20:52:11.787" v="40" actId="26606"/>
          <ac:spMkLst>
            <pc:docMk/>
            <pc:sldMk cId="986812351" sldId="337"/>
            <ac:spMk id="36" creationId="{A223F769-059E-4240-914C-B66F3A24E858}"/>
          </ac:spMkLst>
        </pc:spChg>
        <pc:grpChg chg="add del">
          <ac:chgData name="Tegischer Lukas" userId="f78daebb-0565-485c-bd0e-1cd035e796ff" providerId="ADAL" clId="{714E117A-A021-47B0-8606-90CC2D59EE7D}" dt="2022-04-09T20:52:11.787" v="40" actId="26606"/>
          <ac:grpSpMkLst>
            <pc:docMk/>
            <pc:sldMk cId="986812351" sldId="337"/>
            <ac:grpSpMk id="28" creationId="{1D10CA79-B03E-42D2-AD45-46B9BA89E128}"/>
          </ac:grpSpMkLst>
        </pc:grpChg>
        <pc:grpChg chg="add del">
          <ac:chgData name="Tegischer Lukas" userId="f78daebb-0565-485c-bd0e-1cd035e796ff" providerId="ADAL" clId="{714E117A-A021-47B0-8606-90CC2D59EE7D}" dt="2022-04-09T20:52:11.787" v="40" actId="26606"/>
          <ac:grpSpMkLst>
            <pc:docMk/>
            <pc:sldMk cId="986812351" sldId="337"/>
            <ac:grpSpMk id="40" creationId="{3118D9E1-F4E4-4820-8B58-F03E72B5818E}"/>
          </ac:grpSpMkLst>
        </pc:grpChg>
        <pc:graphicFrameChg chg="add del mod modGraphic">
          <ac:chgData name="Tegischer Lukas" userId="f78daebb-0565-485c-bd0e-1cd035e796ff" providerId="ADAL" clId="{714E117A-A021-47B0-8606-90CC2D59EE7D}" dt="2022-04-09T20:52:13.398" v="41" actId="478"/>
          <ac:graphicFrameMkLst>
            <pc:docMk/>
            <pc:sldMk cId="986812351" sldId="337"/>
            <ac:graphicFrameMk id="3" creationId="{1C437F5C-F07B-4B27-9834-D803194A86CC}"/>
          </ac:graphicFrameMkLst>
        </pc:graphicFrameChg>
        <pc:graphicFrameChg chg="add mod modGraphic">
          <ac:chgData name="Tegischer Lukas" userId="f78daebb-0565-485c-bd0e-1cd035e796ff" providerId="ADAL" clId="{714E117A-A021-47B0-8606-90CC2D59EE7D}" dt="2022-04-09T20:52:34.990" v="49" actId="14734"/>
          <ac:graphicFrameMkLst>
            <pc:docMk/>
            <pc:sldMk cId="986812351" sldId="337"/>
            <ac:graphicFrameMk id="21" creationId="{9477922C-362B-4004-A836-E39E5D2D5DD3}"/>
          </ac:graphicFrameMkLst>
        </pc:graphicFrameChg>
        <pc:graphicFrameChg chg="del">
          <ac:chgData name="Tegischer Lukas" userId="f78daebb-0565-485c-bd0e-1cd035e796ff" providerId="ADAL" clId="{714E117A-A021-47B0-8606-90CC2D59EE7D}" dt="2022-04-09T20:50:43.657" v="21" actId="478"/>
          <ac:graphicFrameMkLst>
            <pc:docMk/>
            <pc:sldMk cId="986812351" sldId="337"/>
            <ac:graphicFrameMk id="24" creationId="{0558A20C-B5FF-4E04-A4C2-C61107EA5DC6}"/>
          </ac:graphicFrameMkLst>
        </pc:graphicFrameChg>
        <pc:picChg chg="ord">
          <ac:chgData name="Tegischer Lukas" userId="f78daebb-0565-485c-bd0e-1cd035e796ff" providerId="ADAL" clId="{714E117A-A021-47B0-8606-90CC2D59EE7D}" dt="2022-04-09T20:52:11.787" v="40" actId="26606"/>
          <ac:picMkLst>
            <pc:docMk/>
            <pc:sldMk cId="986812351" sldId="337"/>
            <ac:picMk id="14" creationId="{053D7308-DE5D-4085-8981-CCF5F27D1668}"/>
          </ac:picMkLst>
        </pc:picChg>
      </pc:sldChg>
      <pc:sldChg chg="addSp delSp modSp mod setBg">
        <pc:chgData name="Tegischer Lukas" userId="f78daebb-0565-485c-bd0e-1cd035e796ff" providerId="ADAL" clId="{714E117A-A021-47B0-8606-90CC2D59EE7D}" dt="2022-04-09T20:54:33.265" v="85" actId="255"/>
        <pc:sldMkLst>
          <pc:docMk/>
          <pc:sldMk cId="1048903968" sldId="338"/>
        </pc:sldMkLst>
        <pc:spChg chg="add del mod">
          <ac:chgData name="Tegischer Lukas" userId="f78daebb-0565-485c-bd0e-1cd035e796ff" providerId="ADAL" clId="{714E117A-A021-47B0-8606-90CC2D59EE7D}" dt="2022-04-09T20:52:56.437" v="53"/>
          <ac:spMkLst>
            <pc:docMk/>
            <pc:sldMk cId="1048903968" sldId="338"/>
            <ac:spMk id="3" creationId="{8323935A-D791-42BB-B652-DD32A5046626}"/>
          </ac:spMkLst>
        </pc:spChg>
        <pc:spChg chg="del">
          <ac:chgData name="Tegischer Lukas" userId="f78daebb-0565-485c-bd0e-1cd035e796ff" providerId="ADAL" clId="{714E117A-A021-47B0-8606-90CC2D59EE7D}" dt="2022-04-09T20:52:53.224" v="50" actId="478"/>
          <ac:spMkLst>
            <pc:docMk/>
            <pc:sldMk cId="1048903968" sldId="338"/>
            <ac:spMk id="6" creationId="{9B7F6FE4-F9F4-4627-90C0-362BFD20BB8B}"/>
          </ac:spMkLst>
        </pc:spChg>
        <pc:spChg chg="del">
          <ac:chgData name="Tegischer Lukas" userId="f78daebb-0565-485c-bd0e-1cd035e796ff" providerId="ADAL" clId="{714E117A-A021-47B0-8606-90CC2D59EE7D}" dt="2022-04-09T20:52:54.290" v="51" actId="478"/>
          <ac:spMkLst>
            <pc:docMk/>
            <pc:sldMk cId="1048903968" sldId="338"/>
            <ac:spMk id="8" creationId="{9D14CB47-A9F7-43A5-BBAB-6483264D2549}"/>
          </ac:spMkLst>
        </pc:spChg>
        <pc:spChg chg="add mod">
          <ac:chgData name="Tegischer Lukas" userId="f78daebb-0565-485c-bd0e-1cd035e796ff" providerId="ADAL" clId="{714E117A-A021-47B0-8606-90CC2D59EE7D}" dt="2022-04-09T20:53:21.698" v="62" actId="26606"/>
          <ac:spMkLst>
            <pc:docMk/>
            <pc:sldMk cId="1048903968" sldId="338"/>
            <ac:spMk id="9" creationId="{4BC9E0A8-DC24-400D-AC2A-CBC77B87D39A}"/>
          </ac:spMkLst>
        </pc:spChg>
        <pc:spChg chg="add del">
          <ac:chgData name="Tegischer Lukas" userId="f78daebb-0565-485c-bd0e-1cd035e796ff" providerId="ADAL" clId="{714E117A-A021-47B0-8606-90CC2D59EE7D}" dt="2022-04-09T20:53:21.698" v="62" actId="26606"/>
          <ac:spMkLst>
            <pc:docMk/>
            <pc:sldMk cId="1048903968" sldId="338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714E117A-A021-47B0-8606-90CC2D59EE7D}" dt="2022-04-09T20:53:21.698" v="62" actId="26606"/>
          <ac:grpSpMkLst>
            <pc:docMk/>
            <pc:sldMk cId="1048903968" sldId="338"/>
            <ac:grpSpMk id="20" creationId="{79456847-F660-4ED4-9541-E8AB51FCAF6F}"/>
          </ac:grpSpMkLst>
        </pc:grpChg>
        <pc:graphicFrameChg chg="add del mod">
          <ac:chgData name="Tegischer Lukas" userId="f78daebb-0565-485c-bd0e-1cd035e796ff" providerId="ADAL" clId="{714E117A-A021-47B0-8606-90CC2D59EE7D}" dt="2022-04-09T20:52:56.437" v="53"/>
          <ac:graphicFrameMkLst>
            <pc:docMk/>
            <pc:sldMk cId="1048903968" sldId="338"/>
            <ac:graphicFrameMk id="2" creationId="{4B353AF4-20DC-4AC3-B0A8-796C345E3A92}"/>
          </ac:graphicFrameMkLst>
        </pc:graphicFrameChg>
        <pc:graphicFrameChg chg="add del mod modGraphic">
          <ac:chgData name="Tegischer Lukas" userId="f78daebb-0565-485c-bd0e-1cd035e796ff" providerId="ADAL" clId="{714E117A-A021-47B0-8606-90CC2D59EE7D}" dt="2022-04-09T20:53:41.614" v="63" actId="478"/>
          <ac:graphicFrameMkLst>
            <pc:docMk/>
            <pc:sldMk cId="1048903968" sldId="338"/>
            <ac:graphicFrameMk id="5" creationId="{63BDB8A2-8BDA-45F4-83D4-40F9ADE30BE4}"/>
          </ac:graphicFrameMkLst>
        </pc:graphicFrameChg>
        <pc:graphicFrameChg chg="add mod modGraphic">
          <ac:chgData name="Tegischer Lukas" userId="f78daebb-0565-485c-bd0e-1cd035e796ff" providerId="ADAL" clId="{714E117A-A021-47B0-8606-90CC2D59EE7D}" dt="2022-04-09T20:54:33.265" v="85" actId="255"/>
          <ac:graphicFrameMkLst>
            <pc:docMk/>
            <pc:sldMk cId="1048903968" sldId="338"/>
            <ac:graphicFrameMk id="15" creationId="{C2FEC993-14AA-4BAB-946E-E871D587D641}"/>
          </ac:graphicFrameMkLst>
        </pc:graphicFrameChg>
        <pc:picChg chg="del">
          <ac:chgData name="Tegischer Lukas" userId="f78daebb-0565-485c-bd0e-1cd035e796ff" providerId="ADAL" clId="{714E117A-A021-47B0-8606-90CC2D59EE7D}" dt="2022-04-09T20:53:06.611" v="58" actId="478"/>
          <ac:picMkLst>
            <pc:docMk/>
            <pc:sldMk cId="1048903968" sldId="33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714E117A-A021-47B0-8606-90CC2D59EE7D}" dt="2022-04-09T20:58:15.451" v="174" actId="47"/>
        <pc:sldMkLst>
          <pc:docMk/>
          <pc:sldMk cId="1703256588" sldId="339"/>
        </pc:sldMkLst>
      </pc:sldChg>
      <pc:sldChg chg="del">
        <pc:chgData name="Tegischer Lukas" userId="f78daebb-0565-485c-bd0e-1cd035e796ff" providerId="ADAL" clId="{714E117A-A021-47B0-8606-90CC2D59EE7D}" dt="2022-04-09T20:58:15.451" v="174" actId="47"/>
        <pc:sldMkLst>
          <pc:docMk/>
          <pc:sldMk cId="1030227083" sldId="340"/>
        </pc:sldMkLst>
      </pc:sldChg>
      <pc:sldChg chg="addSp delSp modSp mod setBg">
        <pc:chgData name="Tegischer Lukas" userId="f78daebb-0565-485c-bd0e-1cd035e796ff" providerId="ADAL" clId="{714E117A-A021-47B0-8606-90CC2D59EE7D}" dt="2022-04-09T20:58:11.593" v="173" actId="1076"/>
        <pc:sldMkLst>
          <pc:docMk/>
          <pc:sldMk cId="2359450416" sldId="341"/>
        </pc:sldMkLst>
        <pc:spChg chg="del mod">
          <ac:chgData name="Tegischer Lukas" userId="f78daebb-0565-485c-bd0e-1cd035e796ff" providerId="ADAL" clId="{714E117A-A021-47B0-8606-90CC2D59EE7D}" dt="2022-04-09T20:55:07.807" v="97" actId="478"/>
          <ac:spMkLst>
            <pc:docMk/>
            <pc:sldMk cId="2359450416" sldId="341"/>
            <ac:spMk id="6" creationId="{9B7F6FE4-F9F4-4627-90C0-362BFD20BB8B}"/>
          </ac:spMkLst>
        </pc:spChg>
        <pc:spChg chg="add mod">
          <ac:chgData name="Tegischer Lukas" userId="f78daebb-0565-485c-bd0e-1cd035e796ff" providerId="ADAL" clId="{714E117A-A021-47B0-8606-90CC2D59EE7D}" dt="2022-04-09T20:58:02.450" v="172" actId="14100"/>
          <ac:spMkLst>
            <pc:docMk/>
            <pc:sldMk cId="2359450416" sldId="341"/>
            <ac:spMk id="7" creationId="{589AF12F-41DE-4762-9602-5874477F9713}"/>
          </ac:spMkLst>
        </pc:spChg>
        <pc:spChg chg="del">
          <ac:chgData name="Tegischer Lukas" userId="f78daebb-0565-485c-bd0e-1cd035e796ff" providerId="ADAL" clId="{714E117A-A021-47B0-8606-90CC2D59EE7D}" dt="2022-04-09T20:55:08.619" v="98" actId="478"/>
          <ac:spMkLst>
            <pc:docMk/>
            <pc:sldMk cId="2359450416" sldId="341"/>
            <ac:spMk id="8" creationId="{9D14CB47-A9F7-43A5-BBAB-6483264D2549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19" creationId="{5CCCD99C-7D8E-4797-981B-A22148DEBAD1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21" creationId="{090C743A-8661-482F-9A41-8A7025172C5C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23" creationId="{594477E0-CE85-4388-9987-2E6C9BFECBE2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29" creationId="{F06EAF46-2058-42AE-9B15-4A796F215CB3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31" creationId="{C6FF3930-8C31-4336-B80A-42642AFA8064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33" creationId="{51449F38-16C4-44F9-88AF-8A6F8A47C3CA}"/>
          </ac:spMkLst>
        </pc:spChg>
        <pc:spChg chg="add del">
          <ac:chgData name="Tegischer Lukas" userId="f78daebb-0565-485c-bd0e-1cd035e796ff" providerId="ADAL" clId="{714E117A-A021-47B0-8606-90CC2D59EE7D}" dt="2022-04-09T20:55:49.492" v="105" actId="26606"/>
          <ac:spMkLst>
            <pc:docMk/>
            <pc:sldMk cId="2359450416" sldId="341"/>
            <ac:spMk id="35" creationId="{6EF2B872-B9D7-4C0A-A63F-60629F15DBD6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1" creationId="{5CCCD99C-7D8E-4797-981B-A22148DEBAD1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2" creationId="{090C743A-8661-482F-9A41-8A7025172C5C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3" creationId="{594477E0-CE85-4388-9987-2E6C9BFECBE2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7" creationId="{F06EAF46-2058-42AE-9B15-4A796F215CB3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8" creationId="{C6FF3930-8C31-4336-B80A-42642AFA8064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49" creationId="{51449F38-16C4-44F9-88AF-8A6F8A47C3CA}"/>
          </ac:spMkLst>
        </pc:spChg>
        <pc:spChg chg="add del">
          <ac:chgData name="Tegischer Lukas" userId="f78daebb-0565-485c-bd0e-1cd035e796ff" providerId="ADAL" clId="{714E117A-A021-47B0-8606-90CC2D59EE7D}" dt="2022-04-09T20:55:52.373" v="107" actId="26606"/>
          <ac:spMkLst>
            <pc:docMk/>
            <pc:sldMk cId="2359450416" sldId="341"/>
            <ac:spMk id="50" creationId="{6EF2B872-B9D7-4C0A-A63F-60629F15DBD6}"/>
          </ac:spMkLst>
        </pc:spChg>
        <pc:grpChg chg="add del">
          <ac:chgData name="Tegischer Lukas" userId="f78daebb-0565-485c-bd0e-1cd035e796ff" providerId="ADAL" clId="{714E117A-A021-47B0-8606-90CC2D59EE7D}" dt="2022-04-09T20:55:49.492" v="105" actId="26606"/>
          <ac:grpSpMkLst>
            <pc:docMk/>
            <pc:sldMk cId="2359450416" sldId="341"/>
            <ac:grpSpMk id="25" creationId="{1D10CA79-B03E-42D2-AD45-46B9BA89E128}"/>
          </ac:grpSpMkLst>
        </pc:grpChg>
        <pc:grpChg chg="add del">
          <ac:chgData name="Tegischer Lukas" userId="f78daebb-0565-485c-bd0e-1cd035e796ff" providerId="ADAL" clId="{714E117A-A021-47B0-8606-90CC2D59EE7D}" dt="2022-04-09T20:55:49.492" v="105" actId="26606"/>
          <ac:grpSpMkLst>
            <pc:docMk/>
            <pc:sldMk cId="2359450416" sldId="341"/>
            <ac:grpSpMk id="37" creationId="{A7420396-5761-4EC6-AF03-978EE2077019}"/>
          </ac:grpSpMkLst>
        </pc:grpChg>
        <pc:grpChg chg="add del">
          <ac:chgData name="Tegischer Lukas" userId="f78daebb-0565-485c-bd0e-1cd035e796ff" providerId="ADAL" clId="{714E117A-A021-47B0-8606-90CC2D59EE7D}" dt="2022-04-09T20:55:52.373" v="107" actId="26606"/>
          <ac:grpSpMkLst>
            <pc:docMk/>
            <pc:sldMk cId="2359450416" sldId="341"/>
            <ac:grpSpMk id="44" creationId="{1D10CA79-B03E-42D2-AD45-46B9BA89E128}"/>
          </ac:grpSpMkLst>
        </pc:grpChg>
        <pc:grpChg chg="add del">
          <ac:chgData name="Tegischer Lukas" userId="f78daebb-0565-485c-bd0e-1cd035e796ff" providerId="ADAL" clId="{714E117A-A021-47B0-8606-90CC2D59EE7D}" dt="2022-04-09T20:55:52.373" v="107" actId="26606"/>
          <ac:grpSpMkLst>
            <pc:docMk/>
            <pc:sldMk cId="2359450416" sldId="341"/>
            <ac:grpSpMk id="51" creationId="{A7420396-5761-4EC6-AF03-978EE2077019}"/>
          </ac:grpSpMkLst>
        </pc:grpChg>
        <pc:graphicFrameChg chg="add mod modGraphic">
          <ac:chgData name="Tegischer Lukas" userId="f78daebb-0565-485c-bd0e-1cd035e796ff" providerId="ADAL" clId="{714E117A-A021-47B0-8606-90CC2D59EE7D}" dt="2022-04-09T20:55:52.373" v="107" actId="26606"/>
          <ac:graphicFrameMkLst>
            <pc:docMk/>
            <pc:sldMk cId="2359450416" sldId="341"/>
            <ac:graphicFrameMk id="3" creationId="{8EBA1381-3231-46A2-92C5-1F73136179B7}"/>
          </ac:graphicFrameMkLst>
        </pc:graphicFrameChg>
        <pc:graphicFrameChg chg="add mod modGraphic">
          <ac:chgData name="Tegischer Lukas" userId="f78daebb-0565-485c-bd0e-1cd035e796ff" providerId="ADAL" clId="{714E117A-A021-47B0-8606-90CC2D59EE7D}" dt="2022-04-09T20:58:11.593" v="173" actId="1076"/>
          <ac:graphicFrameMkLst>
            <pc:docMk/>
            <pc:sldMk cId="2359450416" sldId="341"/>
            <ac:graphicFrameMk id="34" creationId="{F8360F0E-420E-45B0-A126-569B2812E491}"/>
          </ac:graphicFrameMkLst>
        </pc:graphicFrameChg>
        <pc:picChg chg="del ord">
          <ac:chgData name="Tegischer Lukas" userId="f78daebb-0565-485c-bd0e-1cd035e796ff" providerId="ADAL" clId="{714E117A-A021-47B0-8606-90CC2D59EE7D}" dt="2022-04-09T20:56:51.414" v="121" actId="478"/>
          <ac:picMkLst>
            <pc:docMk/>
            <pc:sldMk cId="2359450416" sldId="341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714E117A-A021-47B0-8606-90CC2D59EE7D}" dt="2022-04-09T20:58:15.451" v="174" actId="47"/>
        <pc:sldMkLst>
          <pc:docMk/>
          <pc:sldMk cId="3702337590" sldId="342"/>
        </pc:sldMkLst>
      </pc:sldChg>
      <pc:sldChg chg="del">
        <pc:chgData name="Tegischer Lukas" userId="f78daebb-0565-485c-bd0e-1cd035e796ff" providerId="ADAL" clId="{714E117A-A021-47B0-8606-90CC2D59EE7D}" dt="2022-04-09T20:58:15.451" v="174" actId="47"/>
        <pc:sldMkLst>
          <pc:docMk/>
          <pc:sldMk cId="4043369750" sldId="343"/>
        </pc:sldMkLst>
      </pc:sldChg>
      <pc:sldChg chg="addSp delSp modSp add mod">
        <pc:chgData name="Tegischer Lukas" userId="f78daebb-0565-485c-bd0e-1cd035e796ff" providerId="ADAL" clId="{714E117A-A021-47B0-8606-90CC2D59EE7D}" dt="2022-04-09T20:55:02.649" v="95" actId="20577"/>
        <pc:sldMkLst>
          <pc:docMk/>
          <pc:sldMk cId="623055515" sldId="344"/>
        </pc:sldMkLst>
        <pc:spChg chg="add mod">
          <ac:chgData name="Tegischer Lukas" userId="f78daebb-0565-485c-bd0e-1cd035e796ff" providerId="ADAL" clId="{714E117A-A021-47B0-8606-90CC2D59EE7D}" dt="2022-04-09T20:55:02.649" v="95" actId="20577"/>
          <ac:spMkLst>
            <pc:docMk/>
            <pc:sldMk cId="623055515" sldId="344"/>
            <ac:spMk id="5" creationId="{E52CFD5E-CE30-4DB2-A09A-3850434550E3}"/>
          </ac:spMkLst>
        </pc:spChg>
        <pc:spChg chg="del">
          <ac:chgData name="Tegischer Lukas" userId="f78daebb-0565-485c-bd0e-1cd035e796ff" providerId="ADAL" clId="{714E117A-A021-47B0-8606-90CC2D59EE7D}" dt="2022-04-09T20:54:39.770" v="87" actId="478"/>
          <ac:spMkLst>
            <pc:docMk/>
            <pc:sldMk cId="623055515" sldId="344"/>
            <ac:spMk id="9" creationId="{4BC9E0A8-DC24-400D-AC2A-CBC77B87D39A}"/>
          </ac:spMkLst>
        </pc:spChg>
        <pc:graphicFrameChg chg="del">
          <ac:chgData name="Tegischer Lukas" userId="f78daebb-0565-485c-bd0e-1cd035e796ff" providerId="ADAL" clId="{714E117A-A021-47B0-8606-90CC2D59EE7D}" dt="2022-04-09T20:54:41.129" v="88" actId="478"/>
          <ac:graphicFrameMkLst>
            <pc:docMk/>
            <pc:sldMk cId="623055515" sldId="344"/>
            <ac:graphicFrameMk id="15" creationId="{C2FEC993-14AA-4BAB-946E-E871D587D641}"/>
          </ac:graphicFrameMkLst>
        </pc:graphicFrame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2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2192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5606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8091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Zinsenrechnung bei Krediten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417705" y="302475"/>
            <a:ext cx="1356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Begriffe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72E8B3A-F8EF-45B9-A023-6B2CEA02B304}"/>
                  </a:ext>
                </a:extLst>
              </p:cNvPr>
              <p:cNvSpPr txBox="1"/>
              <p:nvPr/>
            </p:nvSpPr>
            <p:spPr>
              <a:xfrm>
                <a:off x="636155" y="989620"/>
                <a:ext cx="9563100" cy="54086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50000"/>
                  </a:lnSpc>
                  <a:spcAft>
                    <a:spcPts val="24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Kreditzinsen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Leiht man sich Geld von der Bank aus, so muss man dafür Kreditzinsen zahlen.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24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Kreditsumme K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Geldbetrag, den man sich von der Bank ausleiht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24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Zinsen (Schuldzinsen) Z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Zinsen, die pro Jahr zusätzlich an die Bank bezahlt werden müssen.</a:t>
                </a:r>
                <a:endParaRPr lang="de-AT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24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Kreditrate T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 Geldbetrag, der am Ende des Jahres an die Bank zurückgezahlt wird.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24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Berechnung der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neuen Kreditsumme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am Ende eines Jahres: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4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𝑛𝑒𝑢</m:t>
                          </m:r>
                        </m:sub>
                      </m:sSub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de-AT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𝑎𝑙𝑡</m:t>
                          </m:r>
                        </m:sub>
                      </m:sSub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𝑍</m:t>
                      </m:r>
                      <m:r>
                        <a:rPr lang="de-AT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de-AT" b="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𝑇</m:t>
                      </m:r>
                    </m:oMath>
                  </m:oMathPara>
                </a14:m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2400"/>
                  </a:spcAft>
                  <a:buFont typeface="Wingdings" panose="05000000000000000000" pitchFamily="2" charset="2"/>
                  <a:buChar char=""/>
                </a:pP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Tilgung der Schulden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Rückzahlung der Schulden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50000"/>
                  </a:lnSpc>
                  <a:spcAft>
                    <a:spcPts val="240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 </a:t>
                </a:r>
                <a:r>
                  <a:rPr lang="de-AT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Tilgungsplan</a:t>
                </a:r>
                <a:r>
                  <a:rPr lang="de-AT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veranschaulicht, wie sich die Schulden im Laufe der Zeit ändern.</a:t>
                </a:r>
                <a:endParaRPr lang="de-AT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72E8B3A-F8EF-45B9-A023-6B2CEA02B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55" y="989620"/>
                <a:ext cx="9563100" cy="5408660"/>
              </a:xfrm>
              <a:prstGeom prst="rect">
                <a:avLst/>
              </a:prstGeom>
              <a:blipFill>
                <a:blip r:embed="rId4"/>
                <a:stretch>
                  <a:fillRect l="-382" b="-78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22970859-1737-43A4-8D7C-2F3D686CB5A2}"/>
              </a:ext>
            </a:extLst>
          </p:cNvPr>
          <p:cNvSpPr txBox="1"/>
          <p:nvPr/>
        </p:nvSpPr>
        <p:spPr>
          <a:xfrm>
            <a:off x="561975" y="406993"/>
            <a:ext cx="77343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b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Berechne die Gesamtschuld nach dem angegebenen Zeitraum.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Tabelle 20">
            <a:extLst>
              <a:ext uri="{FF2B5EF4-FFF2-40B4-BE49-F238E27FC236}">
                <a16:creationId xmlns:a16="http://schemas.microsoft.com/office/drawing/2014/main" id="{9477922C-362B-4004-A836-E39E5D2D5D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04068"/>
              </p:ext>
            </p:extLst>
          </p:nvPr>
        </p:nvGraphicFramePr>
        <p:xfrm>
          <a:off x="3928494" y="1094882"/>
          <a:ext cx="4335011" cy="1567918"/>
        </p:xfrm>
        <a:graphic>
          <a:graphicData uri="http://schemas.openxmlformats.org/drawingml/2006/table">
            <a:tbl>
              <a:tblPr firstRow="1" firstCol="1" bandRow="1"/>
              <a:tblGrid>
                <a:gridCol w="2415583">
                  <a:extLst>
                    <a:ext uri="{9D8B030D-6E8A-4147-A177-3AD203B41FA5}">
                      <a16:colId xmlns:a16="http://schemas.microsoft.com/office/drawing/2014/main" val="2686854975"/>
                    </a:ext>
                  </a:extLst>
                </a:gridCol>
                <a:gridCol w="1919428">
                  <a:extLst>
                    <a:ext uri="{9D8B030D-6E8A-4147-A177-3AD203B41FA5}">
                      <a16:colId xmlns:a16="http://schemas.microsoft.com/office/drawing/2014/main" val="58610998"/>
                    </a:ext>
                  </a:extLst>
                </a:gridCol>
              </a:tblGrid>
              <a:tr h="524368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</a:t>
                      </a:r>
                      <a:endParaRPr lang="de-AT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5740" marR="205740" marT="28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15 000 €</a:t>
                      </a:r>
                      <a:endParaRPr lang="de-AT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5740" marR="205740" marT="28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467787"/>
                  </a:ext>
                </a:extLst>
              </a:tr>
              <a:tr h="52177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Zinssatz</a:t>
                      </a:r>
                      <a:endParaRPr lang="de-AT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5740" marR="205740" marT="28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3,8 %</a:t>
                      </a:r>
                      <a:endParaRPr lang="de-AT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5740" marR="205740" marT="28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038521"/>
                  </a:ext>
                </a:extLst>
              </a:tr>
              <a:tr h="52177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Zeitdauer</a:t>
                      </a:r>
                      <a:endParaRPr lang="de-AT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5740" marR="205740" marT="28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20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Jahr</a:t>
                      </a:r>
                      <a:endParaRPr lang="de-AT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5740" marR="205740" marT="28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469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81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>
            <a:extLst>
              <a:ext uri="{FF2B5EF4-FFF2-40B4-BE49-F238E27FC236}">
                <a16:creationId xmlns:a16="http://schemas.microsoft.com/office/drawing/2014/main" id="{4BC9E0A8-DC24-400D-AC2A-CBC77B87D39A}"/>
              </a:ext>
            </a:extLst>
          </p:cNvPr>
          <p:cNvSpPr txBox="1"/>
          <p:nvPr/>
        </p:nvSpPr>
        <p:spPr>
          <a:xfrm>
            <a:off x="504824" y="303169"/>
            <a:ext cx="11220451" cy="14351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Zu Beginn des Jahres 2016 nimmt Henry einen Kredit in Höhe von 60 000 € zu einem Zinssatz von 6,5 % auf. Am Ende des ersten Jahres zahlt Henry 15 000 € zurück, nach dem zweiten Jahr eine Kreditrate von 20 000 €. Nach dem dritten Jahr wird eine Rate von 10 000 € bezahlt.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Vervollständige den Tilgungsplan bis zum Beginn des Jahres 2019.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elle 14">
            <a:extLst>
              <a:ext uri="{FF2B5EF4-FFF2-40B4-BE49-F238E27FC236}">
                <a16:creationId xmlns:a16="http://schemas.microsoft.com/office/drawing/2014/main" id="{C2FEC993-14AA-4BAB-946E-E871D587D6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001621"/>
              </p:ext>
            </p:extLst>
          </p:nvPr>
        </p:nvGraphicFramePr>
        <p:xfrm>
          <a:off x="504823" y="1842703"/>
          <a:ext cx="11468101" cy="4853371"/>
        </p:xfrm>
        <a:graphic>
          <a:graphicData uri="http://schemas.openxmlformats.org/drawingml/2006/table">
            <a:tbl>
              <a:tblPr firstRow="1" firstCol="1" bandRow="1"/>
              <a:tblGrid>
                <a:gridCol w="2028073">
                  <a:extLst>
                    <a:ext uri="{9D8B030D-6E8A-4147-A177-3AD203B41FA5}">
                      <a16:colId xmlns:a16="http://schemas.microsoft.com/office/drawing/2014/main" val="1900434725"/>
                    </a:ext>
                  </a:extLst>
                </a:gridCol>
                <a:gridCol w="3827564">
                  <a:extLst>
                    <a:ext uri="{9D8B030D-6E8A-4147-A177-3AD203B41FA5}">
                      <a16:colId xmlns:a16="http://schemas.microsoft.com/office/drawing/2014/main" val="967515395"/>
                    </a:ext>
                  </a:extLst>
                </a:gridCol>
                <a:gridCol w="2380677">
                  <a:extLst>
                    <a:ext uri="{9D8B030D-6E8A-4147-A177-3AD203B41FA5}">
                      <a16:colId xmlns:a16="http://schemas.microsoft.com/office/drawing/2014/main" val="1635847404"/>
                    </a:ext>
                  </a:extLst>
                </a:gridCol>
                <a:gridCol w="3231787">
                  <a:extLst>
                    <a:ext uri="{9D8B030D-6E8A-4147-A177-3AD203B41FA5}">
                      <a16:colId xmlns:a16="http://schemas.microsoft.com/office/drawing/2014/main" val="3006610355"/>
                    </a:ext>
                  </a:extLst>
                </a:gridCol>
              </a:tblGrid>
              <a:tr h="784175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Jahr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Kreditsumme</a:t>
                      </a:r>
                      <a:b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(Beginn des Jahres)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Schuld-Zinsen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Kreditrate </a:t>
                      </a:r>
                      <a:b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(Ende des Jahres)</a:t>
                      </a:r>
                      <a:endParaRPr lang="de-A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097217"/>
                  </a:ext>
                </a:extLst>
              </a:tr>
              <a:tr h="101729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de-A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60 000 €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15 000 €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7002792"/>
                  </a:ext>
                </a:extLst>
              </a:tr>
              <a:tr h="101729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de-A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1055905"/>
                  </a:ext>
                </a:extLst>
              </a:tr>
              <a:tr h="101729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de-A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517476"/>
                  </a:ext>
                </a:extLst>
              </a:tr>
              <a:tr h="1017299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de-A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de-AT" sz="1800" b="0" i="0" u="none" strike="noStrike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AT" sz="18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57609" marR="157609" marT="2189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311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90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E52CFD5E-CE30-4DB2-A09A-3850434550E3}"/>
              </a:ext>
            </a:extLst>
          </p:cNvPr>
          <p:cNvSpPr txBox="1"/>
          <p:nvPr/>
        </p:nvSpPr>
        <p:spPr>
          <a:xfrm>
            <a:off x="419099" y="439779"/>
            <a:ext cx="11572875" cy="22819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+mj-lt"/>
              <a:buAutoNum type="alphaLcPeriod" startAt="2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Welche Kreditsumme ist zu Beginn des Jahres 2019 fällig? </a:t>
            </a: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+mj-lt"/>
              <a:buAutoNum type="alphaLcPeriod" startAt="2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+mj-lt"/>
              <a:buAutoNum type="alphaLcPeriod" startAt="2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+mj-lt"/>
              <a:buAutoNum type="alphaLcPeriod" startAt="2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+mj-lt"/>
              <a:buAutoNum type="alphaLcPeriod" startAt="2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Welchen Betrag muss Henry am Ende des Jahres 2019 bezahlen, wenn er die gesamte Schuldlast abzahlen möchte?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05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589AF12F-41DE-4762-9602-5874477F9713}"/>
              </a:ext>
            </a:extLst>
          </p:cNvPr>
          <p:cNvSpPr txBox="1"/>
          <p:nvPr/>
        </p:nvSpPr>
        <p:spPr>
          <a:xfrm>
            <a:off x="381001" y="195948"/>
            <a:ext cx="100393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2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Ein Tilgungsplan ist gegeben. Der Zinssatz beträgt 10,2 %. Vervollständige den Tilgungsplan in den Jahren 2019 - 2021.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4" name="Tabelle 33">
            <a:extLst>
              <a:ext uri="{FF2B5EF4-FFF2-40B4-BE49-F238E27FC236}">
                <a16:creationId xmlns:a16="http://schemas.microsoft.com/office/drawing/2014/main" id="{F8360F0E-420E-45B0-A126-569B2812E4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263323"/>
              </p:ext>
            </p:extLst>
          </p:nvPr>
        </p:nvGraphicFramePr>
        <p:xfrm>
          <a:off x="305320" y="1196196"/>
          <a:ext cx="11581359" cy="5532531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1890477">
                  <a:extLst>
                    <a:ext uri="{9D8B030D-6E8A-4147-A177-3AD203B41FA5}">
                      <a16:colId xmlns:a16="http://schemas.microsoft.com/office/drawing/2014/main" val="991493028"/>
                    </a:ext>
                  </a:extLst>
                </a:gridCol>
                <a:gridCol w="3914825">
                  <a:extLst>
                    <a:ext uri="{9D8B030D-6E8A-4147-A177-3AD203B41FA5}">
                      <a16:colId xmlns:a16="http://schemas.microsoft.com/office/drawing/2014/main" val="924233497"/>
                    </a:ext>
                  </a:extLst>
                </a:gridCol>
                <a:gridCol w="2511103">
                  <a:extLst>
                    <a:ext uri="{9D8B030D-6E8A-4147-A177-3AD203B41FA5}">
                      <a16:colId xmlns:a16="http://schemas.microsoft.com/office/drawing/2014/main" val="2202036931"/>
                    </a:ext>
                  </a:extLst>
                </a:gridCol>
                <a:gridCol w="3264954">
                  <a:extLst>
                    <a:ext uri="{9D8B030D-6E8A-4147-A177-3AD203B41FA5}">
                      <a16:colId xmlns:a16="http://schemas.microsoft.com/office/drawing/2014/main" val="1833169717"/>
                    </a:ext>
                  </a:extLst>
                </a:gridCol>
              </a:tblGrid>
              <a:tr h="7319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Jahr</a:t>
                      </a:r>
                      <a:endParaRPr lang="de-AT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Kreditsumme</a:t>
                      </a:r>
                      <a:br>
                        <a:rPr lang="de-AT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de-AT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(Beginn des Jahres)</a:t>
                      </a:r>
                      <a:endParaRPr lang="de-AT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Schuld-Zinsen</a:t>
                      </a:r>
                      <a:endParaRPr lang="de-AT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Kreditrate </a:t>
                      </a:r>
                      <a:br>
                        <a:rPr lang="de-AT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de-AT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(Ende des Jahres)</a:t>
                      </a:r>
                      <a:endParaRPr lang="de-AT" sz="20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351614"/>
                  </a:ext>
                </a:extLst>
              </a:tr>
              <a:tr h="1383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</a:t>
                      </a:r>
                      <a:endParaRPr lang="de-AT" sz="20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40 000 €</a:t>
                      </a:r>
                      <a:endParaRPr lang="de-AT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9166800"/>
                  </a:ext>
                </a:extLst>
              </a:tr>
              <a:tr h="1383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2020</a:t>
                      </a:r>
                      <a:endParaRPr lang="de-AT" sz="20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3 200 €</a:t>
                      </a:r>
                      <a:endParaRPr lang="de-AT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4421689"/>
                  </a:ext>
                </a:extLst>
              </a:tr>
              <a:tr h="13839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</a:t>
                      </a:r>
                      <a:endParaRPr lang="de-AT" sz="20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1 400 €</a:t>
                      </a:r>
                      <a:endParaRPr lang="de-AT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0347820"/>
                  </a:ext>
                </a:extLst>
              </a:tr>
              <a:tr h="528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</a:t>
                      </a:r>
                      <a:endParaRPr lang="de-AT" sz="20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4 500 €</a:t>
                      </a:r>
                      <a:endParaRPr lang="de-AT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AT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de-AT" sz="2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214347" marR="160761" marT="107174" marB="10717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37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450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331</Words>
  <Application>Microsoft Office PowerPoint</Application>
  <PresentationFormat>Breitbild</PresentationFormat>
  <Paragraphs>66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Zinsenrechnung bei Krediten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2022-11-04T15:43:00Z</dcterms:modified>
</cp:coreProperties>
</file>