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D10BA7B-C77C-4E7C-92C3-D3B673D16EE2}"/>
    <pc:docChg chg="undo custSel addSld delSld modSld sldOrd">
      <pc:chgData name="Tegischer Lukas" userId="f78daebb-0565-485c-bd0e-1cd035e796ff" providerId="ADAL" clId="{3D10BA7B-C77C-4E7C-92C3-D3B673D16EE2}" dt="2020-06-07T11:29:09.315" v="370"/>
      <pc:docMkLst>
        <pc:docMk/>
      </pc:docMkLst>
      <pc:sldChg chg="modSp">
        <pc:chgData name="Tegischer Lukas" userId="f78daebb-0565-485c-bd0e-1cd035e796ff" providerId="ADAL" clId="{3D10BA7B-C77C-4E7C-92C3-D3B673D16EE2}" dt="2020-06-07T10:15:19.31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10BA7B-C77C-4E7C-92C3-D3B673D16EE2}" dt="2020-06-07T10:15:19.31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10BA7B-C77C-4E7C-92C3-D3B673D16EE2}" dt="2020-06-07T10:15:26.324" v="1" actId="2696"/>
        <pc:sldMkLst>
          <pc:docMk/>
          <pc:sldMk cId="4068653008" sldId="278"/>
        </pc:sldMkLst>
      </pc:sldChg>
      <pc:sldChg chg="modSp modTransition">
        <pc:chgData name="Tegischer Lukas" userId="f78daebb-0565-485c-bd0e-1cd035e796ff" providerId="ADAL" clId="{3D10BA7B-C77C-4E7C-92C3-D3B673D16EE2}" dt="2020-06-07T11:29:09.315" v="370"/>
        <pc:sldMkLst>
          <pc:docMk/>
          <pc:sldMk cId="3932101437" sldId="291"/>
        </pc:sldMkLst>
        <pc:spChg chg="mod">
          <ac:chgData name="Tegischer Lukas" userId="f78daebb-0565-485c-bd0e-1cd035e796ff" providerId="ADAL" clId="{3D10BA7B-C77C-4E7C-92C3-D3B673D16EE2}" dt="2020-06-07T11:25:36.749" v="3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10BA7B-C77C-4E7C-92C3-D3B673D16EE2}" dt="2020-06-07T10:15:26.579" v="2" actId="2696"/>
        <pc:sldMkLst>
          <pc:docMk/>
          <pc:sldMk cId="1734916120" sldId="292"/>
        </pc:sldMkLst>
      </pc:sldChg>
      <pc:sldChg chg="del">
        <pc:chgData name="Tegischer Lukas" userId="f78daebb-0565-485c-bd0e-1cd035e796ff" providerId="ADAL" clId="{3D10BA7B-C77C-4E7C-92C3-D3B673D16EE2}" dt="2020-06-07T10:15:26.803" v="3" actId="2696"/>
        <pc:sldMkLst>
          <pc:docMk/>
          <pc:sldMk cId="9019387" sldId="293"/>
        </pc:sldMkLst>
      </pc:sldChg>
      <pc:sldChg chg="del">
        <pc:chgData name="Tegischer Lukas" userId="f78daebb-0565-485c-bd0e-1cd035e796ff" providerId="ADAL" clId="{3D10BA7B-C77C-4E7C-92C3-D3B673D16EE2}" dt="2020-06-07T10:15:26.980" v="4" actId="2696"/>
        <pc:sldMkLst>
          <pc:docMk/>
          <pc:sldMk cId="1255424917" sldId="294"/>
        </pc:sldMkLst>
      </pc:sldChg>
      <pc:sldChg chg="del">
        <pc:chgData name="Tegischer Lukas" userId="f78daebb-0565-485c-bd0e-1cd035e796ff" providerId="ADAL" clId="{3D10BA7B-C77C-4E7C-92C3-D3B673D16EE2}" dt="2020-06-07T10:15:27.204" v="5" actId="2696"/>
        <pc:sldMkLst>
          <pc:docMk/>
          <pc:sldMk cId="2256980491" sldId="295"/>
        </pc:sldMkLst>
      </pc:sldChg>
      <pc:sldChg chg="addSp delSp modSp modTransition delAnim modAnim">
        <pc:chgData name="Tegischer Lukas" userId="f78daebb-0565-485c-bd0e-1cd035e796ff" providerId="ADAL" clId="{3D10BA7B-C77C-4E7C-92C3-D3B673D16EE2}" dt="2020-06-07T11:28:40.704" v="365"/>
        <pc:sldMkLst>
          <pc:docMk/>
          <pc:sldMk cId="3243246482" sldId="296"/>
        </pc:sldMkLst>
        <pc:spChg chg="del">
          <ac:chgData name="Tegischer Lukas" userId="f78daebb-0565-485c-bd0e-1cd035e796ff" providerId="ADAL" clId="{3D10BA7B-C77C-4E7C-92C3-D3B673D16EE2}" dt="2020-06-07T10:15:47.142" v="11" actId="478"/>
          <ac:spMkLst>
            <pc:docMk/>
            <pc:sldMk cId="3243246482" sldId="296"/>
            <ac:spMk id="4" creationId="{6E17D2A0-FCAD-4D78-BF2A-394EB2D06630}"/>
          </ac:spMkLst>
        </pc:spChg>
        <pc:spChg chg="add mod">
          <ac:chgData name="Tegischer Lukas" userId="f78daebb-0565-485c-bd0e-1cd035e796ff" providerId="ADAL" clId="{3D10BA7B-C77C-4E7C-92C3-D3B673D16EE2}" dt="2020-06-07T10:16:53.563" v="26" actId="1076"/>
          <ac:spMkLst>
            <pc:docMk/>
            <pc:sldMk cId="3243246482" sldId="296"/>
            <ac:spMk id="5" creationId="{CFBC320D-09C8-45AB-867A-120C7336A8DB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6" creationId="{28204F1F-A723-46CB-9D89-0EF6CA7A391B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15" creationId="{BE8F82D4-A17C-4565-B6F5-A43011230658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3D10BA7B-C77C-4E7C-92C3-D3B673D16EE2}" dt="2020-06-07T10:17:21.467" v="40" actId="1076"/>
          <ac:picMkLst>
            <pc:docMk/>
            <pc:sldMk cId="3243246482" sldId="296"/>
            <ac:picMk id="11" creationId="{CB59E987-7DF1-4462-A8CC-936245B6C7CA}"/>
          </ac:picMkLst>
        </pc:picChg>
        <pc:picChg chg="del mod">
          <ac:chgData name="Tegischer Lukas" userId="f78daebb-0565-485c-bd0e-1cd035e796ff" providerId="ADAL" clId="{3D10BA7B-C77C-4E7C-92C3-D3B673D16EE2}" dt="2020-06-07T10:16:54.255" v="27" actId="478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modAnim">
        <pc:chgData name="Tegischer Lukas" userId="f78daebb-0565-485c-bd0e-1cd035e796ff" providerId="ADAL" clId="{3D10BA7B-C77C-4E7C-92C3-D3B673D16EE2}" dt="2020-06-07T10:25:50.311" v="193" actId="20577"/>
        <pc:sldMkLst>
          <pc:docMk/>
          <pc:sldMk cId="2076748036" sldId="297"/>
        </pc:sldMkLst>
        <pc:spChg chg="add mod">
          <ac:chgData name="Tegischer Lukas" userId="f78daebb-0565-485c-bd0e-1cd035e796ff" providerId="ADAL" clId="{3D10BA7B-C77C-4E7C-92C3-D3B673D16EE2}" dt="2020-06-07T10:21:51.105" v="149" actId="404"/>
          <ac:spMkLst>
            <pc:docMk/>
            <pc:sldMk cId="2076748036" sldId="297"/>
            <ac:spMk id="2" creationId="{F2EEAEA9-DE79-42B9-82EB-F0B83F85440C}"/>
          </ac:spMkLst>
        </pc:spChg>
        <pc:spChg chg="add mod">
          <ac:chgData name="Tegischer Lukas" userId="f78daebb-0565-485c-bd0e-1cd035e796ff" providerId="ADAL" clId="{3D10BA7B-C77C-4E7C-92C3-D3B673D16EE2}" dt="2020-06-07T10:20:48.850" v="118" actId="1076"/>
          <ac:spMkLst>
            <pc:docMk/>
            <pc:sldMk cId="2076748036" sldId="297"/>
            <ac:spMk id="4" creationId="{7753F84B-B160-49DA-B3C3-DB5656D3F605}"/>
          </ac:spMkLst>
        </pc:spChg>
        <pc:spChg chg="del">
          <ac:chgData name="Tegischer Lukas" userId="f78daebb-0565-485c-bd0e-1cd035e796ff" providerId="ADAL" clId="{3D10BA7B-C77C-4E7C-92C3-D3B673D16EE2}" dt="2020-06-07T10:16:07.712" v="18" actId="478"/>
          <ac:spMkLst>
            <pc:docMk/>
            <pc:sldMk cId="2076748036" sldId="297"/>
            <ac:spMk id="5" creationId="{61059ABE-34ED-4436-B6F6-B30F3D0B11A1}"/>
          </ac:spMkLst>
        </pc:spChg>
        <pc:spChg chg="add mod">
          <ac:chgData name="Tegischer Lukas" userId="f78daebb-0565-485c-bd0e-1cd035e796ff" providerId="ADAL" clId="{3D10BA7B-C77C-4E7C-92C3-D3B673D16EE2}" dt="2020-06-07T10:25:50.311" v="193" actId="20577"/>
          <ac:spMkLst>
            <pc:docMk/>
            <pc:sldMk cId="2076748036" sldId="297"/>
            <ac:spMk id="6" creationId="{F89C4D49-A985-41B3-A57D-1B7453137206}"/>
          </ac:spMkLst>
        </pc:spChg>
        <pc:spChg chg="add mod">
          <ac:chgData name="Tegischer Lukas" userId="f78daebb-0565-485c-bd0e-1cd035e796ff" providerId="ADAL" clId="{3D10BA7B-C77C-4E7C-92C3-D3B673D16EE2}" dt="2020-06-07T10:21:56.474" v="150" actId="1076"/>
          <ac:spMkLst>
            <pc:docMk/>
            <pc:sldMk cId="2076748036" sldId="297"/>
            <ac:spMk id="7" creationId="{D2866465-1D8C-4D09-9130-0390E4AEB821}"/>
          </ac:spMkLst>
        </pc:spChg>
        <pc:spChg chg="add mod">
          <ac:chgData name="Tegischer Lukas" userId="f78daebb-0565-485c-bd0e-1cd035e796ff" providerId="ADAL" clId="{3D10BA7B-C77C-4E7C-92C3-D3B673D16EE2}" dt="2020-06-07T10:23:09.127" v="162" actId="403"/>
          <ac:spMkLst>
            <pc:docMk/>
            <pc:sldMk cId="2076748036" sldId="297"/>
            <ac:spMk id="8" creationId="{4521D018-27A5-4E38-AE08-95B0F7FCEA95}"/>
          </ac:spMkLst>
        </pc:spChg>
        <pc:picChg chg="del">
          <ac:chgData name="Tegischer Lukas" userId="f78daebb-0565-485c-bd0e-1cd035e796ff" providerId="ADAL" clId="{3D10BA7B-C77C-4E7C-92C3-D3B673D16EE2}" dt="2020-06-07T10:16:06.716" v="17" actId="478"/>
          <ac:picMkLst>
            <pc:docMk/>
            <pc:sldMk cId="2076748036" sldId="297"/>
            <ac:picMk id="10" creationId="{080C4013-7439-4776-A233-6AC45A81D609}"/>
          </ac:picMkLst>
        </pc:picChg>
        <pc:picChg chg="add mod">
          <ac:chgData name="Tegischer Lukas" userId="f78daebb-0565-485c-bd0e-1cd035e796ff" providerId="ADAL" clId="{3D10BA7B-C77C-4E7C-92C3-D3B673D16EE2}" dt="2020-06-07T10:22:57.709" v="160" actId="14100"/>
          <ac:picMkLst>
            <pc:docMk/>
            <pc:sldMk cId="2076748036" sldId="297"/>
            <ac:picMk id="11" creationId="{11DBEB43-7476-47D3-9E34-7693E43DF86A}"/>
          </ac:picMkLst>
        </pc:picChg>
      </pc:sldChg>
      <pc:sldChg chg="addSp delSp modSp add delAnim modAnim">
        <pc:chgData name="Tegischer Lukas" userId="f78daebb-0565-485c-bd0e-1cd035e796ff" providerId="ADAL" clId="{3D10BA7B-C77C-4E7C-92C3-D3B673D16EE2}" dt="2020-06-07T10:25:54.548" v="197" actId="20577"/>
        <pc:sldMkLst>
          <pc:docMk/>
          <pc:sldMk cId="3797321451" sldId="298"/>
        </pc:sldMkLst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2" creationId="{F2EEAEA9-DE79-42B9-82EB-F0B83F85440C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4" creationId="{7753F84B-B160-49DA-B3C3-DB5656D3F605}"/>
          </ac:spMkLst>
        </pc:spChg>
        <pc:spChg chg="add mod">
          <ac:chgData name="Tegischer Lukas" userId="f78daebb-0565-485c-bd0e-1cd035e796ff" providerId="ADAL" clId="{3D10BA7B-C77C-4E7C-92C3-D3B673D16EE2}" dt="2020-06-07T10:25:20.823" v="182" actId="207"/>
          <ac:spMkLst>
            <pc:docMk/>
            <pc:sldMk cId="3797321451" sldId="298"/>
            <ac:spMk id="5" creationId="{6D8E20E7-E8E2-477C-B860-7F33BA89AFAB}"/>
          </ac:spMkLst>
        </pc:spChg>
        <pc:spChg chg="mod">
          <ac:chgData name="Tegischer Lukas" userId="f78daebb-0565-485c-bd0e-1cd035e796ff" providerId="ADAL" clId="{3D10BA7B-C77C-4E7C-92C3-D3B673D16EE2}" dt="2020-06-07T10:25:54.548" v="197" actId="20577"/>
          <ac:spMkLst>
            <pc:docMk/>
            <pc:sldMk cId="3797321451" sldId="298"/>
            <ac:spMk id="6" creationId="{F89C4D49-A985-41B3-A57D-1B7453137206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7" creationId="{D2866465-1D8C-4D09-9130-0390E4AEB821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8" creationId="{4521D018-27A5-4E38-AE08-95B0F7FCEA95}"/>
          </ac:spMkLst>
        </pc:spChg>
        <pc:picChg chg="del">
          <ac:chgData name="Tegischer Lukas" userId="f78daebb-0565-485c-bd0e-1cd035e796ff" providerId="ADAL" clId="{3D10BA7B-C77C-4E7C-92C3-D3B673D16EE2}" dt="2020-06-07T10:24:20.487" v="169" actId="478"/>
          <ac:picMkLst>
            <pc:docMk/>
            <pc:sldMk cId="3797321451" sldId="298"/>
            <ac:picMk id="11" creationId="{11DBEB43-7476-47D3-9E34-7693E43DF86A}"/>
          </ac:picMkLst>
        </pc:picChg>
      </pc:sldChg>
      <pc:sldChg chg="addSp delSp modSp add addAnim delAnim">
        <pc:chgData name="Tegischer Lukas" userId="f78daebb-0565-485c-bd0e-1cd035e796ff" providerId="ADAL" clId="{3D10BA7B-C77C-4E7C-92C3-D3B673D16EE2}" dt="2020-06-07T11:18:15.229" v="221" actId="14100"/>
        <pc:sldMkLst>
          <pc:docMk/>
          <pc:sldMk cId="2388900276" sldId="299"/>
        </pc:sldMkLst>
        <pc:spChg chg="add del">
          <ac:chgData name="Tegischer Lukas" userId="f78daebb-0565-485c-bd0e-1cd035e796ff" providerId="ADAL" clId="{3D10BA7B-C77C-4E7C-92C3-D3B673D16EE2}" dt="2020-06-07T10:26:51.046" v="200"/>
          <ac:spMkLst>
            <pc:docMk/>
            <pc:sldMk cId="2388900276" sldId="299"/>
            <ac:spMk id="2" creationId="{72FC60FE-C6E2-4C2F-ACB2-866334534D59}"/>
          </ac:spMkLst>
        </pc:spChg>
        <pc:spChg chg="add mod">
          <ac:chgData name="Tegischer Lukas" userId="f78daebb-0565-485c-bd0e-1cd035e796ff" providerId="ADAL" clId="{3D10BA7B-C77C-4E7C-92C3-D3B673D16EE2}" dt="2020-06-07T10:27:20.443" v="212" actId="20577"/>
          <ac:spMkLst>
            <pc:docMk/>
            <pc:sldMk cId="2388900276" sldId="299"/>
            <ac:spMk id="4" creationId="{FD9CEACB-FDF3-49DF-8C0A-3F7548253F77}"/>
          </ac:spMkLst>
        </pc:spChg>
        <pc:spChg chg="add del">
          <ac:chgData name="Tegischer Lukas" userId="f78daebb-0565-485c-bd0e-1cd035e796ff" providerId="ADAL" clId="{3D10BA7B-C77C-4E7C-92C3-D3B673D16EE2}" dt="2020-06-07T10:27:00.154" v="204" actId="478"/>
          <ac:spMkLst>
            <pc:docMk/>
            <pc:sldMk cId="2388900276" sldId="299"/>
            <ac:spMk id="5" creationId="{6D8E20E7-E8E2-477C-B860-7F33BA89AFAB}"/>
          </ac:spMkLst>
        </pc:spChg>
        <pc:spChg chg="add del">
          <ac:chgData name="Tegischer Lukas" userId="f78daebb-0565-485c-bd0e-1cd035e796ff" providerId="ADAL" clId="{3D10BA7B-C77C-4E7C-92C3-D3B673D16EE2}" dt="2020-06-07T10:27:01.053" v="205" actId="478"/>
          <ac:spMkLst>
            <pc:docMk/>
            <pc:sldMk cId="2388900276" sldId="299"/>
            <ac:spMk id="6" creationId="{F89C4D49-A985-41B3-A57D-1B7453137206}"/>
          </ac:spMkLst>
        </pc:spChg>
        <pc:picChg chg="add mod">
          <ac:chgData name="Tegischer Lukas" userId="f78daebb-0565-485c-bd0e-1cd035e796ff" providerId="ADAL" clId="{3D10BA7B-C77C-4E7C-92C3-D3B673D16EE2}" dt="2020-06-07T11:18:15.229" v="221" actId="14100"/>
          <ac:picMkLst>
            <pc:docMk/>
            <pc:sldMk cId="2388900276" sldId="299"/>
            <ac:picMk id="8" creationId="{283A9215-304C-4A6C-B970-407EA26B86CF}"/>
          </ac:picMkLst>
        </pc:picChg>
        <pc:picChg chg="add del">
          <ac:chgData name="Tegischer Lukas" userId="f78daebb-0565-485c-bd0e-1cd035e796ff" providerId="ADAL" clId="{3D10BA7B-C77C-4E7C-92C3-D3B673D16EE2}" dt="2020-06-07T10:26:57.251" v="203" actId="478"/>
          <ac:picMkLst>
            <pc:docMk/>
            <pc:sldMk cId="2388900276" sldId="299"/>
            <ac:picMk id="14" creationId="{053D7308-DE5D-4085-8981-CCF5F27D1668}"/>
          </ac:picMkLst>
        </pc:picChg>
      </pc:sldChg>
      <pc:sldChg chg="addSp delSp modSp add delAnim modAnim">
        <pc:chgData name="Tegischer Lukas" userId="f78daebb-0565-485c-bd0e-1cd035e796ff" providerId="ADAL" clId="{3D10BA7B-C77C-4E7C-92C3-D3B673D16EE2}" dt="2020-06-07T11:25:14.280" v="310"/>
        <pc:sldMkLst>
          <pc:docMk/>
          <pc:sldMk cId="1551442920" sldId="300"/>
        </pc:sldMkLst>
        <pc:spChg chg="del">
          <ac:chgData name="Tegischer Lukas" userId="f78daebb-0565-485c-bd0e-1cd035e796ff" providerId="ADAL" clId="{3D10BA7B-C77C-4E7C-92C3-D3B673D16EE2}" dt="2020-06-07T11:19:42.031" v="224" actId="478"/>
          <ac:spMkLst>
            <pc:docMk/>
            <pc:sldMk cId="1551442920" sldId="300"/>
            <ac:spMk id="2" creationId="{F2EEAEA9-DE79-42B9-82EB-F0B83F85440C}"/>
          </ac:spMkLst>
        </pc:spChg>
        <pc:spChg chg="del">
          <ac:chgData name="Tegischer Lukas" userId="f78daebb-0565-485c-bd0e-1cd035e796ff" providerId="ADAL" clId="{3D10BA7B-C77C-4E7C-92C3-D3B673D16EE2}" dt="2020-06-07T11:19:44.581" v="226" actId="478"/>
          <ac:spMkLst>
            <pc:docMk/>
            <pc:sldMk cId="1551442920" sldId="300"/>
            <ac:spMk id="4" creationId="{7753F84B-B160-49DA-B3C3-DB5656D3F605}"/>
          </ac:spMkLst>
        </pc:spChg>
        <pc:spChg chg="add mod">
          <ac:chgData name="Tegischer Lukas" userId="f78daebb-0565-485c-bd0e-1cd035e796ff" providerId="ADAL" clId="{3D10BA7B-C77C-4E7C-92C3-D3B673D16EE2}" dt="2020-06-07T11:20:50.328" v="237" actId="20577"/>
          <ac:spMkLst>
            <pc:docMk/>
            <pc:sldMk cId="1551442920" sldId="300"/>
            <ac:spMk id="5" creationId="{0B270554-D748-44FA-B800-080F8FC70BD7}"/>
          </ac:spMkLst>
        </pc:spChg>
        <pc:spChg chg="mod">
          <ac:chgData name="Tegischer Lukas" userId="f78daebb-0565-485c-bd0e-1cd035e796ff" providerId="ADAL" clId="{3D10BA7B-C77C-4E7C-92C3-D3B673D16EE2}" dt="2020-06-07T11:20:12.604" v="236" actId="1076"/>
          <ac:spMkLst>
            <pc:docMk/>
            <pc:sldMk cId="1551442920" sldId="300"/>
            <ac:spMk id="6" creationId="{F89C4D49-A985-41B3-A57D-1B7453137206}"/>
          </ac:spMkLst>
        </pc:spChg>
        <pc:spChg chg="del">
          <ac:chgData name="Tegischer Lukas" userId="f78daebb-0565-485c-bd0e-1cd035e796ff" providerId="ADAL" clId="{3D10BA7B-C77C-4E7C-92C3-D3B673D16EE2}" dt="2020-06-07T11:19:44.581" v="226" actId="478"/>
          <ac:spMkLst>
            <pc:docMk/>
            <pc:sldMk cId="1551442920" sldId="300"/>
            <ac:spMk id="7" creationId="{D2866465-1D8C-4D09-9130-0390E4AEB821}"/>
          </ac:spMkLst>
        </pc:spChg>
        <pc:spChg chg="del">
          <ac:chgData name="Tegischer Lukas" userId="f78daebb-0565-485c-bd0e-1cd035e796ff" providerId="ADAL" clId="{3D10BA7B-C77C-4E7C-92C3-D3B673D16EE2}" dt="2020-06-07T11:19:43.052" v="225" actId="478"/>
          <ac:spMkLst>
            <pc:docMk/>
            <pc:sldMk cId="1551442920" sldId="300"/>
            <ac:spMk id="8" creationId="{4521D018-27A5-4E38-AE08-95B0F7FCEA95}"/>
          </ac:spMkLst>
        </pc:spChg>
        <pc:spChg chg="add mod">
          <ac:chgData name="Tegischer Lukas" userId="f78daebb-0565-485c-bd0e-1cd035e796ff" providerId="ADAL" clId="{3D10BA7B-C77C-4E7C-92C3-D3B673D16EE2}" dt="2020-06-07T11:22:11.716" v="281" actId="1076"/>
          <ac:spMkLst>
            <pc:docMk/>
            <pc:sldMk cId="1551442920" sldId="300"/>
            <ac:spMk id="9" creationId="{C7E32E95-4AA7-4CE8-BD57-B228D13854A6}"/>
          </ac:spMkLst>
        </pc:spChg>
        <pc:spChg chg="add mod">
          <ac:chgData name="Tegischer Lukas" userId="f78daebb-0565-485c-bd0e-1cd035e796ff" providerId="ADAL" clId="{3D10BA7B-C77C-4E7C-92C3-D3B673D16EE2}" dt="2020-06-07T11:22:14.445" v="282" actId="1076"/>
          <ac:spMkLst>
            <pc:docMk/>
            <pc:sldMk cId="1551442920" sldId="300"/>
            <ac:spMk id="10" creationId="{4ACE0C5D-7B97-4B9D-B837-C59391AD833C}"/>
          </ac:spMkLst>
        </pc:spChg>
        <pc:picChg chg="del">
          <ac:chgData name="Tegischer Lukas" userId="f78daebb-0565-485c-bd0e-1cd035e796ff" providerId="ADAL" clId="{3D10BA7B-C77C-4E7C-92C3-D3B673D16EE2}" dt="2020-06-07T11:19:44.581" v="226" actId="478"/>
          <ac:picMkLst>
            <pc:docMk/>
            <pc:sldMk cId="1551442920" sldId="300"/>
            <ac:picMk id="11" creationId="{11DBEB43-7476-47D3-9E34-7693E43DF86A}"/>
          </ac:picMkLst>
        </pc:picChg>
      </pc:sldChg>
      <pc:sldChg chg="addSp delSp modSp add ord">
        <pc:chgData name="Tegischer Lukas" userId="f78daebb-0565-485c-bd0e-1cd035e796ff" providerId="ADAL" clId="{3D10BA7B-C77C-4E7C-92C3-D3B673D16EE2}" dt="2020-06-07T11:24:15.899" v="308" actId="1076"/>
        <pc:sldMkLst>
          <pc:docMk/>
          <pc:sldMk cId="193591955" sldId="301"/>
        </pc:sldMkLst>
        <pc:spChg chg="add mod">
          <ac:chgData name="Tegischer Lukas" userId="f78daebb-0565-485c-bd0e-1cd035e796ff" providerId="ADAL" clId="{3D10BA7B-C77C-4E7C-92C3-D3B673D16EE2}" dt="2020-06-07T11:24:15.899" v="308" actId="1076"/>
          <ac:spMkLst>
            <pc:docMk/>
            <pc:sldMk cId="193591955" sldId="301"/>
            <ac:spMk id="2" creationId="{52955CAB-4FF3-442C-BDE9-74E1C32F0B5C}"/>
          </ac:spMkLst>
        </pc:spChg>
        <pc:spChg chg="del">
          <ac:chgData name="Tegischer Lukas" userId="f78daebb-0565-485c-bd0e-1cd035e796ff" providerId="ADAL" clId="{3D10BA7B-C77C-4E7C-92C3-D3B673D16EE2}" dt="2020-06-07T11:22:55.303" v="285" actId="478"/>
          <ac:spMkLst>
            <pc:docMk/>
            <pc:sldMk cId="193591955" sldId="301"/>
            <ac:spMk id="4" creationId="{FD9CEACB-FDF3-49DF-8C0A-3F7548253F77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5" creationId="{916818BD-3DC3-4E46-971A-B9476B766DC4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6" creationId="{6E2163D2-9970-41DD-A114-DD6C3B0705C4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7" creationId="{247E4153-47B9-4EC2-AFE9-ED991AF52567}"/>
          </ac:spMkLst>
        </pc:spChg>
        <pc:picChg chg="del">
          <ac:chgData name="Tegischer Lukas" userId="f78daebb-0565-485c-bd0e-1cd035e796ff" providerId="ADAL" clId="{3D10BA7B-C77C-4E7C-92C3-D3B673D16EE2}" dt="2020-06-07T11:23:04.172" v="290" actId="478"/>
          <ac:picMkLst>
            <pc:docMk/>
            <pc:sldMk cId="193591955" sldId="301"/>
            <ac:picMk id="8" creationId="{283A9215-304C-4A6C-B970-407EA26B86CF}"/>
          </ac:picMkLst>
        </pc:picChg>
      </pc:sldChg>
    </pc:docChg>
  </pc:docChgLst>
  <pc:docChgLst>
    <pc:chgData name="Tegischer Lukas" userId="f78daebb-0565-485c-bd0e-1cd035e796ff" providerId="ADAL" clId="{33E930F1-A885-40E4-9FB9-EB90931783DC}"/>
    <pc:docChg chg="custSel delSld modSld">
      <pc:chgData name="Tegischer Lukas" userId="f78daebb-0565-485c-bd0e-1cd035e796ff" providerId="ADAL" clId="{33E930F1-A885-40E4-9FB9-EB90931783DC}" dt="2022-11-04T10:52:55.526" v="8" actId="47"/>
      <pc:docMkLst>
        <pc:docMk/>
      </pc:docMkLst>
      <pc:sldChg chg="delSp modSp mod">
        <pc:chgData name="Tegischer Lukas" userId="f78daebb-0565-485c-bd0e-1cd035e796ff" providerId="ADAL" clId="{33E930F1-A885-40E4-9FB9-EB90931783DC}" dt="2022-11-04T10:52:49.021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33E930F1-A885-40E4-9FB9-EB90931783DC}" dt="2022-11-04T10:52:49.021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33E930F1-A885-40E4-9FB9-EB90931783DC}" dt="2022-11-04T10:52:47.65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3E930F1-A885-40E4-9FB9-EB90931783DC}" dt="2022-11-04T10:52:55.526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3E930F1-A885-40E4-9FB9-EB90931783DC}" dt="2022-11-04T10:52:50.704" v="2" actId="478"/>
        <pc:sldMkLst>
          <pc:docMk/>
          <pc:sldMk cId="3243246482" sldId="296"/>
        </pc:sldMkLst>
        <pc:picChg chg="del">
          <ac:chgData name="Tegischer Lukas" userId="f78daebb-0565-485c-bd0e-1cd035e796ff" providerId="ADAL" clId="{33E930F1-A885-40E4-9FB9-EB90931783DC}" dt="2022-11-04T10:52:50.704" v="2" actId="478"/>
          <ac:picMkLst>
            <pc:docMk/>
            <pc:sldMk cId="3243246482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3E930F1-A885-40E4-9FB9-EB90931783DC}" dt="2022-11-04T10:52:51.352" v="3" actId="478"/>
        <pc:sldMkLst>
          <pc:docMk/>
          <pc:sldMk cId="2076748036" sldId="297"/>
        </pc:sldMkLst>
        <pc:picChg chg="del">
          <ac:chgData name="Tegischer Lukas" userId="f78daebb-0565-485c-bd0e-1cd035e796ff" providerId="ADAL" clId="{33E930F1-A885-40E4-9FB9-EB90931783DC}" dt="2022-11-04T10:52:51.352" v="3" actId="478"/>
          <ac:picMkLst>
            <pc:docMk/>
            <pc:sldMk cId="2076748036" sldId="2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3E930F1-A885-40E4-9FB9-EB90931783DC}" dt="2022-11-04T10:52:51.904" v="4" actId="478"/>
        <pc:sldMkLst>
          <pc:docMk/>
          <pc:sldMk cId="3797321451" sldId="298"/>
        </pc:sldMkLst>
        <pc:picChg chg="del">
          <ac:chgData name="Tegischer Lukas" userId="f78daebb-0565-485c-bd0e-1cd035e796ff" providerId="ADAL" clId="{33E930F1-A885-40E4-9FB9-EB90931783DC}" dt="2022-11-04T10:52:51.904" v="4" actId="478"/>
          <ac:picMkLst>
            <pc:docMk/>
            <pc:sldMk cId="3797321451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3E930F1-A885-40E4-9FB9-EB90931783DC}" dt="2022-11-04T10:52:52.591" v="5" actId="478"/>
        <pc:sldMkLst>
          <pc:docMk/>
          <pc:sldMk cId="2388900276" sldId="299"/>
        </pc:sldMkLst>
        <pc:picChg chg="del">
          <ac:chgData name="Tegischer Lukas" userId="f78daebb-0565-485c-bd0e-1cd035e796ff" providerId="ADAL" clId="{33E930F1-A885-40E4-9FB9-EB90931783DC}" dt="2022-11-04T10:52:52.591" v="5" actId="478"/>
          <ac:picMkLst>
            <pc:docMk/>
            <pc:sldMk cId="2388900276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3E930F1-A885-40E4-9FB9-EB90931783DC}" dt="2022-11-04T10:52:53.365" v="6" actId="478"/>
        <pc:sldMkLst>
          <pc:docMk/>
          <pc:sldMk cId="1551442920" sldId="300"/>
        </pc:sldMkLst>
        <pc:picChg chg="del">
          <ac:chgData name="Tegischer Lukas" userId="f78daebb-0565-485c-bd0e-1cd035e796ff" providerId="ADAL" clId="{33E930F1-A885-40E4-9FB9-EB90931783DC}" dt="2022-11-04T10:52:53.365" v="6" actId="478"/>
          <ac:picMkLst>
            <pc:docMk/>
            <pc:sldMk cId="1551442920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3E930F1-A885-40E4-9FB9-EB90931783DC}" dt="2022-11-04T10:52:54.136" v="7" actId="478"/>
        <pc:sldMkLst>
          <pc:docMk/>
          <pc:sldMk cId="193591955" sldId="301"/>
        </pc:sldMkLst>
        <pc:picChg chg="del">
          <ac:chgData name="Tegischer Lukas" userId="f78daebb-0565-485c-bd0e-1cd035e796ff" providerId="ADAL" clId="{33E930F1-A885-40E4-9FB9-EB90931783DC}" dt="2022-11-04T10:52:54.136" v="7" actId="478"/>
          <ac:picMkLst>
            <pc:docMk/>
            <pc:sldMk cId="193591955" sldId="30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7:20.256" v="386" actId="20577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Anim">
        <pc:chgData name="Tegischer Lukas" userId="f78daebb-0565-485c-bd0e-1cd035e796ff" providerId="ADAL" clId="{63A916A5-0FF3-4D91-8D86-6EBFB6714435}" dt="2020-06-07T09:53:48.589" v="350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Anim">
        <pc:chgData name="Tegischer Lukas" userId="f78daebb-0565-485c-bd0e-1cd035e796ff" providerId="ADAL" clId="{63A916A5-0FF3-4D91-8D86-6EBFB6714435}" dt="2020-06-07T09:53:55.798" v="352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0:51.567" v="309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2:04.806" v="328" actId="1076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3:23.499" v="345" actId="1076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7351DFAA-902C-4709-A5EE-380CCFD6E2E0}"/>
    <pc:docChg chg="undo custSel mod addSld delSld modSld modMainMaster">
      <pc:chgData name="Tegischer Lukas" userId="f78daebb-0565-485c-bd0e-1cd035e796ff" providerId="ADAL" clId="{7351DFAA-902C-4709-A5EE-380CCFD6E2E0}" dt="2020-06-07T10:14:35.042" v="532"/>
      <pc:docMkLst>
        <pc:docMk/>
      </pc:docMkLst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36392357" sldId="256"/>
        </pc:sldMkLst>
        <pc:spChg chg="mod">
          <ac:chgData name="Tegischer Lukas" userId="f78daebb-0565-485c-bd0e-1cd035e796ff" providerId="ADAL" clId="{7351DFAA-902C-4709-A5EE-380CCFD6E2E0}" dt="2020-06-07T10:09:46.059" v="35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Transition setBg delAnim modAnim">
        <pc:chgData name="Tegischer Lukas" userId="f78daebb-0565-485c-bd0e-1cd035e796ff" providerId="ADAL" clId="{7351DFAA-902C-4709-A5EE-380CCFD6E2E0}" dt="2020-06-07T10:13:27.383" v="512"/>
        <pc:sldMkLst>
          <pc:docMk/>
          <pc:sldMk cId="4068653008" sldId="278"/>
        </pc:sldMkLst>
        <pc:spChg chg="mod">
          <ac:chgData name="Tegischer Lukas" userId="f78daebb-0565-485c-bd0e-1cd035e796ff" providerId="ADAL" clId="{7351DFAA-902C-4709-A5EE-380CCFD6E2E0}" dt="2020-06-07T10:12:55.084" v="508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09:59:04.276" v="62" actId="478"/>
          <ac:spMkLst>
            <pc:docMk/>
            <pc:sldMk cId="4068653008" sldId="278"/>
            <ac:spMk id="3" creationId="{C6E72528-3E1A-4D37-ABE1-288918219A59}"/>
          </ac:spMkLst>
        </pc:spChg>
        <pc:spChg chg="add mod ord">
          <ac:chgData name="Tegischer Lukas" userId="f78daebb-0565-485c-bd0e-1cd035e796ff" providerId="ADAL" clId="{7351DFAA-902C-4709-A5EE-380CCFD6E2E0}" dt="2020-06-07T10:00:41.243" v="94" actId="1076"/>
          <ac:spMkLst>
            <pc:docMk/>
            <pc:sldMk cId="4068653008" sldId="278"/>
            <ac:spMk id="4" creationId="{720AC26B-B089-4861-A913-A628D1787BDC}"/>
          </ac:spMkLst>
        </pc:spChg>
        <pc:picChg chg="add mod">
          <ac:chgData name="Tegischer Lukas" userId="f78daebb-0565-485c-bd0e-1cd035e796ff" providerId="ADAL" clId="{7351DFAA-902C-4709-A5EE-380CCFD6E2E0}" dt="2020-06-07T10:00:42.948" v="95" actId="1076"/>
          <ac:picMkLst>
            <pc:docMk/>
            <pc:sldMk cId="4068653008" sldId="278"/>
            <ac:picMk id="8" creationId="{37EDA13E-B805-472F-A82C-16C7EC973861}"/>
          </ac:picMkLst>
        </pc:picChg>
        <pc:picChg chg="del">
          <ac:chgData name="Tegischer Lukas" userId="f78daebb-0565-485c-bd0e-1cd035e796ff" providerId="ADAL" clId="{7351DFAA-902C-4709-A5EE-380CCFD6E2E0}" dt="2020-06-07T09:59:04.689" v="63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7351DFAA-902C-4709-A5EE-380CCFD6E2E0}" dt="2020-06-07T09:59:05" v="64" actId="478"/>
          <ac:picMkLst>
            <pc:docMk/>
            <pc:sldMk cId="4068653008" sldId="278"/>
            <ac:picMk id="10" creationId="{968DFA37-D460-4CFB-9E95-477F1BA8FF71}"/>
          </ac:picMkLst>
        </pc:picChg>
        <pc:picChg chg="ord">
          <ac:chgData name="Tegischer Lukas" userId="f78daebb-0565-485c-bd0e-1cd035e796ff" providerId="ADAL" clId="{7351DFAA-902C-4709-A5EE-380CCFD6E2E0}" dt="2020-06-07T10:00:38.271" v="93" actId="26606"/>
          <ac:picMkLst>
            <pc:docMk/>
            <pc:sldMk cId="4068653008" sldId="278"/>
            <ac:picMk id="14" creationId="{053D7308-DE5D-4085-8981-CCF5F27D1668}"/>
          </ac:picMkLst>
        </pc:picChg>
      </pc:sldChg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932101437" sldId="291"/>
        </pc:sldMkLst>
        <pc:spChg chg="mod">
          <ac:chgData name="Tegischer Lukas" userId="f78daebb-0565-485c-bd0e-1cd035e796ff" providerId="ADAL" clId="{7351DFAA-902C-4709-A5EE-380CCFD6E2E0}" dt="2020-06-07T10:12:30.528" v="50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add modTransition modAnim">
        <pc:chgData name="Tegischer Lukas" userId="f78daebb-0565-485c-bd0e-1cd035e796ff" providerId="ADAL" clId="{7351DFAA-902C-4709-A5EE-380CCFD6E2E0}" dt="2020-06-07T10:13:40.159" v="516"/>
        <pc:sldMkLst>
          <pc:docMk/>
          <pc:sldMk cId="1734916120" sldId="292"/>
        </pc:sldMkLst>
        <pc:spChg chg="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2" creationId="{00000000-0000-0000-0000-000000000000}"/>
          </ac:spMkLst>
        </pc:spChg>
        <pc:spChg chg="add">
          <ac:chgData name="Tegischer Lukas" userId="f78daebb-0565-485c-bd0e-1cd035e796ff" providerId="ADAL" clId="{7351DFAA-902C-4709-A5EE-380CCFD6E2E0}" dt="2020-06-07T10:01:10.451" v="123"/>
          <ac:spMkLst>
            <pc:docMk/>
            <pc:sldMk cId="1734916120" sldId="292"/>
            <ac:spMk id="3" creationId="{D3CDD38A-307C-42CA-BF29-408BD8C90375}"/>
          </ac:spMkLst>
        </pc:spChg>
        <pc:spChg chg="del">
          <ac:chgData name="Tegischer Lukas" userId="f78daebb-0565-485c-bd0e-1cd035e796ff" providerId="ADAL" clId="{7351DFAA-902C-4709-A5EE-380CCFD6E2E0}" dt="2020-06-07T10:01:02.058" v="121" actId="478"/>
          <ac:spMkLst>
            <pc:docMk/>
            <pc:sldMk cId="1734916120" sldId="292"/>
            <ac:spMk id="4" creationId="{720AC26B-B089-4861-A913-A628D1787BDC}"/>
          </ac:spMkLst>
        </pc:spChg>
        <pc:spChg chg="add 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5" creationId="{756BCFBD-F95E-4444-AAAA-59301D4BF8B9}"/>
          </ac:spMkLst>
        </pc:spChg>
        <pc:spChg chg="add mod">
          <ac:chgData name="Tegischer Lukas" userId="f78daebb-0565-485c-bd0e-1cd035e796ff" providerId="ADAL" clId="{7351DFAA-902C-4709-A5EE-380CCFD6E2E0}" dt="2020-06-07T10:02:09.172" v="144" actId="1076"/>
          <ac:spMkLst>
            <pc:docMk/>
            <pc:sldMk cId="1734916120" sldId="292"/>
            <ac:spMk id="6" creationId="{23BD8080-0FA1-408A-BC3C-FBF2803B2FC9}"/>
          </ac:spMkLst>
        </pc:spChg>
        <pc:picChg chg="del">
          <ac:chgData name="Tegischer Lukas" userId="f78daebb-0565-485c-bd0e-1cd035e796ff" providerId="ADAL" clId="{7351DFAA-902C-4709-A5EE-380CCFD6E2E0}" dt="2020-06-07T10:01:02.360" v="122" actId="478"/>
          <ac:picMkLst>
            <pc:docMk/>
            <pc:sldMk cId="1734916120" sldId="292"/>
            <ac:picMk id="8" creationId="{37EDA13E-B805-472F-A82C-16C7EC973861}"/>
          </ac:picMkLst>
        </pc:picChg>
        <pc:picChg chg="add mod">
          <ac:chgData name="Tegischer Lukas" userId="f78daebb-0565-485c-bd0e-1cd035e796ff" providerId="ADAL" clId="{7351DFAA-902C-4709-A5EE-380CCFD6E2E0}" dt="2020-06-07T10:02:10.475" v="145" actId="1076"/>
          <ac:picMkLst>
            <pc:docMk/>
            <pc:sldMk cId="1734916120" sldId="292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1.181" v="522"/>
        <pc:sldMkLst>
          <pc:docMk/>
          <pc:sldMk cId="9019387" sldId="293"/>
        </pc:sldMkLst>
        <pc:spChg chg="mod">
          <ac:chgData name="Tegischer Lukas" userId="f78daebb-0565-485c-bd0e-1cd035e796ff" providerId="ADAL" clId="{7351DFAA-902C-4709-A5EE-380CCFD6E2E0}" dt="2020-06-07T10:02:47.972" v="202" actId="20577"/>
          <ac:spMkLst>
            <pc:docMk/>
            <pc:sldMk cId="9019387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02:41.307" v="197" actId="478"/>
          <ac:spMkLst>
            <pc:docMk/>
            <pc:sldMk cId="9019387" sldId="293"/>
            <ac:spMk id="5" creationId="{756BCFBD-F95E-4444-AAAA-59301D4BF8B9}"/>
          </ac:spMkLst>
        </pc:spChg>
        <pc:spChg chg="del">
          <ac:chgData name="Tegischer Lukas" userId="f78daebb-0565-485c-bd0e-1cd035e796ff" providerId="ADAL" clId="{7351DFAA-902C-4709-A5EE-380CCFD6E2E0}" dt="2020-06-07T10:02:43.849" v="199" actId="478"/>
          <ac:spMkLst>
            <pc:docMk/>
            <pc:sldMk cId="9019387" sldId="293"/>
            <ac:spMk id="6" creationId="{23BD8080-0FA1-408A-BC3C-FBF2803B2FC9}"/>
          </ac:spMkLst>
        </pc:spChg>
        <pc:spChg chg="add mod">
          <ac:chgData name="Tegischer Lukas" userId="f78daebb-0565-485c-bd0e-1cd035e796ff" providerId="ADAL" clId="{7351DFAA-902C-4709-A5EE-380CCFD6E2E0}" dt="2020-06-07T10:06:19.717" v="287" actId="1076"/>
          <ac:spMkLst>
            <pc:docMk/>
            <pc:sldMk cId="9019387" sldId="293"/>
            <ac:spMk id="7" creationId="{EA4B2C1B-8B72-4A48-BCB7-DB3365731013}"/>
          </ac:spMkLst>
        </pc:spChg>
        <pc:spChg chg="add mod">
          <ac:chgData name="Tegischer Lukas" userId="f78daebb-0565-485c-bd0e-1cd035e796ff" providerId="ADAL" clId="{7351DFAA-902C-4709-A5EE-380CCFD6E2E0}" dt="2020-06-07T10:07:20.820" v="310" actId="1076"/>
          <ac:spMkLst>
            <pc:docMk/>
            <pc:sldMk cId="9019387" sldId="293"/>
            <ac:spMk id="8" creationId="{DF3C0EE2-566B-41B0-86ED-1C9B4F195F93}"/>
          </ac:spMkLst>
        </pc:spChg>
        <pc:spChg chg="add mod">
          <ac:chgData name="Tegischer Lukas" userId="f78daebb-0565-485c-bd0e-1cd035e796ff" providerId="ADAL" clId="{7351DFAA-902C-4709-A5EE-380CCFD6E2E0}" dt="2020-06-07T10:05:24" v="267" actId="207"/>
          <ac:spMkLst>
            <pc:docMk/>
            <pc:sldMk cId="9019387" sldId="293"/>
            <ac:spMk id="10" creationId="{D2588970-E976-4EFC-BF86-77DC56EFF395}"/>
          </ac:spMkLst>
        </pc:spChg>
        <pc:spChg chg="add mod">
          <ac:chgData name="Tegischer Lukas" userId="f78daebb-0565-485c-bd0e-1cd035e796ff" providerId="ADAL" clId="{7351DFAA-902C-4709-A5EE-380CCFD6E2E0}" dt="2020-06-07T10:05:18.254" v="265" actId="207"/>
          <ac:spMkLst>
            <pc:docMk/>
            <pc:sldMk cId="9019387" sldId="293"/>
            <ac:spMk id="11" creationId="{527A5122-CCA9-4425-A767-EA120786A4E4}"/>
          </ac:spMkLst>
        </pc:spChg>
        <pc:spChg chg="add mod">
          <ac:chgData name="Tegischer Lukas" userId="f78daebb-0565-485c-bd0e-1cd035e796ff" providerId="ADAL" clId="{7351DFAA-902C-4709-A5EE-380CCFD6E2E0}" dt="2020-06-07T10:05:21.175" v="266" actId="207"/>
          <ac:spMkLst>
            <pc:docMk/>
            <pc:sldMk cId="9019387" sldId="293"/>
            <ac:spMk id="12" creationId="{3F374C73-7E2B-488F-8FB9-5EE108CEBD2B}"/>
          </ac:spMkLst>
        </pc:spChg>
        <pc:graphicFrameChg chg="add del mod modGraphic">
          <ac:chgData name="Tegischer Lukas" userId="f78daebb-0565-485c-bd0e-1cd035e796ff" providerId="ADAL" clId="{7351DFAA-902C-4709-A5EE-380CCFD6E2E0}" dt="2020-06-07T10:07:07.523" v="308" actId="478"/>
          <ac:graphicFrameMkLst>
            <pc:docMk/>
            <pc:sldMk cId="9019387" sldId="293"/>
            <ac:graphicFrameMk id="4" creationId="{413E3D7C-1F84-4431-8791-6491E88DADBB}"/>
          </ac:graphicFrameMkLst>
        </pc:graphicFrameChg>
        <pc:picChg chg="add mod">
          <ac:chgData name="Tegischer Lukas" userId="f78daebb-0565-485c-bd0e-1cd035e796ff" providerId="ADAL" clId="{7351DFAA-902C-4709-A5EE-380CCFD6E2E0}" dt="2020-06-07T10:06:02.987" v="276" actId="1076"/>
          <ac:picMkLst>
            <pc:docMk/>
            <pc:sldMk cId="9019387" sldId="293"/>
            <ac:picMk id="13" creationId="{F8F19154-A656-4369-AB19-29C3993FD060}"/>
          </ac:picMkLst>
        </pc:picChg>
        <pc:picChg chg="del">
          <ac:chgData name="Tegischer Lukas" userId="f78daebb-0565-485c-bd0e-1cd035e796ff" providerId="ADAL" clId="{7351DFAA-902C-4709-A5EE-380CCFD6E2E0}" dt="2020-06-07T10:02:42.277" v="198" actId="478"/>
          <ac:picMkLst>
            <pc:docMk/>
            <pc:sldMk cId="9019387" sldId="293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6.071" v="524"/>
        <pc:sldMkLst>
          <pc:docMk/>
          <pc:sldMk cId="1255424917" sldId="294"/>
        </pc:sldMkLst>
        <pc:spChg chg="add mod">
          <ac:chgData name="Tegischer Lukas" userId="f78daebb-0565-485c-bd0e-1cd035e796ff" providerId="ADAL" clId="{7351DFAA-902C-4709-A5EE-380CCFD6E2E0}" dt="2020-06-07T10:07:27.669" v="317" actId="1076"/>
          <ac:spMkLst>
            <pc:docMk/>
            <pc:sldMk cId="1255424917" sldId="294"/>
            <ac:spMk id="5" creationId="{2840D095-2B37-424A-8B92-021F71F81885}"/>
          </ac:spMkLst>
        </pc:spChg>
        <pc:spChg chg="mod">
          <ac:chgData name="Tegischer Lukas" userId="f78daebb-0565-485c-bd0e-1cd035e796ff" providerId="ADAL" clId="{7351DFAA-902C-4709-A5EE-380CCFD6E2E0}" dt="2020-06-07T10:06:34.303" v="292"/>
          <ac:spMkLst>
            <pc:docMk/>
            <pc:sldMk cId="1255424917" sldId="294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36.750" v="293" actId="478"/>
          <ac:spMkLst>
            <pc:docMk/>
            <pc:sldMk cId="1255424917" sldId="294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5.400" v="307" actId="478"/>
          <ac:graphicFrameMkLst>
            <pc:docMk/>
            <pc:sldMk cId="1255424917" sldId="294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12.394" v="526"/>
        <pc:sldMkLst>
          <pc:docMk/>
          <pc:sldMk cId="2256980491" sldId="295"/>
        </pc:sldMkLst>
        <pc:spChg chg="add mod">
          <ac:chgData name="Tegischer Lukas" userId="f78daebb-0565-485c-bd0e-1cd035e796ff" providerId="ADAL" clId="{7351DFAA-902C-4709-A5EE-380CCFD6E2E0}" dt="2020-06-07T10:07:33.633" v="318" actId="207"/>
          <ac:spMkLst>
            <pc:docMk/>
            <pc:sldMk cId="2256980491" sldId="295"/>
            <ac:spMk id="5" creationId="{32EEF13E-8441-4E59-B2AB-E2B58987B178}"/>
          </ac:spMkLst>
        </pc:spChg>
        <pc:spChg chg="add mod">
          <ac:chgData name="Tegischer Lukas" userId="f78daebb-0565-485c-bd0e-1cd035e796ff" providerId="ADAL" clId="{7351DFAA-902C-4709-A5EE-380CCFD6E2E0}" dt="2020-06-07T10:07:39.691" v="325" actId="1076"/>
          <ac:spMkLst>
            <pc:docMk/>
            <pc:sldMk cId="2256980491" sldId="295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06:45.597" v="298" actId="478"/>
          <ac:spMkLst>
            <pc:docMk/>
            <pc:sldMk cId="2256980491" sldId="295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44.272" v="297" actId="478"/>
          <ac:spMkLst>
            <pc:docMk/>
            <pc:sldMk cId="2256980491" sldId="295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2.937" v="306" actId="478"/>
          <ac:graphicFrameMkLst>
            <pc:docMk/>
            <pc:sldMk cId="2256980491" sldId="295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35.042" v="532"/>
        <pc:sldMkLst>
          <pc:docMk/>
          <pc:sldMk cId="3243246482" sldId="296"/>
        </pc:sldMkLst>
        <pc:spChg chg="add mod">
          <ac:chgData name="Tegischer Lukas" userId="f78daebb-0565-485c-bd0e-1cd035e796ff" providerId="ADAL" clId="{7351DFAA-902C-4709-A5EE-380CCFD6E2E0}" dt="2020-06-07T10:09:21.971" v="348" actId="1076"/>
          <ac:spMkLst>
            <pc:docMk/>
            <pc:sldMk cId="3243246482" sldId="296"/>
            <ac:spMk id="4" creationId="{6E17D2A0-FCAD-4D78-BF2A-394EB2D06630}"/>
          </ac:spMkLst>
        </pc:spChg>
        <pc:spChg chg="del">
          <ac:chgData name="Tegischer Lukas" userId="f78daebb-0565-485c-bd0e-1cd035e796ff" providerId="ADAL" clId="{7351DFAA-902C-4709-A5EE-380CCFD6E2E0}" dt="2020-06-07T10:08:22.614" v="335" actId="478"/>
          <ac:spMkLst>
            <pc:docMk/>
            <pc:sldMk cId="3243246482" sldId="296"/>
            <ac:spMk id="5" creationId="{32EEF13E-8441-4E59-B2AB-E2B58987B178}"/>
          </ac:spMkLst>
        </pc:spChg>
        <pc:spChg chg="mod">
          <ac:chgData name="Tegischer Lukas" userId="f78daebb-0565-485c-bd0e-1cd035e796ff" providerId="ADAL" clId="{7351DFAA-902C-4709-A5EE-380CCFD6E2E0}" dt="2020-06-07T10:08:38.794" v="340" actId="1076"/>
          <ac:spMkLst>
            <pc:docMk/>
            <pc:sldMk cId="3243246482" sldId="296"/>
            <ac:spMk id="6" creationId="{28204F1F-A723-46CB-9D89-0EF6CA7A391B}"/>
          </ac:spMkLst>
        </pc:spChg>
        <pc:spChg chg="del mod">
          <ac:chgData name="Tegischer Lukas" userId="f78daebb-0565-485c-bd0e-1cd035e796ff" providerId="ADAL" clId="{7351DFAA-902C-4709-A5EE-380CCFD6E2E0}" dt="2020-06-07T10:08:19.112" v="332" actId="478"/>
          <ac:spMkLst>
            <pc:docMk/>
            <pc:sldMk cId="3243246482" sldId="296"/>
            <ac:spMk id="10" creationId="{D2588970-E976-4EFC-BF86-77DC56EFF395}"/>
          </ac:spMkLst>
        </pc:spChg>
        <pc:spChg chg="del">
          <ac:chgData name="Tegischer Lukas" userId="f78daebb-0565-485c-bd0e-1cd035e796ff" providerId="ADAL" clId="{7351DFAA-902C-4709-A5EE-380CCFD6E2E0}" dt="2020-06-07T10:08:20.117" v="333" actId="478"/>
          <ac:spMkLst>
            <pc:docMk/>
            <pc:sldMk cId="3243246482" sldId="296"/>
            <ac:spMk id="11" creationId="{527A5122-CCA9-4425-A767-EA120786A4E4}"/>
          </ac:spMkLst>
        </pc:spChg>
        <pc:spChg chg="del">
          <ac:chgData name="Tegischer Lukas" userId="f78daebb-0565-485c-bd0e-1cd035e796ff" providerId="ADAL" clId="{7351DFAA-902C-4709-A5EE-380CCFD6E2E0}" dt="2020-06-07T10:08:21.082" v="334" actId="478"/>
          <ac:spMkLst>
            <pc:docMk/>
            <pc:sldMk cId="3243246482" sldId="296"/>
            <ac:spMk id="12" creationId="{3F374C73-7E2B-488F-8FB9-5EE108CEBD2B}"/>
          </ac:spMkLst>
        </pc:spChg>
        <pc:spChg chg="add mod">
          <ac:chgData name="Tegischer Lukas" userId="f78daebb-0565-485c-bd0e-1cd035e796ff" providerId="ADAL" clId="{7351DFAA-902C-4709-A5EE-380CCFD6E2E0}" dt="2020-06-07T10:08:43.195" v="341" actId="1076"/>
          <ac:spMkLst>
            <pc:docMk/>
            <pc:sldMk cId="3243246482" sldId="296"/>
            <ac:spMk id="15" creationId="{BE8F82D4-A17C-4565-B6F5-A43011230658}"/>
          </ac:spMkLst>
        </pc:spChg>
        <pc:spChg chg="add mod">
          <ac:chgData name="Tegischer Lukas" userId="f78daebb-0565-485c-bd0e-1cd035e796ff" providerId="ADAL" clId="{7351DFAA-902C-4709-A5EE-380CCFD6E2E0}" dt="2020-06-07T10:08:35.564" v="339" actId="1076"/>
          <ac:spMkLst>
            <pc:docMk/>
            <pc:sldMk cId="3243246482" sldId="296"/>
            <ac:spMk id="16" creationId="{8B397FB7-2F0B-4B62-B06E-4EE8C7EACB23}"/>
          </ac:spMkLst>
        </pc:spChg>
        <pc:picChg chg="mod">
          <ac:chgData name="Tegischer Lukas" userId="f78daebb-0565-485c-bd0e-1cd035e796ff" providerId="ADAL" clId="{7351DFAA-902C-4709-A5EE-380CCFD6E2E0}" dt="2020-06-07T10:08:50.046" v="342" actId="1076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add modTransition">
        <pc:chgData name="Tegischer Lukas" userId="f78daebb-0565-485c-bd0e-1cd035e796ff" providerId="ADAL" clId="{7351DFAA-902C-4709-A5EE-380CCFD6E2E0}" dt="2020-06-07T10:12:47.278" v="507"/>
        <pc:sldMkLst>
          <pc:docMk/>
          <pc:sldMk cId="2076748036" sldId="297"/>
        </pc:sldMkLst>
        <pc:spChg chg="del">
          <ac:chgData name="Tegischer Lukas" userId="f78daebb-0565-485c-bd0e-1cd035e796ff" providerId="ADAL" clId="{7351DFAA-902C-4709-A5EE-380CCFD6E2E0}" dt="2020-06-07T10:10:11.633" v="369" actId="478"/>
          <ac:spMkLst>
            <pc:docMk/>
            <pc:sldMk cId="2076748036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4" creationId="{6E17D2A0-FCAD-4D78-BF2A-394EB2D06630}"/>
          </ac:spMkLst>
        </pc:spChg>
        <pc:spChg chg="add mod">
          <ac:chgData name="Tegischer Lukas" userId="f78daebb-0565-485c-bd0e-1cd035e796ff" providerId="ADAL" clId="{7351DFAA-902C-4709-A5EE-380CCFD6E2E0}" dt="2020-06-07T10:12:20.802" v="500" actId="1076"/>
          <ac:spMkLst>
            <pc:docMk/>
            <pc:sldMk cId="2076748036" sldId="297"/>
            <ac:spMk id="5" creationId="{61059ABE-34ED-4436-B6F6-B30F3D0B11A1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5" creationId="{BE8F82D4-A17C-4565-B6F5-A43011230658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7351DFAA-902C-4709-A5EE-380CCFD6E2E0}" dt="2020-06-07T10:12:22.219" v="501" actId="1076"/>
          <ac:picMkLst>
            <pc:docMk/>
            <pc:sldMk cId="2076748036" sldId="297"/>
            <ac:picMk id="10" creationId="{080C4013-7439-4776-A233-6AC45A81D609}"/>
          </ac:picMkLst>
        </pc:picChg>
        <pc:picChg chg="del">
          <ac:chgData name="Tegischer Lukas" userId="f78daebb-0565-485c-bd0e-1cd035e796ff" providerId="ADAL" clId="{7351DFAA-902C-4709-A5EE-380CCFD6E2E0}" dt="2020-06-07T10:10:09.625" v="368" actId="478"/>
          <ac:picMkLst>
            <pc:docMk/>
            <pc:sldMk cId="2076748036" sldId="297"/>
            <ac:picMk id="13" creationId="{F8F19154-A656-4369-AB19-29C3993FD060}"/>
          </ac:picMkLst>
        </pc:picChg>
      </pc:sldChg>
      <pc:sldChg chg="del">
        <pc:chgData name="Tegischer Lukas" userId="f78daebb-0565-485c-bd0e-1cd035e796ff" providerId="ADAL" clId="{7351DFAA-902C-4709-A5EE-380CCFD6E2E0}" dt="2020-06-07T09:58:29.044" v="35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7351DFAA-902C-4709-A5EE-380CCFD6E2E0}" dt="2020-06-07T09:58:29.295" v="36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7351DFAA-902C-4709-A5EE-380CCFD6E2E0}" dt="2020-06-07T09:58:29.395" v="37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7351DFAA-902C-4709-A5EE-380CCFD6E2E0}" dt="2020-06-07T09:58:29.437" v="38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7351DFAA-902C-4709-A5EE-380CCFD6E2E0}" dt="2020-06-07T09:58:29.489" v="39" actId="2696"/>
        <pc:sldMkLst>
          <pc:docMk/>
          <pc:sldMk cId="4257483516" sldId="309"/>
        </pc:sldMkLst>
      </pc:sldChg>
      <pc:sldMasterChg chg="modTransition modSldLayout">
        <pc:chgData name="Tegischer Lukas" userId="f78daebb-0565-485c-bd0e-1cd035e796ff" providerId="ADAL" clId="{7351DFAA-902C-4709-A5EE-380CCFD6E2E0}" dt="2020-06-07T10:12:41.361" v="504"/>
        <pc:sldMasterMkLst>
          <pc:docMk/>
          <pc:sldMasterMk cId="4065867703" sldId="2147483672"/>
        </pc:sldMasterMkLst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34486953" sldId="2147483673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52644926" sldId="2147483674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10375002" sldId="2147483675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524051105" sldId="2147483676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662858433" sldId="2147483677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940965598" sldId="2147483678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02683554" sldId="2147483679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864504798" sldId="2147483680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836784231" sldId="2147483681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745501397" sldId="2147483682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1762456791" sldId="214748368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8479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9497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3280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1658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0466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184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Winkelfunktionen für spitze Winkel (Teil 1)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Winkelfunktionen im rechtwinkligen Dreieck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8204F1F-A723-46CB-9D89-0EF6CA7A391B}"/>
                  </a:ext>
                </a:extLst>
              </p:cNvPr>
              <p:cNvSpPr/>
              <p:nvPr/>
            </p:nvSpPr>
            <p:spPr>
              <a:xfrm>
                <a:off x="1647244" y="5056294"/>
                <a:ext cx="2293768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6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de-AT" sz="36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de-AT" sz="36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6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𝐺𝐾</m:t>
                              </m:r>
                            </m:num>
                            <m:den>
                              <m:r>
                                <a:rPr lang="de-AT" sz="36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𝐴𝐾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3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8204F1F-A723-46CB-9D89-0EF6CA7A39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7244" y="5056294"/>
                <a:ext cx="2293768" cy="11294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BE8F82D4-A17C-4565-B6F5-A43011230658}"/>
                  </a:ext>
                </a:extLst>
              </p:cNvPr>
              <p:cNvSpPr/>
              <p:nvPr/>
            </p:nvSpPr>
            <p:spPr>
              <a:xfrm>
                <a:off x="1647244" y="3638809"/>
                <a:ext cx="2301784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6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de-AT" sz="36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de-AT" sz="3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6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𝐴𝐾</m:t>
                              </m:r>
                            </m:num>
                            <m:den>
                              <m:r>
                                <a:rPr lang="de-AT" sz="36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BE8F82D4-A17C-4565-B6F5-A430112306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7244" y="3638809"/>
                <a:ext cx="2301784" cy="11294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/>
              <p:nvPr/>
            </p:nvSpPr>
            <p:spPr>
              <a:xfrm>
                <a:off x="1443663" y="2229403"/>
                <a:ext cx="2648930" cy="11213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sz="3600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 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4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44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de-AT" sz="44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AT" sz="4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 sz="440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𝐺𝐾</m:t>
                            </m:r>
                          </m:num>
                          <m:den>
                            <m:r>
                              <a:rPr lang="de-AT" sz="440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den>
                        </m:f>
                      </m:e>
                    </m:func>
                  </m:oMath>
                </a14:m>
                <a:endParaRPr lang="de-AT" sz="4400" dirty="0">
                  <a:solidFill>
                    <a:srgbClr val="00B0F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663" y="2229403"/>
                <a:ext cx="2648930" cy="11213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CFBC320D-09C8-45AB-867A-120C7336A8DB}"/>
              </a:ext>
            </a:extLst>
          </p:cNvPr>
          <p:cNvSpPr/>
          <p:nvPr/>
        </p:nvSpPr>
        <p:spPr>
          <a:xfrm>
            <a:off x="790575" y="1169488"/>
            <a:ext cx="11401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altLang="de-DE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Wichtig</a:t>
            </a:r>
            <a:r>
              <a:rPr lang="de-AT" alt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Beachte, dass es immer vom </a:t>
            </a:r>
            <a:r>
              <a:rPr lang="de-AT" altLang="de-DE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ausgehenden Winkel</a:t>
            </a:r>
            <a:r>
              <a:rPr lang="de-AT" altLang="de-D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alt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abhängt, welche Kathete die </a:t>
            </a:r>
            <a:r>
              <a:rPr lang="de-AT" altLang="de-D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Gegenkathete</a:t>
            </a:r>
            <a:r>
              <a:rPr lang="de-AT" alt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alt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(gegenüber dem Winkel) und welche Kathete die </a:t>
            </a:r>
            <a:r>
              <a:rPr lang="de-AT" altLang="de-D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Ankathete</a:t>
            </a:r>
            <a:r>
              <a:rPr lang="de-AT" alt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(dem Winkel anliegend) ist! 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B59E987-7DF1-4462-A8CC-936245B6C7CA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5" t="12099" r="9592" b="32845"/>
          <a:stretch/>
        </p:blipFill>
        <p:spPr bwMode="auto">
          <a:xfrm>
            <a:off x="5114925" y="2062903"/>
            <a:ext cx="5534606" cy="42812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3246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89C4D49-A985-41B3-A57D-1B7453137206}"/>
              </a:ext>
            </a:extLst>
          </p:cNvPr>
          <p:cNvSpPr/>
          <p:nvPr/>
        </p:nvSpPr>
        <p:spPr>
          <a:xfrm>
            <a:off x="309153" y="30336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F2EEAEA9-DE79-42B9-82EB-F0B83F85440C}"/>
                  </a:ext>
                </a:extLst>
              </p:cNvPr>
              <p:cNvSpPr/>
              <p:nvPr/>
            </p:nvSpPr>
            <p:spPr>
              <a:xfrm>
                <a:off x="501275" y="1191501"/>
                <a:ext cx="11487150" cy="21713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sz="2000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Quotient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von </a:t>
                </a:r>
                <a:r>
                  <a:rPr lang="de-AT" sz="2000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Gegenkathete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sz="2000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entspricht dem 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Sinus von </a:t>
                </a:r>
                <a14:m>
                  <m:oMath xmlns:m="http://schemas.openxmlformats.org/officeDocument/2006/math">
                    <m:r>
                      <a:rPr lang="de-AT" sz="2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aber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 dem Winkel </a:t>
                </a:r>
                <a14:m>
                  <m:oMath xmlns:m="http://schemas.openxmlformats.org/officeDocument/2006/math"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𝜶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de-AT" sz="32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≠ </m:t>
                      </m:r>
                      <m:func>
                        <m:funcPr>
                          <m:ctrlPr>
                            <a:rPr lang="de-AT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2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de-AT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de-AT" sz="28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05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b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den Winkel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über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 bekommen, musst du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Umkehrfunktion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de-AT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AT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de-AT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de-AT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de-AT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𝐺𝐾</m:t>
                            </m:r>
                          </m:num>
                          <m:den>
                            <m:r>
                              <a:rPr lang="de-AT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den>
                        </m:f>
                        <m:r>
                          <a:rPr lang="de-AT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  <m:r>
                      <a:rPr lang="de-AT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anwenden.</a:t>
                </a:r>
                <a:endParaRPr lang="de-AT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F2EEAEA9-DE79-42B9-82EB-F0B83F8544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275" y="1191501"/>
                <a:ext cx="11487150" cy="2171364"/>
              </a:xfrm>
              <a:prstGeom prst="rect">
                <a:avLst/>
              </a:prstGeom>
              <a:blipFill>
                <a:blip r:embed="rId4"/>
                <a:stretch>
                  <a:fillRect t="-112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753F84B-B160-49DA-B3C3-DB5656D3F605}"/>
                  </a:ext>
                </a:extLst>
              </p:cNvPr>
              <p:cNvSpPr txBox="1"/>
              <p:nvPr/>
            </p:nvSpPr>
            <p:spPr>
              <a:xfrm>
                <a:off x="1666875" y="1776083"/>
                <a:ext cx="2139047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AT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de-AT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e>
                          </m:d>
                        </m:e>
                      </m:func>
                      <m:r>
                        <a:rPr lang="de-AT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𝑮𝑲</m:t>
                          </m:r>
                        </m:num>
                        <m:den>
                          <m:r>
                            <a:rPr lang="de-AT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den>
                      </m:f>
                    </m:oMath>
                  </m:oMathPara>
                </a14:m>
                <a:endParaRPr lang="de-AT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753F84B-B160-49DA-B3C3-DB5656D3F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875" y="1776083"/>
                <a:ext cx="2139047" cy="8066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2866465-1D8C-4D09-9130-0390E4AEB821}"/>
                  </a:ext>
                </a:extLst>
              </p:cNvPr>
              <p:cNvSpPr txBox="1"/>
              <p:nvPr/>
            </p:nvSpPr>
            <p:spPr>
              <a:xfrm>
                <a:off x="8386080" y="1776083"/>
                <a:ext cx="2721835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de-AT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  <m:r>
                            <a:rPr lang="de-AT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de-AT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de-AT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p>
                          </m:sSup>
                        </m:fName>
                        <m:e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de-AT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𝑮𝑲</m:t>
                              </m:r>
                            </m:num>
                            <m:den>
                              <m:r>
                                <a:rPr lang="de-AT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den>
                          </m:f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de-AT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2866465-1D8C-4D09-9130-0390E4AEB8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6080" y="1776083"/>
                <a:ext cx="2721835" cy="8989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521D018-27A5-4E38-AE08-95B0F7FCEA95}"/>
                  </a:ext>
                </a:extLst>
              </p:cNvPr>
              <p:cNvSpPr/>
              <p:nvPr/>
            </p:nvSpPr>
            <p:spPr>
              <a:xfrm>
                <a:off x="3807051" y="3692967"/>
                <a:ext cx="6096000" cy="271074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Beispiel: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geg.: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 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=6 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ges.: Winkel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func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𝐺𝐾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func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| 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de-AT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AT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=41,81°</m:t>
                          </m:r>
                        </m:e>
                      </m:func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521D018-27A5-4E38-AE08-95B0F7FCEA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051" y="3692967"/>
                <a:ext cx="6096000" cy="2710742"/>
              </a:xfrm>
              <a:prstGeom prst="rect">
                <a:avLst/>
              </a:prstGeom>
              <a:blipFill>
                <a:blip r:embed="rId7"/>
                <a:stretch>
                  <a:fillRect l="-1100" t="-112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>
            <a:extLst>
              <a:ext uri="{FF2B5EF4-FFF2-40B4-BE49-F238E27FC236}">
                <a16:creationId xmlns:a16="http://schemas.microsoft.com/office/drawing/2014/main" id="{11DBEB43-7476-47D3-9E34-7693E43DF86A}"/>
              </a:ext>
            </a:extLst>
          </p:cNvPr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7" t="17302" r="38919" b="40977"/>
          <a:stretch/>
        </p:blipFill>
        <p:spPr bwMode="auto">
          <a:xfrm>
            <a:off x="1282512" y="3666228"/>
            <a:ext cx="2523409" cy="28884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7674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89C4D49-A985-41B3-A57D-1B7453137206}"/>
              </a:ext>
            </a:extLst>
          </p:cNvPr>
          <p:cNvSpPr/>
          <p:nvPr/>
        </p:nvSpPr>
        <p:spPr>
          <a:xfrm>
            <a:off x="309153" y="30336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D8E20E7-E8E2-477C-B860-7F33BA89AFAB}"/>
                  </a:ext>
                </a:extLst>
              </p:cNvPr>
              <p:cNvSpPr/>
              <p:nvPr/>
            </p:nvSpPr>
            <p:spPr>
              <a:xfrm>
                <a:off x="2710068" y="1191501"/>
                <a:ext cx="6771861" cy="44866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200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Umkehroperationen:</a:t>
                </a:r>
                <a:endParaRPr lang="de-AT" sz="4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Sinus</a:t>
                </a:r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𝑎𝑟𝑐𝑠𝑖𝑛</m:t>
                    </m:r>
                  </m:oMath>
                </a14:m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bzw.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AT" sz="32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de-AT" sz="4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Cosinus</a:t>
                </a:r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𝑎𝑟𝑐𝑐𝑜𝑠</m:t>
                    </m:r>
                  </m:oMath>
                </a14:m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bzw.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AT" sz="32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de-AT" sz="4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Tangens</a:t>
                </a:r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𝑎𝑟𝑐𝑡𝑎𝑛</m:t>
                    </m:r>
                  </m:oMath>
                </a14:m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bzw.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AT" sz="32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tan</m:t>
                        </m:r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4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3200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3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de-AT" sz="4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60°</m:t>
                              </m:r>
                            </m:e>
                          </m:d>
                        </m:e>
                      </m:func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=0,866..</m:t>
                      </m:r>
                    </m:oMath>
                  </m:oMathPara>
                </a14:m>
                <a:endParaRPr lang="de-AT" sz="4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de-AT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AT" sz="32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de-AT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de-AT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0,866..</m:t>
                              </m:r>
                            </m:e>
                          </m:d>
                          <m:r>
                            <a:rPr lang="de-AT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</m:e>
                      </m:func>
                      <m:r>
                        <a:rPr lang="de-AT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60°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D8E20E7-E8E2-477C-B860-7F33BA89AF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068" y="1191501"/>
                <a:ext cx="6771861" cy="4486613"/>
              </a:xfrm>
              <a:prstGeom prst="rect">
                <a:avLst/>
              </a:prstGeom>
              <a:blipFill>
                <a:blip r:embed="rId4"/>
                <a:stretch>
                  <a:fillRect t="-149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32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D9CEACB-FDF3-49DF-8C0A-3F7548253F77}"/>
                  </a:ext>
                </a:extLst>
              </p:cNvPr>
              <p:cNvSpPr/>
              <p:nvPr/>
            </p:nvSpPr>
            <p:spPr>
              <a:xfrm>
                <a:off x="203575" y="457200"/>
                <a:ext cx="10632906" cy="671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Bestimme den Sinus-, Cosinus- und Tangenswert für die Winkel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rechtwinkligen Dreiecks. Bestimme anschließend durch die Umkehrfunktionen jeweils den Winkel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bzw.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D9CEACB-FDF3-49DF-8C0A-3F7548253F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457200"/>
                <a:ext cx="10632906" cy="671209"/>
              </a:xfrm>
              <a:prstGeom prst="rect">
                <a:avLst/>
              </a:prstGeom>
              <a:blipFill>
                <a:blip r:embed="rId4"/>
                <a:stretch>
                  <a:fillRect l="-458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283A9215-304C-4A6C-B970-407EA26B86CF}"/>
              </a:ext>
            </a:extLst>
          </p:cNvPr>
          <p:cNvPicPr/>
          <p:nvPr/>
        </p:nvPicPr>
        <p:blipFill rotWithShape="1">
          <a:blip r:embed="rId5"/>
          <a:srcRect l="26239" t="13320" r="27895" b="38062"/>
          <a:stretch/>
        </p:blipFill>
        <p:spPr bwMode="auto">
          <a:xfrm>
            <a:off x="203575" y="1449422"/>
            <a:ext cx="4835353" cy="4776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890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89C4D49-A985-41B3-A57D-1B7453137206}"/>
              </a:ext>
            </a:extLst>
          </p:cNvPr>
          <p:cNvSpPr/>
          <p:nvPr/>
        </p:nvSpPr>
        <p:spPr>
          <a:xfrm>
            <a:off x="309153" y="12651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270554-D748-44FA-B800-080F8FC70BD7}"/>
              </a:ext>
            </a:extLst>
          </p:cNvPr>
          <p:cNvSpPr/>
          <p:nvPr/>
        </p:nvSpPr>
        <p:spPr>
          <a:xfrm>
            <a:off x="771727" y="1975114"/>
            <a:ext cx="107458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Winkel können in verschiedenen Maßen (Grad, Bogenmaß) gemessen werden. Achte also beim Technologieeinsatz darauf, dass das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Gradmaß</a:t>
            </a:r>
            <a:r>
              <a:rPr lang="de-AT" sz="24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eingestellt ist.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7E32E95-4AA7-4CE8-BD57-B228D13854A6}"/>
                  </a:ext>
                </a:extLst>
              </p:cNvPr>
              <p:cNvSpPr txBox="1"/>
              <p:nvPr/>
            </p:nvSpPr>
            <p:spPr>
              <a:xfrm>
                <a:off x="4837888" y="3182778"/>
                <a:ext cx="34823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40°=0,01745 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7E32E95-4AA7-4CE8-BD57-B228D1385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888" y="3182778"/>
                <a:ext cx="348230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ACE0C5D-7B97-4B9D-B837-C59391AD833C}"/>
                  </a:ext>
                </a:extLst>
              </p:cNvPr>
              <p:cNvSpPr txBox="1"/>
              <p:nvPr/>
            </p:nvSpPr>
            <p:spPr>
              <a:xfrm>
                <a:off x="4837888" y="4051888"/>
                <a:ext cx="34823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66°=1,15192 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ACE0C5D-7B97-4B9D-B837-C59391AD8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888" y="4051888"/>
                <a:ext cx="348230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14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2955CAB-4FF3-442C-BDE9-74E1C32F0B5C}"/>
                  </a:ext>
                </a:extLst>
              </p:cNvPr>
              <p:cNvSpPr/>
              <p:nvPr/>
            </p:nvSpPr>
            <p:spPr>
              <a:xfrm>
                <a:off x="463682" y="728905"/>
                <a:ext cx="4003853" cy="374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Größe des Winkels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2955CAB-4FF3-442C-BDE9-74E1C32F0B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2" y="728905"/>
                <a:ext cx="4003853" cy="374846"/>
              </a:xfrm>
              <a:prstGeom prst="rect">
                <a:avLst/>
              </a:prstGeom>
              <a:blipFill>
                <a:blip r:embed="rId4"/>
                <a:stretch>
                  <a:fillRect l="-1218" t="-8197" r="-913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16818BD-3DC3-4E46-971A-B9476B766DC4}"/>
                  </a:ext>
                </a:extLst>
              </p:cNvPr>
              <p:cNvSpPr/>
              <p:nvPr/>
            </p:nvSpPr>
            <p:spPr>
              <a:xfrm>
                <a:off x="1148531" y="1289246"/>
                <a:ext cx="196977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8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de-AT" sz="2800" i="0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de-AT" sz="2800" b="0" i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16818BD-3DC3-4E46-971A-B9476B766D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531" y="1289246"/>
                <a:ext cx="196977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6E2163D2-9970-41DD-A114-DD6C3B0705C4}"/>
                  </a:ext>
                </a:extLst>
              </p:cNvPr>
              <p:cNvSpPr/>
              <p:nvPr/>
            </p:nvSpPr>
            <p:spPr>
              <a:xfrm>
                <a:off x="8458053" y="1289246"/>
                <a:ext cx="22118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8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de-AT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,31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6E2163D2-9970-41DD-A114-DD6C3B0705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053" y="1289246"/>
                <a:ext cx="2211824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47E4153-47B9-4EC2-AFE9-ED991AF52567}"/>
                  </a:ext>
                </a:extLst>
              </p:cNvPr>
              <p:cNvSpPr/>
              <p:nvPr/>
            </p:nvSpPr>
            <p:spPr>
              <a:xfrm>
                <a:off x="4635260" y="1289246"/>
                <a:ext cx="20194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8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de-AT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0" smtClean="0">
                          <a:latin typeface="Cambria Math" panose="02040503050406030204" pitchFamily="18" charset="0"/>
                        </a:rPr>
                        <m:t>0,6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47E4153-47B9-4EC2-AFE9-ED991AF525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260" y="1289246"/>
                <a:ext cx="201946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9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258</Words>
  <Application>Microsoft Office PowerPoint</Application>
  <PresentationFormat>Breitbild</PresentationFormat>
  <Paragraphs>42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Trigonometrie  im rechtwinkligen Dreieck  Winkelfunktionen für spitze Winkel (Teil 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2022-11-04T10:52:56Z</dcterms:modified>
</cp:coreProperties>
</file>