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24" r:id="rId3"/>
    <p:sldId id="360" r:id="rId4"/>
    <p:sldId id="361" r:id="rId5"/>
    <p:sldId id="364" r:id="rId6"/>
    <p:sldId id="365" r:id="rId7"/>
    <p:sldId id="366" r:id="rId8"/>
    <p:sldId id="36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B0C4032-0B29-4148-976F-74615704F080}"/>
    <pc:docChg chg="custSel delSld modSld">
      <pc:chgData name="Tegischer Lukas" userId="f78daebb-0565-485c-bd0e-1cd035e796ff" providerId="ADAL" clId="{FB0C4032-0B29-4148-976F-74615704F080}" dt="2022-11-03T09:54:13.893" v="11" actId="47"/>
      <pc:docMkLst>
        <pc:docMk/>
      </pc:docMkLst>
      <pc:sldChg chg="delSp modSp mod delAnim">
        <pc:chgData name="Tegischer Lukas" userId="f78daebb-0565-485c-bd0e-1cd035e796ff" providerId="ADAL" clId="{FB0C4032-0B29-4148-976F-74615704F080}" dt="2022-11-03T09:54:06.609" v="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FB0C4032-0B29-4148-976F-74615704F080}" dt="2022-11-03T09:54:06.609" v="3" actId="1076"/>
          <ac:spMkLst>
            <pc:docMk/>
            <pc:sldMk cId="336392357" sldId="25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FB0C4032-0B29-4148-976F-74615704F080}" dt="2022-11-03T09:54:05.131" v="2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FB0C4032-0B29-4148-976F-74615704F080}" dt="2022-11-03T09:54:04.62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B0C4032-0B29-4148-976F-74615704F080}" dt="2022-11-03T09:54:13.893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B0C4032-0B29-4148-976F-74615704F080}" dt="2022-11-03T09:54:07.963" v="4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FB0C4032-0B29-4148-976F-74615704F080}" dt="2022-11-03T09:54:07.963" v="4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08.750" v="5" actId="478"/>
        <pc:sldMkLst>
          <pc:docMk/>
          <pc:sldMk cId="2874431439" sldId="360"/>
        </pc:sldMkLst>
        <pc:picChg chg="del">
          <ac:chgData name="Tegischer Lukas" userId="f78daebb-0565-485c-bd0e-1cd035e796ff" providerId="ADAL" clId="{FB0C4032-0B29-4148-976F-74615704F080}" dt="2022-11-03T09:54:08.750" v="5" actId="478"/>
          <ac:picMkLst>
            <pc:docMk/>
            <pc:sldMk cId="2874431439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09.516" v="6" actId="478"/>
        <pc:sldMkLst>
          <pc:docMk/>
          <pc:sldMk cId="933458212" sldId="361"/>
        </pc:sldMkLst>
        <pc:picChg chg="del">
          <ac:chgData name="Tegischer Lukas" userId="f78daebb-0565-485c-bd0e-1cd035e796ff" providerId="ADAL" clId="{FB0C4032-0B29-4148-976F-74615704F080}" dt="2022-11-03T09:54:09.516" v="6" actId="478"/>
          <ac:picMkLst>
            <pc:docMk/>
            <pc:sldMk cId="933458212" sldId="36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10.222" v="7" actId="478"/>
        <pc:sldMkLst>
          <pc:docMk/>
          <pc:sldMk cId="3187469779" sldId="364"/>
        </pc:sldMkLst>
        <pc:picChg chg="del">
          <ac:chgData name="Tegischer Lukas" userId="f78daebb-0565-485c-bd0e-1cd035e796ff" providerId="ADAL" clId="{FB0C4032-0B29-4148-976F-74615704F080}" dt="2022-11-03T09:54:10.222" v="7" actId="478"/>
          <ac:picMkLst>
            <pc:docMk/>
            <pc:sldMk cId="3187469779" sldId="36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10.952" v="8" actId="478"/>
        <pc:sldMkLst>
          <pc:docMk/>
          <pc:sldMk cId="3292575531" sldId="365"/>
        </pc:sldMkLst>
        <pc:picChg chg="del">
          <ac:chgData name="Tegischer Lukas" userId="f78daebb-0565-485c-bd0e-1cd035e796ff" providerId="ADAL" clId="{FB0C4032-0B29-4148-976F-74615704F080}" dt="2022-11-03T09:54:10.952" v="8" actId="478"/>
          <ac:picMkLst>
            <pc:docMk/>
            <pc:sldMk cId="3292575531" sldId="36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11.596" v="9" actId="478"/>
        <pc:sldMkLst>
          <pc:docMk/>
          <pc:sldMk cId="2591759333" sldId="366"/>
        </pc:sldMkLst>
        <pc:picChg chg="del">
          <ac:chgData name="Tegischer Lukas" userId="f78daebb-0565-485c-bd0e-1cd035e796ff" providerId="ADAL" clId="{FB0C4032-0B29-4148-976F-74615704F080}" dt="2022-11-03T09:54:11.596" v="9" actId="478"/>
          <ac:picMkLst>
            <pc:docMk/>
            <pc:sldMk cId="2591759333" sldId="36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B0C4032-0B29-4148-976F-74615704F080}" dt="2022-11-03T09:54:12.316" v="10" actId="478"/>
        <pc:sldMkLst>
          <pc:docMk/>
          <pc:sldMk cId="84201775" sldId="367"/>
        </pc:sldMkLst>
        <pc:picChg chg="del">
          <ac:chgData name="Tegischer Lukas" userId="f78daebb-0565-485c-bd0e-1cd035e796ff" providerId="ADAL" clId="{FB0C4032-0B29-4148-976F-74615704F080}" dt="2022-11-03T09:54:12.316" v="10" actId="478"/>
          <ac:picMkLst>
            <pc:docMk/>
            <pc:sldMk cId="84201775" sldId="36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588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29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764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766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64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59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1764" y="179971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Mengenlehre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Verknüpfungen von Mengen (VENN-Diagramm)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25295" y="364068"/>
            <a:ext cx="3741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1] Durchschnittsmenge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96C90C-0FCD-461E-A3D1-2D190AE0DFDA}"/>
                  </a:ext>
                </a:extLst>
              </p:cNvPr>
              <p:cNvSpPr txBox="1"/>
              <p:nvPr/>
            </p:nvSpPr>
            <p:spPr>
              <a:xfrm>
                <a:off x="4042609" y="1115089"/>
                <a:ext cx="4106780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𝑢𝑛𝑑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96C90C-0FCD-461E-A3D1-2D190AE0D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609" y="1115089"/>
                <a:ext cx="4106780" cy="461665"/>
              </a:xfrm>
              <a:prstGeom prst="rect">
                <a:avLst/>
              </a:prstGeom>
              <a:blipFill>
                <a:blip r:embed="rId4"/>
                <a:stretch>
                  <a:fillRect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B2D86F2B-3D68-4546-9548-D1879B1EF059}"/>
              </a:ext>
            </a:extLst>
          </p:cNvPr>
          <p:cNvSpPr txBox="1"/>
          <p:nvPr/>
        </p:nvSpPr>
        <p:spPr>
          <a:xfrm>
            <a:off x="2085473" y="1804555"/>
            <a:ext cx="80210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in A </a:t>
            </a:r>
            <a:r>
              <a:rPr lang="de-AT" sz="20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 enthalten sind.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2">
                <a:extLst>
                  <a:ext uri="{FF2B5EF4-FFF2-40B4-BE49-F238E27FC236}">
                    <a16:creationId xmlns:a16="http://schemas.microsoft.com/office/drawing/2014/main" id="{8C6DAA1A-FB5C-49C9-8851-A90E31FCCE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76644"/>
                <a:ext cx="3465094" cy="4001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45720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 ="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𝑮𝑬𝑺𝑪𝑯𝑵𝑰𝑻𝑻𝑬𝑵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"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2">
                <a:extLst>
                  <a:ext uri="{FF2B5EF4-FFF2-40B4-BE49-F238E27FC236}">
                    <a16:creationId xmlns:a16="http://schemas.microsoft.com/office/drawing/2014/main" id="{8C6DAA1A-FB5C-49C9-8851-A90E31FCC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76644"/>
                <a:ext cx="346509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3354542" y="2831393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348886" y="345702"/>
            <a:ext cx="3494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2] Vereinigungsmenge</a:t>
            </a:r>
          </a:p>
        </p:txBody>
      </p:sp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3354541" y="2672102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A19F4D-49FC-48D7-8C6C-0732445C2A82}"/>
                  </a:ext>
                </a:extLst>
              </p:cNvPr>
              <p:cNvSpPr txBox="1"/>
              <p:nvPr/>
            </p:nvSpPr>
            <p:spPr>
              <a:xfrm>
                <a:off x="4008520" y="1096723"/>
                <a:ext cx="4174958" cy="4590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𝑜𝑑𝑒𝑟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A19F4D-49FC-48D7-8C6C-0732445C2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520" y="1096723"/>
                <a:ext cx="4174958" cy="4590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88EB1E17-24DA-451D-9DC2-445E52B2BE55}"/>
              </a:ext>
            </a:extLst>
          </p:cNvPr>
          <p:cNvSpPr txBox="1"/>
          <p:nvPr/>
        </p:nvSpPr>
        <p:spPr>
          <a:xfrm>
            <a:off x="1986211" y="1783609"/>
            <a:ext cx="8219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in A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 liegen (oder in beiden!). 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F60F741-584F-48E3-9836-A048345F7C6A}"/>
                  </a:ext>
                </a:extLst>
              </p:cNvPr>
              <p:cNvSpPr txBox="1"/>
              <p:nvPr/>
            </p:nvSpPr>
            <p:spPr>
              <a:xfrm>
                <a:off x="-1528010" y="766603"/>
                <a:ext cx="62484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="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𝑽𝑬𝑹𝑬𝑰𝑵𝑰𝑮𝑻</m:t>
                      </m:r>
                      <m:r>
                        <a:rPr lang="de-AT" sz="2000" b="0" i="0">
                          <a:latin typeface="Cambria Math" panose="02040503050406030204" pitchFamily="18" charset="0"/>
                        </a:rPr>
                        <m:t>"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F60F741-584F-48E3-9836-A048345F7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8010" y="766603"/>
                <a:ext cx="624840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43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628160" y="302475"/>
            <a:ext cx="2935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3] Differenzmenge</a:t>
            </a:r>
          </a:p>
        </p:txBody>
      </p:sp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3354540" y="2793293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B6C00A2-C3DD-4886-A0CC-F4D39B4721E1}"/>
                  </a:ext>
                </a:extLst>
              </p:cNvPr>
              <p:cNvSpPr txBox="1"/>
              <p:nvPr/>
            </p:nvSpPr>
            <p:spPr>
              <a:xfrm>
                <a:off x="4054089" y="998107"/>
                <a:ext cx="4089278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𝑢𝑛𝑑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∉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B6C00A2-C3DD-4886-A0CC-F4D39B472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089" y="998107"/>
                <a:ext cx="4089278" cy="461665"/>
              </a:xfrm>
              <a:prstGeom prst="rect">
                <a:avLst/>
              </a:prstGeom>
              <a:blipFill>
                <a:blip r:embed="rId6"/>
                <a:stretch>
                  <a:fillRect t="-129333" b="-20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C211D263-641C-42E7-AD6C-B26B1BE00C75}"/>
              </a:ext>
            </a:extLst>
          </p:cNvPr>
          <p:cNvSpPr txBox="1"/>
          <p:nvPr/>
        </p:nvSpPr>
        <p:spPr>
          <a:xfrm>
            <a:off x="2065418" y="1771815"/>
            <a:ext cx="8061158" cy="42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liegen,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 nicht in B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liegen.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2362EED-13B5-472C-B285-C8155E3BAC3E}"/>
                  </a:ext>
                </a:extLst>
              </p:cNvPr>
              <p:cNvSpPr txBox="1"/>
              <p:nvPr/>
            </p:nvSpPr>
            <p:spPr>
              <a:xfrm>
                <a:off x="-1399674" y="1015629"/>
                <a:ext cx="62484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="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𝑶𝑯𝑵𝑬</m:t>
                      </m:r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"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2362EED-13B5-472C-B285-C8155E3BA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99674" y="1015629"/>
                <a:ext cx="6248400" cy="400110"/>
              </a:xfrm>
              <a:prstGeom prst="rect">
                <a:avLst/>
              </a:prstGeom>
              <a:blipFill>
                <a:blip r:embed="rId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45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91E64A1-5345-4B16-92E5-8672E8981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850" y="1590675"/>
            <a:ext cx="46863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6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C795EDE-8521-4BAA-9EFA-383D4ACC6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225" y="1200150"/>
            <a:ext cx="478155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1c)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7309BDE-8432-43B4-99BF-78ACAFBD7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937" y="1128712"/>
            <a:ext cx="481012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5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1d)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E7AA7BE-9F06-407A-B621-180CC585C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287" y="1157287"/>
            <a:ext cx="45434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159</Words>
  <Application>Microsoft Office PowerPoint</Application>
  <PresentationFormat>Breitbild</PresentationFormat>
  <Paragraphs>18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Mengenlehre Verknüpfungen von Mengen (VENN-Diagramm)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2022-11-03T09:54:14Z</dcterms:modified>
</cp:coreProperties>
</file>