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5" r:id="rId3"/>
    <p:sldId id="342" r:id="rId4"/>
    <p:sldId id="33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13T14:47:44.318" v="21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548C00A2-454A-4768-A878-8F35E6F14C0F}" dt="2021-04-13T14:12:52.669" v="216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548C00A2-454A-4768-A878-8F35E6F14C0F}" dt="2021-04-13T14:47:44.318" v="217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4574ADCD-BCDD-44EE-A11C-5355B638DE04}"/>
    <pc:docChg chg="custSel delSld modSld">
      <pc:chgData name="Tegischer Lukas" userId="f78daebb-0565-485c-bd0e-1cd035e796ff" providerId="ADAL" clId="{4574ADCD-BCDD-44EE-A11C-5355B638DE04}" dt="2022-11-04T10:58:24.581" v="4" actId="47"/>
      <pc:docMkLst>
        <pc:docMk/>
      </pc:docMkLst>
      <pc:sldChg chg="delSp mod">
        <pc:chgData name="Tegischer Lukas" userId="f78daebb-0565-485c-bd0e-1cd035e796ff" providerId="ADAL" clId="{4574ADCD-BCDD-44EE-A11C-5355B638DE04}" dt="2022-11-04T10:58:19.97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574ADCD-BCDD-44EE-A11C-5355B638DE04}" dt="2022-11-04T10:58:19.97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574ADCD-BCDD-44EE-A11C-5355B638DE04}" dt="2022-11-04T10:58:24.581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574ADCD-BCDD-44EE-A11C-5355B638DE04}" dt="2022-11-04T10:58:21.452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4574ADCD-BCDD-44EE-A11C-5355B638DE04}" dt="2022-11-04T10:58:21.452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574ADCD-BCDD-44EE-A11C-5355B638DE04}" dt="2022-11-04T10:58:22.678" v="3" actId="478"/>
        <pc:sldMkLst>
          <pc:docMk/>
          <pc:sldMk cId="1583130595" sldId="335"/>
        </pc:sldMkLst>
        <pc:picChg chg="del">
          <ac:chgData name="Tegischer Lukas" userId="f78daebb-0565-485c-bd0e-1cd035e796ff" providerId="ADAL" clId="{4574ADCD-BCDD-44EE-A11C-5355B638DE04}" dt="2022-11-04T10:58:22.678" v="3" actId="478"/>
          <ac:picMkLst>
            <pc:docMk/>
            <pc:sldMk cId="1583130595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574ADCD-BCDD-44EE-A11C-5355B638DE04}" dt="2022-11-04T10:58:22.104" v="2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4574ADCD-BCDD-44EE-A11C-5355B638DE04}" dt="2022-11-04T10:58:22.104" v="2" actId="478"/>
          <ac:picMkLst>
            <pc:docMk/>
            <pc:sldMk cId="1685039439" sldId="34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962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 aus Anfangs- und Endpunkt bestimmen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0194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Vektor aus Anfangs- und Endpunkt bestimmen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DB5046A-9DCA-498F-A37D-01B2C9F7BC8B}"/>
                  </a:ext>
                </a:extLst>
              </p:cNvPr>
              <p:cNvSpPr txBox="1"/>
              <p:nvPr/>
            </p:nvSpPr>
            <p:spPr>
              <a:xfrm>
                <a:off x="309153" y="1548209"/>
                <a:ext cx="11144910" cy="2592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Zwischen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Punkten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kann ein verbindender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bestimmt werden. Dies funktioniert mit Hilfe der „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Spitze MINUS Schaft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“-Regel.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Dabei möchten wir den 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bestimmen, der vom Punkt A nach B geht.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Punkt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=(3|1)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 dabei der Spitze (=Endpunkt),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Punkt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=(1|4)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dem Schaft (=Anfangspunkt).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3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= Endpunkt – Anfangspunkt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DB5046A-9DCA-498F-A37D-01B2C9F7B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548209"/>
                <a:ext cx="11144910" cy="2592441"/>
              </a:xfrm>
              <a:prstGeom prst="rect">
                <a:avLst/>
              </a:prstGeom>
              <a:blipFill>
                <a:blip r:embed="rId4"/>
                <a:stretch>
                  <a:fillRect l="-602" t="-1176" b="-70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A34C86C1-2354-440D-B0B4-5C3DC03DD015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5" b="30688"/>
          <a:stretch/>
        </p:blipFill>
        <p:spPr bwMode="auto">
          <a:xfrm>
            <a:off x="8825061" y="2564692"/>
            <a:ext cx="3057785" cy="40589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C54E9E-6D26-4BD9-995E-B155A2158F3C}"/>
                  </a:ext>
                </a:extLst>
              </p:cNvPr>
              <p:cNvSpPr txBox="1"/>
              <p:nvPr/>
            </p:nvSpPr>
            <p:spPr>
              <a:xfrm>
                <a:off x="288460" y="4953138"/>
                <a:ext cx="6156960" cy="578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2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C54E9E-6D26-4BD9-995E-B155A2158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60" y="4953138"/>
                <a:ext cx="6156960" cy="5783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0194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Vektor aus Anfangs- und Endpunkt bestimmen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C54E9E-6D26-4BD9-995E-B155A2158F3C}"/>
                  </a:ext>
                </a:extLst>
              </p:cNvPr>
              <p:cNvSpPr txBox="1"/>
              <p:nvPr/>
            </p:nvSpPr>
            <p:spPr>
              <a:xfrm>
                <a:off x="1422399" y="1874658"/>
                <a:ext cx="6156960" cy="5783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800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2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</m:oMath>
                  </m:oMathPara>
                </a14:m>
                <a:endParaRPr lang="de-AT" sz="28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1CC54E9E-6D26-4BD9-995E-B155A2158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399" y="1874658"/>
                <a:ext cx="6156960" cy="5783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576C327-B1C4-49F2-B076-1648601AF295}"/>
                  </a:ext>
                </a:extLst>
              </p:cNvPr>
              <p:cNvSpPr txBox="1"/>
              <p:nvPr/>
            </p:nvSpPr>
            <p:spPr>
              <a:xfrm>
                <a:off x="593633" y="2918328"/>
                <a:ext cx="7589521" cy="19716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Genau genommen sind bei dieser Berechnung A und B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keine Punkte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sondern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Ortsvektoren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𝑂𝐴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 eine Subtraktion zweier Punkte keinen „Sinn“ ergeben würde.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Vereinfachung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schreiben wir jedoch nur B – A.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576C327-B1C4-49F2-B076-1648601AF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33" y="2918328"/>
                <a:ext cx="7589521" cy="1971630"/>
              </a:xfrm>
              <a:prstGeom prst="rect">
                <a:avLst/>
              </a:prstGeom>
              <a:blipFill>
                <a:blip r:embed="rId5"/>
                <a:stretch>
                  <a:fillRect l="-803" t="-1548" b="-46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9BB81FF3-4ABF-42C3-B6E7-1F2855577A3B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5" b="30688"/>
          <a:stretch/>
        </p:blipFill>
        <p:spPr bwMode="auto">
          <a:xfrm>
            <a:off x="8456455" y="1874658"/>
            <a:ext cx="3057785" cy="40589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22981C4-3CC7-4BBA-A93F-790E174830F2}"/>
                  </a:ext>
                </a:extLst>
              </p:cNvPr>
              <p:cNvSpPr txBox="1"/>
              <p:nvPr/>
            </p:nvSpPr>
            <p:spPr>
              <a:xfrm>
                <a:off x="284480" y="271620"/>
                <a:ext cx="9692640" cy="8077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die Punkte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−12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−7</m:t>
                            </m:r>
                          </m:num>
                          <m:den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0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den>
                        </m:f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die Vektoren.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122981C4-3CC7-4BBA-A93F-790E17483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" y="271620"/>
                <a:ext cx="9692640" cy="807785"/>
              </a:xfrm>
              <a:prstGeom prst="rect">
                <a:avLst/>
              </a:prstGeom>
              <a:blipFill>
                <a:blip r:embed="rId4"/>
                <a:stretch>
                  <a:fillRect l="-692" b="-128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E0AB194-8A93-47A2-9301-596A2A90035C}"/>
                  </a:ext>
                </a:extLst>
              </p:cNvPr>
              <p:cNvSpPr txBox="1"/>
              <p:nvPr/>
            </p:nvSpPr>
            <p:spPr>
              <a:xfrm>
                <a:off x="284480" y="1458765"/>
                <a:ext cx="6096000" cy="508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E0AB194-8A93-47A2-9301-596A2A900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" y="1458765"/>
                <a:ext cx="6096000" cy="5088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ACD7ED-89F3-473A-838A-BB321C31EA4E}"/>
                  </a:ext>
                </a:extLst>
              </p:cNvPr>
              <p:cNvSpPr txBox="1"/>
              <p:nvPr/>
            </p:nvSpPr>
            <p:spPr>
              <a:xfrm>
                <a:off x="284480" y="2606845"/>
                <a:ext cx="6096000" cy="508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𝐸𝐶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02ACD7ED-89F3-473A-838A-BB321C31EA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" y="2606845"/>
                <a:ext cx="6096000" cy="5088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DE0F21C-505B-4889-B450-CFD6E8C052B1}"/>
                  </a:ext>
                </a:extLst>
              </p:cNvPr>
              <p:cNvSpPr txBox="1"/>
              <p:nvPr/>
            </p:nvSpPr>
            <p:spPr>
              <a:xfrm>
                <a:off x="284480" y="3856525"/>
                <a:ext cx="6096000" cy="508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DE0F21C-505B-4889-B450-CFD6E8C052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" y="3856525"/>
                <a:ext cx="6096000" cy="5088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23BF74F6-4438-470E-B8E3-502B90B5718B}"/>
                  </a:ext>
                </a:extLst>
              </p:cNvPr>
              <p:cNvSpPr txBox="1"/>
              <p:nvPr/>
            </p:nvSpPr>
            <p:spPr>
              <a:xfrm>
                <a:off x="284480" y="5278120"/>
                <a:ext cx="6096000" cy="5088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𝐸𝐴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23BF74F6-4438-470E-B8E3-502B90B57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" y="5278120"/>
                <a:ext cx="6096000" cy="508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313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182</Words>
  <Application>Microsoft Office PowerPoint</Application>
  <PresentationFormat>Breitbild</PresentationFormat>
  <Paragraphs>21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Vektoren Vektor aus Anfangs- und Endpunkt bestimmen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2022-11-04T10:58:25Z</dcterms:modified>
</cp:coreProperties>
</file>