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98" r:id="rId3"/>
    <p:sldId id="300" r:id="rId4"/>
    <p:sldId id="301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CA980A1C-86E0-4A61-9E06-A72408FCCCD8}"/>
    <pc:docChg chg="custSel delSld modSld">
      <pc:chgData name="Tegischer Lukas" userId="f78daebb-0565-485c-bd0e-1cd035e796ff" providerId="ADAL" clId="{CA980A1C-86E0-4A61-9E06-A72408FCCCD8}" dt="2022-11-04T10:54:39.301" v="5" actId="47"/>
      <pc:docMkLst>
        <pc:docMk/>
      </pc:docMkLst>
      <pc:sldChg chg="delSp modSp mod">
        <pc:chgData name="Tegischer Lukas" userId="f78daebb-0565-485c-bd0e-1cd035e796ff" providerId="ADAL" clId="{CA980A1C-86E0-4A61-9E06-A72408FCCCD8}" dt="2022-11-04T10:54:35.089" v="1" actId="478"/>
        <pc:sldMkLst>
          <pc:docMk/>
          <pc:sldMk cId="336392357" sldId="256"/>
        </pc:sldMkLst>
        <pc:spChg chg="mod">
          <ac:chgData name="Tegischer Lukas" userId="f78daebb-0565-485c-bd0e-1cd035e796ff" providerId="ADAL" clId="{CA980A1C-86E0-4A61-9E06-A72408FCCCD8}" dt="2022-11-04T10:54:34.483" v="0" actId="6549"/>
          <ac:spMkLst>
            <pc:docMk/>
            <pc:sldMk cId="336392357" sldId="256"/>
            <ac:spMk id="2" creationId="{00000000-0000-0000-0000-000000000000}"/>
          </ac:spMkLst>
        </pc:spChg>
        <pc:picChg chg="del">
          <ac:chgData name="Tegischer Lukas" userId="f78daebb-0565-485c-bd0e-1cd035e796ff" providerId="ADAL" clId="{CA980A1C-86E0-4A61-9E06-A72408FCCCD8}" dt="2022-11-04T10:54:35.089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CA980A1C-86E0-4A61-9E06-A72408FCCCD8}" dt="2022-11-04T10:54:39.301" v="5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CA980A1C-86E0-4A61-9E06-A72408FCCCD8}" dt="2022-11-04T10:54:36.430" v="2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CA980A1C-86E0-4A61-9E06-A72408FCCCD8}" dt="2022-11-04T10:54:36.430" v="2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CA980A1C-86E0-4A61-9E06-A72408FCCCD8}" dt="2022-11-04T10:54:37.129" v="3" actId="478"/>
        <pc:sldMkLst>
          <pc:docMk/>
          <pc:sldMk cId="1502020708" sldId="300"/>
        </pc:sldMkLst>
        <pc:picChg chg="del">
          <ac:chgData name="Tegischer Lukas" userId="f78daebb-0565-485c-bd0e-1cd035e796ff" providerId="ADAL" clId="{CA980A1C-86E0-4A61-9E06-A72408FCCCD8}" dt="2022-11-04T10:54:37.129" v="3" actId="478"/>
          <ac:picMkLst>
            <pc:docMk/>
            <pc:sldMk cId="1502020708" sldId="30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CA980A1C-86E0-4A61-9E06-A72408FCCCD8}" dt="2022-11-04T10:54:37.671" v="4" actId="478"/>
        <pc:sldMkLst>
          <pc:docMk/>
          <pc:sldMk cId="1655962418" sldId="301"/>
        </pc:sldMkLst>
        <pc:picChg chg="del">
          <ac:chgData name="Tegischer Lukas" userId="f78daebb-0565-485c-bd0e-1cd035e796ff" providerId="ADAL" clId="{CA980A1C-86E0-4A61-9E06-A72408FCCCD8}" dt="2022-11-04T10:54:37.671" v="4" actId="478"/>
          <ac:picMkLst>
            <pc:docMk/>
            <pc:sldMk cId="1655962418" sldId="301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6:44.194" v="356" actId="20577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Anim">
        <pc:chgData name="Tegischer Lukas" userId="f78daebb-0565-485c-bd0e-1cd035e796ff" providerId="ADAL" clId="{B3D578F5-6C81-424B-AA8A-1C69486505DC}" dt="2020-06-16T06:26:31.205" v="347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Anim">
        <pc:chgData name="Tegischer Lukas" userId="f78daebb-0565-485c-bd0e-1cd035e796ff" providerId="ADAL" clId="{B3D578F5-6C81-424B-AA8A-1C69486505DC}" dt="2020-06-16T06:23:02.190" v="278" actId="207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Anim">
        <pc:chgData name="Tegischer Lukas" userId="f78daebb-0565-485c-bd0e-1cd035e796ff" providerId="ADAL" clId="{B3D578F5-6C81-424B-AA8A-1C69486505DC}" dt="2020-06-16T06:22:53.870" v="277" actId="207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delAnim modAnim">
        <pc:chgData name="Tegischer Lukas" userId="f78daebb-0565-485c-bd0e-1cd035e796ff" providerId="ADAL" clId="{B3D578F5-6C81-424B-AA8A-1C69486505DC}" dt="2020-06-16T06:25:25.748" v="309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delAnim">
        <pc:chgData name="Tegischer Lukas" userId="f78daebb-0565-485c-bd0e-1cd035e796ff" providerId="ADAL" clId="{B3D578F5-6C81-424B-AA8A-1C69486505DC}" dt="2020-06-16T06:25:53.184" v="342" actId="1076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D644CEA7-7F95-4365-8E0E-05A9633A1DDB}"/>
    <pc:docChg chg="custSel addSld delSld modSld">
      <pc:chgData name="Tegischer Lukas" userId="f78daebb-0565-485c-bd0e-1cd035e796ff" providerId="ADAL" clId="{D644CEA7-7F95-4365-8E0E-05A9633A1DDB}" dt="2020-06-20T19:08:22.014" v="245" actId="20577"/>
      <pc:docMkLst>
        <pc:docMk/>
      </pc:docMkLst>
      <pc:sldChg chg="modSp">
        <pc:chgData name="Tegischer Lukas" userId="f78daebb-0565-485c-bd0e-1cd035e796ff" providerId="ADAL" clId="{D644CEA7-7F95-4365-8E0E-05A9633A1DDB}" dt="2020-06-16T06:27:24.243" v="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644CEA7-7F95-4365-8E0E-05A9633A1DDB}" dt="2020-06-16T06:27:24.243" v="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del">
        <pc:chgData name="Tegischer Lukas" userId="f78daebb-0565-485c-bd0e-1cd035e796ff" providerId="ADAL" clId="{D644CEA7-7F95-4365-8E0E-05A9633A1DDB}" dt="2020-06-16T06:28:32.821" v="54" actId="2696"/>
        <pc:sldMkLst>
          <pc:docMk/>
          <pc:sldMk cId="4068653008" sldId="278"/>
        </pc:sldMkLst>
        <pc:spChg chg="mod">
          <ac:chgData name="Tegischer Lukas" userId="f78daebb-0565-485c-bd0e-1cd035e796ff" providerId="ADAL" clId="{D644CEA7-7F95-4365-8E0E-05A9633A1DDB}" dt="2020-06-16T06:28:23.767" v="52" actId="20577"/>
          <ac:spMkLst>
            <pc:docMk/>
            <pc:sldMk cId="4068653008" sldId="278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644CEA7-7F95-4365-8E0E-05A9633A1DDB}" dt="2020-06-16T06:46:48.859" v="225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644CEA7-7F95-4365-8E0E-05A9633A1DDB}" dt="2020-06-16T06:46:48.859" v="225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644CEA7-7F95-4365-8E0E-05A9633A1DDB}" dt="2020-06-16T06:28:32.942" v="55" actId="2696"/>
        <pc:sldMkLst>
          <pc:docMk/>
          <pc:sldMk cId="442268101" sldId="295"/>
        </pc:sldMkLst>
      </pc:sldChg>
      <pc:sldChg chg="del">
        <pc:chgData name="Tegischer Lukas" userId="f78daebb-0565-485c-bd0e-1cd035e796ff" providerId="ADAL" clId="{D644CEA7-7F95-4365-8E0E-05A9633A1DDB}" dt="2020-06-16T06:28:33.197" v="56" actId="2696"/>
        <pc:sldMkLst>
          <pc:docMk/>
          <pc:sldMk cId="1696667316" sldId="296"/>
        </pc:sldMkLst>
      </pc:sldChg>
      <pc:sldChg chg="del">
        <pc:chgData name="Tegischer Lukas" userId="f78daebb-0565-485c-bd0e-1cd035e796ff" providerId="ADAL" clId="{D644CEA7-7F95-4365-8E0E-05A9633A1DDB}" dt="2020-06-16T06:28:32.660" v="53" actId="2696"/>
        <pc:sldMkLst>
          <pc:docMk/>
          <pc:sldMk cId="697682817" sldId="297"/>
        </pc:sldMkLst>
      </pc:sldChg>
      <pc:sldChg chg="delSp modSp delAnim">
        <pc:chgData name="Tegischer Lukas" userId="f78daebb-0565-485c-bd0e-1cd035e796ff" providerId="ADAL" clId="{D644CEA7-7F95-4365-8E0E-05A9633A1DDB}" dt="2020-06-20T19:08:22.014" v="245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D644CEA7-7F95-4365-8E0E-05A9633A1DDB}" dt="2020-06-16T06:28:37.125" v="68" actId="20577"/>
          <ac:spMkLst>
            <pc:docMk/>
            <pc:sldMk cId="3315933259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D644CEA7-7F95-4365-8E0E-05A9633A1DDB}" dt="2020-06-20T19:06:44.244" v="233" actId="478"/>
          <ac:spMkLst>
            <pc:docMk/>
            <pc:sldMk cId="3315933259" sldId="298"/>
            <ac:spMk id="7" creationId="{29CEC9BA-B518-45D6-8583-73D67BEA90E4}"/>
          </ac:spMkLst>
        </pc:spChg>
        <pc:spChg chg="del">
          <ac:chgData name="Tegischer Lukas" userId="f78daebb-0565-485c-bd0e-1cd035e796ff" providerId="ADAL" clId="{D644CEA7-7F95-4365-8E0E-05A9633A1DDB}" dt="2020-06-20T19:06:42.156" v="232" actId="478"/>
          <ac:spMkLst>
            <pc:docMk/>
            <pc:sldMk cId="3315933259" sldId="298"/>
            <ac:spMk id="8" creationId="{02FD2CCA-31D3-4475-A96C-09861ADC3380}"/>
          </ac:spMkLst>
        </pc:spChg>
        <pc:spChg chg="mod">
          <ac:chgData name="Tegischer Lukas" userId="f78daebb-0565-485c-bd0e-1cd035e796ff" providerId="ADAL" clId="{D644CEA7-7F95-4365-8E0E-05A9633A1DDB}" dt="2020-06-20T19:08:22.014" v="245" actId="20577"/>
          <ac:spMkLst>
            <pc:docMk/>
            <pc:sldMk cId="3315933259" sldId="298"/>
            <ac:spMk id="11" creationId="{0430FEE3-C3E1-433D-A345-8C7DA0CD54F8}"/>
          </ac:spMkLst>
        </pc:spChg>
        <pc:picChg chg="mod">
          <ac:chgData name="Tegischer Lukas" userId="f78daebb-0565-485c-bd0e-1cd035e796ff" providerId="ADAL" clId="{D644CEA7-7F95-4365-8E0E-05A9633A1DDB}" dt="2020-06-20T19:06:52.851" v="243" actId="1076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del">
        <pc:chgData name="Tegischer Lukas" userId="f78daebb-0565-485c-bd0e-1cd035e796ff" providerId="ADAL" clId="{D644CEA7-7F95-4365-8E0E-05A9633A1DDB}" dt="2020-06-16T06:46:17.203" v="173" actId="2696"/>
        <pc:sldMkLst>
          <pc:docMk/>
          <pc:sldMk cId="2958254091" sldId="299"/>
        </pc:sldMkLst>
        <pc:spChg chg="del">
          <ac:chgData name="Tegischer Lukas" userId="f78daebb-0565-485c-bd0e-1cd035e796ff" providerId="ADAL" clId="{D644CEA7-7F95-4365-8E0E-05A9633A1DDB}" dt="2020-06-16T06:46:15.117" v="172" actId="478"/>
          <ac:spMkLst>
            <pc:docMk/>
            <pc:sldMk cId="2958254091" sldId="299"/>
            <ac:spMk id="2" creationId="{00000000-0000-0000-0000-000000000000}"/>
          </ac:spMkLst>
        </pc:spChg>
      </pc:sldChg>
      <pc:sldChg chg="addSp delSp modSp add modTransition delAnim modAnim">
        <pc:chgData name="Tegischer Lukas" userId="f78daebb-0565-485c-bd0e-1cd035e796ff" providerId="ADAL" clId="{D644CEA7-7F95-4365-8E0E-05A9633A1DDB}" dt="2020-06-16T06:47:41.507" v="231"/>
        <pc:sldMkLst>
          <pc:docMk/>
          <pc:sldMk cId="1502020708" sldId="300"/>
        </pc:sldMkLst>
        <pc:spChg chg="mod">
          <ac:chgData name="Tegischer Lukas" userId="f78daebb-0565-485c-bd0e-1cd035e796ff" providerId="ADAL" clId="{D644CEA7-7F95-4365-8E0E-05A9633A1DDB}" dt="2020-06-16T06:32:26.129" v="111" actId="1076"/>
          <ac:spMkLst>
            <pc:docMk/>
            <pc:sldMk cId="1502020708" sldId="300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3" creationId="{3A1B2456-7E21-45EC-8973-31F6ADC5BEBA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4" creationId="{7D371F2F-3EE1-4DBF-BB9F-CAD89015DF00}"/>
          </ac:spMkLst>
        </pc:spChg>
        <pc:spChg chg="add mod">
          <ac:chgData name="Tegischer Lukas" userId="f78daebb-0565-485c-bd0e-1cd035e796ff" providerId="ADAL" clId="{D644CEA7-7F95-4365-8E0E-05A9633A1DDB}" dt="2020-06-16T06:33:23.611" v="129" actId="20577"/>
          <ac:spMkLst>
            <pc:docMk/>
            <pc:sldMk cId="1502020708" sldId="300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7" creationId="{29CEC9BA-B518-45D6-8583-73D67BEA90E4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8" creationId="{02FD2CCA-31D3-4475-A96C-09861ADC338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11" creationId="{0430FEE3-C3E1-433D-A345-8C7DA0CD54F8}"/>
          </ac:spMkLst>
        </pc:spChg>
        <pc:spChg chg="add mod">
          <ac:chgData name="Tegischer Lukas" userId="f78daebb-0565-485c-bd0e-1cd035e796ff" providerId="ADAL" clId="{D644CEA7-7F95-4365-8E0E-05A9633A1DDB}" dt="2020-06-16T06:45:03.553" v="149" actId="1076"/>
          <ac:spMkLst>
            <pc:docMk/>
            <pc:sldMk cId="1502020708" sldId="300"/>
            <ac:spMk id="12" creationId="{8C971444-0F7B-45AF-BCEA-133AEFD980A8}"/>
          </ac:spMkLst>
        </pc:spChg>
        <pc:spChg chg="add mod">
          <ac:chgData name="Tegischer Lukas" userId="f78daebb-0565-485c-bd0e-1cd035e796ff" providerId="ADAL" clId="{D644CEA7-7F95-4365-8E0E-05A9633A1DDB}" dt="2020-06-16T06:47:40.490" v="230" actId="1076"/>
          <ac:spMkLst>
            <pc:docMk/>
            <pc:sldMk cId="1502020708" sldId="300"/>
            <ac:spMk id="13" creationId="{630E2482-633A-4935-915A-2AD5B48CDCBF}"/>
          </ac:spMkLst>
        </pc:spChg>
        <pc:picChg chg="add mod modCrop">
          <ac:chgData name="Tegischer Lukas" userId="f78daebb-0565-485c-bd0e-1cd035e796ff" providerId="ADAL" clId="{D644CEA7-7F95-4365-8E0E-05A9633A1DDB}" dt="2020-06-16T06:32:42.900" v="118" actId="1076"/>
          <ac:picMkLst>
            <pc:docMk/>
            <pc:sldMk cId="1502020708" sldId="300"/>
            <ac:picMk id="9" creationId="{51F3168A-B4AA-4281-8546-C4789B44ADAD}"/>
          </ac:picMkLst>
        </pc:picChg>
        <pc:picChg chg="del">
          <ac:chgData name="Tegischer Lukas" userId="f78daebb-0565-485c-bd0e-1cd035e796ff" providerId="ADAL" clId="{D644CEA7-7F95-4365-8E0E-05A9633A1DDB}" dt="2020-06-16T06:28:54.384" v="78" actId="478"/>
          <ac:picMkLst>
            <pc:docMk/>
            <pc:sldMk cId="1502020708" sldId="300"/>
            <ac:picMk id="10" creationId="{43C2CCC2-0C63-4ED0-BE09-73E67D7ECCFA}"/>
          </ac:picMkLst>
        </pc:picChg>
        <pc:picChg chg="add del">
          <ac:chgData name="Tegischer Lukas" userId="f78daebb-0565-485c-bd0e-1cd035e796ff" providerId="ADAL" clId="{D644CEA7-7F95-4365-8E0E-05A9633A1DDB}" dt="2020-06-16T06:29:14.175" v="81"/>
          <ac:picMkLst>
            <pc:docMk/>
            <pc:sldMk cId="1502020708" sldId="300"/>
            <ac:picMk id="2049" creationId="{91C5581B-0070-4A66-9F81-FEF8C4EC67B1}"/>
          </ac:picMkLst>
        </pc:picChg>
      </pc:sldChg>
      <pc:sldChg chg="delSp modSp add modTransition">
        <pc:chgData name="Tegischer Lukas" userId="f78daebb-0565-485c-bd0e-1cd035e796ff" providerId="ADAL" clId="{D644CEA7-7F95-4365-8E0E-05A9633A1DDB}" dt="2020-06-16T06:47:01.780" v="227"/>
        <pc:sldMkLst>
          <pc:docMk/>
          <pc:sldMk cId="1655962418" sldId="301"/>
        </pc:sldMkLst>
        <pc:spChg chg="mod">
          <ac:chgData name="Tegischer Lukas" userId="f78daebb-0565-485c-bd0e-1cd035e796ff" providerId="ADAL" clId="{D644CEA7-7F95-4365-8E0E-05A9633A1DDB}" dt="2020-06-16T06:46:12.248" v="171" actId="1076"/>
          <ac:spMkLst>
            <pc:docMk/>
            <pc:sldMk cId="1655962418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D644CEA7-7F95-4365-8E0E-05A9633A1DDB}" dt="2020-06-16T06:46:03.608" v="153" actId="478"/>
          <ac:spMkLst>
            <pc:docMk/>
            <pc:sldMk cId="1655962418" sldId="301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2" creationId="{8C971444-0F7B-45AF-BCEA-133AEFD980A8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3" creationId="{630E2482-633A-4935-915A-2AD5B48CDCBF}"/>
          </ac:spMkLst>
        </pc:spChg>
        <pc:picChg chg="del">
          <ac:chgData name="Tegischer Lukas" userId="f78daebb-0565-485c-bd0e-1cd035e796ff" providerId="ADAL" clId="{D644CEA7-7F95-4365-8E0E-05A9633A1DDB}" dt="2020-06-16T06:46:02.551" v="152" actId="478"/>
          <ac:picMkLst>
            <pc:docMk/>
            <pc:sldMk cId="1655962418" sldId="301"/>
            <ac:picMk id="9" creationId="{51F3168A-B4AA-4281-8546-C4789B44AD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01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635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Trigonometrie</a:t>
            </a:r>
            <a: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AT" sz="40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allgemeinen</a:t>
            </a: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Dreieck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Tangens am Einheitskreis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Erinnerung: Sinus und Cosinus am Einheitskreis</a:t>
            </a:r>
          </a:p>
        </p:txBody>
      </p:sp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3C2CCC2-0C63-4ED0-BE09-73E67D7EC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b="18078"/>
          <a:stretch/>
        </p:blipFill>
        <p:spPr>
          <a:xfrm>
            <a:off x="2501580" y="1356389"/>
            <a:ext cx="5017264" cy="4806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430FEE3-C3E1-433D-A345-8C7DA0CD54F8}"/>
                  </a:ext>
                </a:extLst>
              </p:cNvPr>
              <p:cNvSpPr/>
              <p:nvPr/>
            </p:nvSpPr>
            <p:spPr>
              <a:xfrm>
                <a:off x="8045662" y="3497922"/>
                <a:ext cx="36176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AT" sz="28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AT" sz="2800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begChr m:val=""/>
                              <m:ctrlPr>
                                <a:rPr lang="de-AT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  <m:r>
                                <a:rPr lang="de-AT" sz="2800" b="1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func>
                                <m:funcPr>
                                  <m:ctrlP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de-AT" sz="28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AT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de-AT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430FEE3-C3E1-433D-A345-8C7DA0CD5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662" y="3497922"/>
                <a:ext cx="36176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Tangens am Einheitskreis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6F78C88-C910-443D-9F08-8663956E6AC0}"/>
                  </a:ext>
                </a:extLst>
              </p:cNvPr>
              <p:cNvSpPr/>
              <p:nvPr/>
            </p:nvSpPr>
            <p:spPr>
              <a:xfrm>
                <a:off x="866775" y="1128236"/>
                <a:ext cx="104584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 Punkt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(1|0)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 Einheitskreises wird eine zur zweiten Achse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parallele Tangente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gelegt und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Kreisradius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über P hinaus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verlängert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6F78C88-C910-443D-9F08-8663956E6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1128236"/>
                <a:ext cx="10458450" cy="646331"/>
              </a:xfrm>
              <a:prstGeom prst="rect">
                <a:avLst/>
              </a:prstGeom>
              <a:blipFill>
                <a:blip r:embed="rId4"/>
                <a:stretch>
                  <a:fillRect l="-466" t="-4717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1F3168A-B4AA-4281-8546-C4789B44A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b="17628"/>
          <a:stretch/>
        </p:blipFill>
        <p:spPr>
          <a:xfrm>
            <a:off x="442503" y="2075055"/>
            <a:ext cx="4920072" cy="4175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8C971444-0F7B-45AF-BCEA-133AEFD980A8}"/>
                  </a:ext>
                </a:extLst>
              </p:cNvPr>
              <p:cNvSpPr/>
              <p:nvPr/>
            </p:nvSpPr>
            <p:spPr>
              <a:xfrm>
                <a:off x="5734478" y="2967335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Länge der Strecke von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(1|0)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bis zum Schnittpunkt der verlängerten Hypotenuse mit der Tangente ist der </a:t>
                </a:r>
                <a:r>
                  <a:rPr lang="de-AT" b="1" u="sng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Tangenswert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Winkels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b="1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8C971444-0F7B-45AF-BCEA-133AEFD98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78" y="2967335"/>
                <a:ext cx="6096000" cy="923330"/>
              </a:xfrm>
              <a:prstGeom prst="rect">
                <a:avLst/>
              </a:prstGeom>
              <a:blipFill>
                <a:blip r:embed="rId6"/>
                <a:stretch>
                  <a:fillRect l="-900" t="-3974" r="-600" b="-993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630E2482-633A-4935-915A-2AD5B48CDCBF}"/>
                  </a:ext>
                </a:extLst>
              </p:cNvPr>
              <p:cNvSpPr/>
              <p:nvPr/>
            </p:nvSpPr>
            <p:spPr>
              <a:xfrm>
                <a:off x="5734478" y="4162781"/>
                <a:ext cx="620073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de-AT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de-AT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>
                              <a:latin typeface="Cambria Math" panose="02040503050406030204" pitchFamily="18" charset="0"/>
                            </a:rPr>
                            <m:t>𝐺𝑒𝑔𝑒𝑛𝑘𝑎𝑡h𝑒𝑡𝑒</m:t>
                          </m:r>
                        </m:num>
                        <m:den>
                          <m:r>
                            <a:rPr lang="de-AT" b="0" i="1">
                              <a:latin typeface="Cambria Math" panose="02040503050406030204" pitchFamily="18" charset="0"/>
                            </a:rPr>
                            <m:t>𝐴𝑛𝑘𝑎𝑡h𝑒𝑡𝑒</m:t>
                          </m:r>
                        </m:den>
                      </m:f>
                      <m:r>
                        <a:rPr lang="de-AT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>
                              <a:latin typeface="Cambria Math" panose="02040503050406030204" pitchFamily="18" charset="0"/>
                            </a:rPr>
                            <m:t>𝐺𝑒𝑔𝑒𝑛𝑘𝑎𝑡h𝑒𝑡𝑒</m:t>
                          </m:r>
                        </m:num>
                        <m:den>
                          <m:r>
                            <a:rPr lang="de-AT" b="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de-AT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𝐺𝑒𝑔𝑒𝑛𝑘𝑎𝑡h𝑒𝑡𝑒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630E2482-633A-4935-915A-2AD5B48CD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78" y="4162781"/>
                <a:ext cx="6200735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0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734511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GeoGebra TANGENS</a:t>
            </a:r>
          </a:p>
        </p:txBody>
      </p:sp>
    </p:spTree>
    <p:extLst>
      <p:ext uri="{BB962C8B-B14F-4D97-AF65-F5344CB8AC3E}">
        <p14:creationId xmlns:p14="http://schemas.microsoft.com/office/powerpoint/2010/main" val="16559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85</Words>
  <Application>Microsoft Office PowerPoint</Application>
  <PresentationFormat>Breitbild</PresentationFormat>
  <Paragraphs>12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Calibri</vt:lpstr>
      <vt:lpstr>Cambria Math</vt:lpstr>
      <vt:lpstr>Georgia</vt:lpstr>
      <vt:lpstr>Trebuchet MS</vt:lpstr>
      <vt:lpstr>Wingdings</vt:lpstr>
      <vt:lpstr>Holzart</vt:lpstr>
      <vt:lpstr>Trigonometrie  im allgemeinen Dreieck  Tangens am Einheitskreis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2022-11-04T10:54:39Z</dcterms:modified>
</cp:coreProperties>
</file>