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428" r:id="rId3"/>
    <p:sldId id="410" r:id="rId4"/>
    <p:sldId id="429" r:id="rId5"/>
    <p:sldId id="430" r:id="rId6"/>
    <p:sldId id="431" r:id="rId7"/>
    <p:sldId id="432" r:id="rId8"/>
    <p:sldId id="43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3378398F-0DF0-4674-89FA-B85BC7716A24}"/>
    <pc:docChg chg="undo custSel addSld delSld modSld sldOrd">
      <pc:chgData name="Tegischer Lukas" userId="f78daebb-0565-485c-bd0e-1cd035e796ff" providerId="ADAL" clId="{3378398F-0DF0-4674-89FA-B85BC7716A24}" dt="2022-10-14T17:12:57.771" v="407" actId="47"/>
      <pc:docMkLst>
        <pc:docMk/>
      </pc:docMkLst>
      <pc:sldChg chg="modSp mod">
        <pc:chgData name="Tegischer Lukas" userId="f78daebb-0565-485c-bd0e-1cd035e796ff" providerId="ADAL" clId="{3378398F-0DF0-4674-89FA-B85BC7716A24}" dt="2022-10-14T17:03:33.63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378398F-0DF0-4674-89FA-B85BC7716A24}" dt="2022-10-14T17:03:33.63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3378398F-0DF0-4674-89FA-B85BC7716A24}" dt="2022-10-14T17:06:03.227" v="126" actId="20577"/>
        <pc:sldMkLst>
          <pc:docMk/>
          <pc:sldMk cId="1318793251" sldId="410"/>
        </pc:sldMkLst>
        <pc:spChg chg="del">
          <ac:chgData name="Tegischer Lukas" userId="f78daebb-0565-485c-bd0e-1cd035e796ff" providerId="ADAL" clId="{3378398F-0DF0-4674-89FA-B85BC7716A24}" dt="2022-10-14T17:03:45.720" v="47" actId="478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3378398F-0DF0-4674-89FA-B85BC7716A24}" dt="2022-10-14T17:05:24.483" v="112" actId="20577"/>
          <ac:spMkLst>
            <pc:docMk/>
            <pc:sldMk cId="1318793251" sldId="410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3378398F-0DF0-4674-89FA-B85BC7716A24}" dt="2022-10-14T17:05:15.416" v="79" actId="478"/>
          <ac:spMkLst>
            <pc:docMk/>
            <pc:sldMk cId="1318793251" sldId="410"/>
            <ac:spMk id="5" creationId="{790A8C78-CD4E-58A7-5F3D-DA13AFFA2E14}"/>
          </ac:spMkLst>
        </pc:spChg>
        <pc:spChg chg="add mod">
          <ac:chgData name="Tegischer Lukas" userId="f78daebb-0565-485c-bd0e-1cd035e796ff" providerId="ADAL" clId="{3378398F-0DF0-4674-89FA-B85BC7716A24}" dt="2022-10-14T17:05:28.483" v="114" actId="1076"/>
          <ac:spMkLst>
            <pc:docMk/>
            <pc:sldMk cId="1318793251" sldId="410"/>
            <ac:spMk id="7" creationId="{03926B87-4EFF-7BDC-D5E1-56036986FE3C}"/>
          </ac:spMkLst>
        </pc:spChg>
        <pc:spChg chg="add mod">
          <ac:chgData name="Tegischer Lukas" userId="f78daebb-0565-485c-bd0e-1cd035e796ff" providerId="ADAL" clId="{3378398F-0DF0-4674-89FA-B85BC7716A24}" dt="2022-10-14T17:06:03.227" v="126" actId="20577"/>
          <ac:spMkLst>
            <pc:docMk/>
            <pc:sldMk cId="1318793251" sldId="410"/>
            <ac:spMk id="9" creationId="{3B0AE8D6-9410-0D63-D87C-4E0CBDE0349E}"/>
          </ac:spMkLst>
        </pc:spChg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94701210" sldId="420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797636677" sldId="42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289630694" sldId="427"/>
        </pc:sldMkLst>
      </pc:sldChg>
      <pc:sldChg chg="modSp add mod ord modAnim">
        <pc:chgData name="Tegischer Lukas" userId="f78daebb-0565-485c-bd0e-1cd035e796ff" providerId="ADAL" clId="{3378398F-0DF0-4674-89FA-B85BC7716A24}" dt="2022-10-14T17:05:44.974" v="119"/>
        <pc:sldMkLst>
          <pc:docMk/>
          <pc:sldMk cId="514235757" sldId="428"/>
        </pc:sldMkLst>
        <pc:spChg chg="mod">
          <ac:chgData name="Tegischer Lukas" userId="f78daebb-0565-485c-bd0e-1cd035e796ff" providerId="ADAL" clId="{3378398F-0DF0-4674-89FA-B85BC7716A24}" dt="2022-10-14T17:05:08.930" v="74" actId="1076"/>
          <ac:spMkLst>
            <pc:docMk/>
            <pc:sldMk cId="514235757" sldId="428"/>
            <ac:spMk id="4" creationId="{23994922-00A3-43FE-A1D2-DC3C43171571}"/>
          </ac:spMkLst>
        </pc:spChg>
        <pc:spChg chg="mod">
          <ac:chgData name="Tegischer Lukas" userId="f78daebb-0565-485c-bd0e-1cd035e796ff" providerId="ADAL" clId="{3378398F-0DF0-4674-89FA-B85BC7716A24}" dt="2022-10-14T17:05:05.956" v="73" actId="1076"/>
          <ac:spMkLst>
            <pc:docMk/>
            <pc:sldMk cId="514235757" sldId="428"/>
            <ac:spMk id="5" creationId="{790A8C78-CD4E-58A7-5F3D-DA13AFFA2E14}"/>
          </ac:spMkLst>
        </pc:spChg>
        <pc:spChg chg="mod">
          <ac:chgData name="Tegischer Lukas" userId="f78daebb-0565-485c-bd0e-1cd035e796ff" providerId="ADAL" clId="{3378398F-0DF0-4674-89FA-B85BC7716A24}" dt="2022-10-14T17:05:03.965" v="72" actId="1076"/>
          <ac:spMkLst>
            <pc:docMk/>
            <pc:sldMk cId="514235757" sldId="428"/>
            <ac:spMk id="7" creationId="{03926B87-4EFF-7BDC-D5E1-56036986FE3C}"/>
          </ac:spMkLst>
        </pc:spChg>
      </pc:sldChg>
      <pc:sldChg chg="addSp delSp modSp add mod delAnim modAnim">
        <pc:chgData name="Tegischer Lukas" userId="f78daebb-0565-485c-bd0e-1cd035e796ff" providerId="ADAL" clId="{3378398F-0DF0-4674-89FA-B85BC7716A24}" dt="2022-10-14T17:07:49.108" v="212" actId="1076"/>
        <pc:sldMkLst>
          <pc:docMk/>
          <pc:sldMk cId="2670194944" sldId="429"/>
        </pc:sldMkLst>
        <pc:spChg chg="add mod">
          <ac:chgData name="Tegischer Lukas" userId="f78daebb-0565-485c-bd0e-1cd035e796ff" providerId="ADAL" clId="{3378398F-0DF0-4674-89FA-B85BC7716A24}" dt="2022-10-14T17:06:51.611" v="169" actId="1076"/>
          <ac:spMkLst>
            <pc:docMk/>
            <pc:sldMk cId="2670194944" sldId="429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6:09.592" v="143" actId="20577"/>
          <ac:spMkLst>
            <pc:docMk/>
            <pc:sldMk cId="2670194944" sldId="429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6:10.980" v="144" actId="478"/>
          <ac:spMkLst>
            <pc:docMk/>
            <pc:sldMk cId="2670194944" sldId="429"/>
            <ac:spMk id="7" creationId="{03926B87-4EFF-7BDC-D5E1-56036986FE3C}"/>
          </ac:spMkLst>
        </pc:spChg>
        <pc:spChg chg="del">
          <ac:chgData name="Tegischer Lukas" userId="f78daebb-0565-485c-bd0e-1cd035e796ff" providerId="ADAL" clId="{3378398F-0DF0-4674-89FA-B85BC7716A24}" dt="2022-10-14T17:06:11.815" v="145" actId="478"/>
          <ac:spMkLst>
            <pc:docMk/>
            <pc:sldMk cId="2670194944" sldId="429"/>
            <ac:spMk id="9" creationId="{3B0AE8D6-9410-0D63-D87C-4E0CBDE0349E}"/>
          </ac:spMkLst>
        </pc:spChg>
        <pc:picChg chg="add mod">
          <ac:chgData name="Tegischer Lukas" userId="f78daebb-0565-485c-bd0e-1cd035e796ff" providerId="ADAL" clId="{3378398F-0DF0-4674-89FA-B85BC7716A24}" dt="2022-10-14T17:07:49.108" v="212" actId="1076"/>
          <ac:picMkLst>
            <pc:docMk/>
            <pc:sldMk cId="2670194944" sldId="429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08:58.558" v="233"/>
        <pc:sldMkLst>
          <pc:docMk/>
          <pc:sldMk cId="421885953" sldId="430"/>
        </pc:sldMkLst>
        <pc:spChg chg="del">
          <ac:chgData name="Tegischer Lukas" userId="f78daebb-0565-485c-bd0e-1cd035e796ff" providerId="ADAL" clId="{3378398F-0DF0-4674-89FA-B85BC7716A24}" dt="2022-10-14T17:07:41.785" v="208" actId="478"/>
          <ac:spMkLst>
            <pc:docMk/>
            <pc:sldMk cId="421885953" sldId="430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8:55.552" v="232" actId="1076"/>
          <ac:spMkLst>
            <pc:docMk/>
            <pc:sldMk cId="421885953" sldId="43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3378398F-0DF0-4674-89FA-B85BC7716A24}" dt="2022-10-14T17:08:54.037" v="231" actId="1076"/>
          <ac:spMkLst>
            <pc:docMk/>
            <pc:sldMk cId="421885953" sldId="430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8:52.612" v="230" actId="1076"/>
          <ac:spMkLst>
            <pc:docMk/>
            <pc:sldMk cId="421885953" sldId="430"/>
            <ac:spMk id="8" creationId="{272D13C1-DDDE-1EBD-876F-303F1D63E88C}"/>
          </ac:spMkLst>
        </pc:spChg>
        <pc:picChg chg="del">
          <ac:chgData name="Tegischer Lukas" userId="f78daebb-0565-485c-bd0e-1cd035e796ff" providerId="ADAL" clId="{3378398F-0DF0-4674-89FA-B85BC7716A24}" dt="2022-10-14T17:07:42.151" v="209" actId="478"/>
          <ac:picMkLst>
            <pc:docMk/>
            <pc:sldMk cId="421885953" sldId="430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11:05.292" v="299" actId="1076"/>
        <pc:sldMkLst>
          <pc:docMk/>
          <pc:sldMk cId="4284013726" sldId="431"/>
        </pc:sldMkLst>
        <pc:spChg chg="add mod">
          <ac:chgData name="Tegischer Lukas" userId="f78daebb-0565-485c-bd0e-1cd035e796ff" providerId="ADAL" clId="{3378398F-0DF0-4674-89FA-B85BC7716A24}" dt="2022-10-14T17:09:23.011" v="251" actId="14100"/>
          <ac:spMkLst>
            <pc:docMk/>
            <pc:sldMk cId="4284013726" sldId="431"/>
            <ac:spMk id="3" creationId="{C7D5F0A8-E094-FB10-7ECA-C94ECF582660}"/>
          </ac:spMkLst>
        </pc:spChg>
        <pc:spChg chg="del">
          <ac:chgData name="Tegischer Lukas" userId="f78daebb-0565-485c-bd0e-1cd035e796ff" providerId="ADAL" clId="{3378398F-0DF0-4674-89FA-B85BC7716A24}" dt="2022-10-14T17:09:07.987" v="237" actId="478"/>
          <ac:spMkLst>
            <pc:docMk/>
            <pc:sldMk cId="4284013726" sldId="431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9:07.231" v="236" actId="478"/>
          <ac:spMkLst>
            <pc:docMk/>
            <pc:sldMk cId="4284013726" sldId="431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9:49.945" v="262" actId="1076"/>
          <ac:spMkLst>
            <pc:docMk/>
            <pc:sldMk cId="4284013726" sldId="431"/>
            <ac:spMk id="7" creationId="{EAE1AD86-7510-3EED-451E-2D16C24F17DB}"/>
          </ac:spMkLst>
        </pc:spChg>
        <pc:spChg chg="del">
          <ac:chgData name="Tegischer Lukas" userId="f78daebb-0565-485c-bd0e-1cd035e796ff" providerId="ADAL" clId="{3378398F-0DF0-4674-89FA-B85BC7716A24}" dt="2022-10-14T17:09:06.536" v="235" actId="478"/>
          <ac:spMkLst>
            <pc:docMk/>
            <pc:sldMk cId="4284013726" sldId="431"/>
            <ac:spMk id="8" creationId="{272D13C1-DDDE-1EBD-876F-303F1D63E88C}"/>
          </ac:spMkLst>
        </pc:spChg>
        <pc:spChg chg="add mod">
          <ac:chgData name="Tegischer Lukas" userId="f78daebb-0565-485c-bd0e-1cd035e796ff" providerId="ADAL" clId="{3378398F-0DF0-4674-89FA-B85BC7716A24}" dt="2022-10-14T17:11:05.292" v="299" actId="1076"/>
          <ac:spMkLst>
            <pc:docMk/>
            <pc:sldMk cId="4284013726" sldId="431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09:48.274" v="261" actId="1076"/>
          <ac:picMkLst>
            <pc:docMk/>
            <pc:sldMk cId="4284013726" sldId="431"/>
            <ac:picMk id="9" creationId="{25D4E535-F90D-CBE9-20EE-F8557815790C}"/>
          </ac:picMkLst>
        </pc:picChg>
      </pc:sldChg>
      <pc:sldChg chg="addSp modSp add mod modAnim">
        <pc:chgData name="Tegischer Lukas" userId="f78daebb-0565-485c-bd0e-1cd035e796ff" providerId="ADAL" clId="{3378398F-0DF0-4674-89FA-B85BC7716A24}" dt="2022-10-14T17:12:48.598" v="406" actId="207"/>
        <pc:sldMkLst>
          <pc:docMk/>
          <pc:sldMk cId="3904929904" sldId="432"/>
        </pc:sldMkLst>
        <pc:spChg chg="add mod">
          <ac:chgData name="Tegischer Lukas" userId="f78daebb-0565-485c-bd0e-1cd035e796ff" providerId="ADAL" clId="{3378398F-0DF0-4674-89FA-B85BC7716A24}" dt="2022-10-14T17:12:48.598" v="406" actId="207"/>
          <ac:spMkLst>
            <pc:docMk/>
            <pc:sldMk cId="3904929904" sldId="432"/>
            <ac:spMk id="2" creationId="{C850E575-02D5-C9EE-01E5-E25CAF192F89}"/>
          </ac:spMkLst>
        </pc:spChg>
        <pc:spChg chg="mod">
          <ac:chgData name="Tegischer Lukas" userId="f78daebb-0565-485c-bd0e-1cd035e796ff" providerId="ADAL" clId="{3378398F-0DF0-4674-89FA-B85BC7716A24}" dt="2022-10-14T17:11:10.344" v="301" actId="1076"/>
          <ac:spMkLst>
            <pc:docMk/>
            <pc:sldMk cId="3904929904" sldId="432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11:39.745" v="353" actId="1076"/>
          <ac:picMkLst>
            <pc:docMk/>
            <pc:sldMk cId="3904929904" sldId="432"/>
            <ac:picMk id="4" creationId="{9AEFAAEC-8FEB-F5F7-A184-D59C148126ED}"/>
          </ac:picMkLst>
        </pc:picChg>
      </pc:sldChg>
      <pc:sldChg chg="addSp delSp modSp add mod">
        <pc:chgData name="Tegischer Lukas" userId="f78daebb-0565-485c-bd0e-1cd035e796ff" providerId="ADAL" clId="{3378398F-0DF0-4674-89FA-B85BC7716A24}" dt="2022-10-14T17:12:46.049" v="405" actId="207"/>
        <pc:sldMkLst>
          <pc:docMk/>
          <pc:sldMk cId="1115461300" sldId="433"/>
        </pc:sldMkLst>
        <pc:spChg chg="mod">
          <ac:chgData name="Tegischer Lukas" userId="f78daebb-0565-485c-bd0e-1cd035e796ff" providerId="ADAL" clId="{3378398F-0DF0-4674-89FA-B85BC7716A24}" dt="2022-10-14T17:12:46.049" v="405" actId="207"/>
          <ac:spMkLst>
            <pc:docMk/>
            <pc:sldMk cId="1115461300" sldId="433"/>
            <ac:spMk id="2" creationId="{C850E575-02D5-C9EE-01E5-E25CAF192F89}"/>
          </ac:spMkLst>
        </pc:spChg>
        <pc:spChg chg="add mod">
          <ac:chgData name="Tegischer Lukas" userId="f78daebb-0565-485c-bd0e-1cd035e796ff" providerId="ADAL" clId="{3378398F-0DF0-4674-89FA-B85BC7716A24}" dt="2022-10-14T17:12:11.600" v="402" actId="20577"/>
          <ac:spMkLst>
            <pc:docMk/>
            <pc:sldMk cId="1115461300" sldId="433"/>
            <ac:spMk id="6" creationId="{DD24F809-5F25-6D81-BD63-9EF114ED66BC}"/>
          </ac:spMkLst>
        </pc:spChg>
        <pc:spChg chg="mod">
          <ac:chgData name="Tegischer Lukas" userId="f78daebb-0565-485c-bd0e-1cd035e796ff" providerId="ADAL" clId="{3378398F-0DF0-4674-89FA-B85BC7716A24}" dt="2022-10-14T17:12:14.953" v="403" actId="1076"/>
          <ac:spMkLst>
            <pc:docMk/>
            <pc:sldMk cId="1115461300" sldId="433"/>
            <ac:spMk id="11" creationId="{75F4B987-5281-DDF8-A840-BD46DD0AF54D}"/>
          </ac:spMkLst>
        </pc:spChg>
        <pc:picChg chg="del">
          <ac:chgData name="Tegischer Lukas" userId="f78daebb-0565-485c-bd0e-1cd035e796ff" providerId="ADAL" clId="{3378398F-0DF0-4674-89FA-B85BC7716A24}" dt="2022-10-14T17:11:55.842" v="395" actId="478"/>
          <ac:picMkLst>
            <pc:docMk/>
            <pc:sldMk cId="1115461300" sldId="433"/>
            <ac:picMk id="4" creationId="{9AEFAAEC-8FEB-F5F7-A184-D59C148126ED}"/>
          </ac:picMkLst>
        </pc:pic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943442A0-51B2-47E6-989E-AFA2526524E2}"/>
    <pc:docChg chg="custSel delSld modSld">
      <pc:chgData name="Tegischer Lukas" userId="f78daebb-0565-485c-bd0e-1cd035e796ff" providerId="ADAL" clId="{943442A0-51B2-47E6-989E-AFA2526524E2}" dt="2022-11-04T11:37:09.295" v="2" actId="47"/>
      <pc:docMkLst>
        <pc:docMk/>
      </pc:docMkLst>
      <pc:sldChg chg="delSp mod delAnim">
        <pc:chgData name="Tegischer Lukas" userId="f78daebb-0565-485c-bd0e-1cd035e796ff" providerId="ADAL" clId="{943442A0-51B2-47E6-989E-AFA2526524E2}" dt="2022-11-04T11:37:08.155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943442A0-51B2-47E6-989E-AFA2526524E2}" dt="2022-11-04T11:37:08.155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943442A0-51B2-47E6-989E-AFA2526524E2}" dt="2022-11-04T11:37:06.752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943442A0-51B2-47E6-989E-AFA2526524E2}" dt="2022-11-04T11:37:09.295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Stetige Zufallsvariable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Grundlagen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48597" y="709971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Stetige Zufallsvariable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790A8C78-CD4E-58A7-5F3D-DA13AFFA2E14}"/>
                  </a:ext>
                </a:extLst>
              </p:cNvPr>
              <p:cNvSpPr txBox="1"/>
              <p:nvPr/>
            </p:nvSpPr>
            <p:spPr>
              <a:xfrm>
                <a:off x="714373" y="1690363"/>
                <a:ext cx="10694798" cy="20256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 Zufallsvariable X wird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stetige Zufallsvariable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genannt, wenn die Zufallsvariable X Werte aus einem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reellen Intervall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annimmt.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:r>
                  <a:rPr lang="de-AT" sz="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  <a:tabLst>
                    <a:tab pos="5759450" algn="r"/>
                  </a:tabLs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können unendlich viele Werte angenommen werden.</a:t>
                </a:r>
                <a:r>
                  <a:rPr lang="de-AT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  <a:tabLst>
                    <a:tab pos="5759450" algn="r"/>
                  </a:tabLs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Beispiel: Die Zufallsvariable kann alle Werte aus dem Intervall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[1;7]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annehmen.</a:t>
                </a:r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  <a:tabLst>
                    <a:tab pos="5759450" algn="r"/>
                  </a:tabLs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Anwendungen: Körpergröße, Gewicht, Weite (Speerwurf), etc.</a:t>
                </a:r>
                <a:endParaRPr lang="de-AT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790A8C78-CD4E-58A7-5F3D-DA13AFFA2E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73" y="1690363"/>
                <a:ext cx="10694798" cy="2025619"/>
              </a:xfrm>
              <a:prstGeom prst="rect">
                <a:avLst/>
              </a:prstGeom>
              <a:blipFill>
                <a:blip r:embed="rId2"/>
                <a:stretch>
                  <a:fillRect l="-342" t="-1201" b="-360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03926B87-4EFF-7BDC-D5E1-56036986FE3C}"/>
              </a:ext>
            </a:extLst>
          </p:cNvPr>
          <p:cNvSpPr txBox="1"/>
          <p:nvPr/>
        </p:nvSpPr>
        <p:spPr>
          <a:xfrm>
            <a:off x="782823" y="4736766"/>
            <a:ext cx="10626350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59450" algn="r"/>
              </a:tabLs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Anstelle der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Wahrscheinlichkeitsfunktion f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bei diskreten Zufallsvariablen, wird die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Dichtefunktion f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für stetige Zufallsvariablen definiert. </a:t>
            </a:r>
          </a:p>
        </p:txBody>
      </p:sp>
    </p:spTree>
    <p:extLst>
      <p:ext uri="{BB962C8B-B14F-4D97-AF65-F5344CB8AC3E}">
        <p14:creationId xmlns:p14="http://schemas.microsoft.com/office/powerpoint/2010/main" val="51423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3" y="319560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Wahrscheinlichkeit für einen Wert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3926B87-4EFF-7BDC-D5E1-56036986FE3C}"/>
              </a:ext>
            </a:extLst>
          </p:cNvPr>
          <p:cNvSpPr txBox="1"/>
          <p:nvPr/>
        </p:nvSpPr>
        <p:spPr>
          <a:xfrm>
            <a:off x="601848" y="1000125"/>
            <a:ext cx="106263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759450" algn="r"/>
              </a:tabLs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Stetige Zufallsvariablen besitzen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unendlich viele Werte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 die Wahrscheinlichkeit, dass ein ganz bestimmter Wert gezogen wird, strebt gegen 0.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B0AE8D6-9410-0D63-D87C-4E0CBDE0349E}"/>
                  </a:ext>
                </a:extLst>
              </p:cNvPr>
              <p:cNvSpPr txBox="1"/>
              <p:nvPr/>
            </p:nvSpPr>
            <p:spPr>
              <a:xfrm>
                <a:off x="601847" y="2021714"/>
                <a:ext cx="10626349" cy="37273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Denke an die Laplace-Wahrscheinlichkeit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Gibt es unendlich viele mögliche Fälle, so läuft es für einen einzigen Fall auf folgende Wahrscheinlichkeitsberechnung hinaus: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:r>
                  <a:rPr lang="de-AT" sz="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𝐴𝑛𝑧𝑎h𝑙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𝑑𝑒𝑟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ü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𝑛𝑠𝑡𝑖𝑔𝑒𝑛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ä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𝑙𝑙𝑒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→0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:r>
                  <a:rPr lang="de-AT" sz="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  <a:tabLst>
                    <a:tab pos="5759450" algn="r"/>
                  </a:tabLs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Deswegen können für einzelne Werte keine Wahrscheinlichkeiten angegeben werden.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  <a:tabLst>
                    <a:tab pos="5759450" algn="r"/>
                  </a:tabLs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 stetigen Zufallsvariablen kann die Wahrscheinlichkeit bestimmt werden, dass die Zufallsvariable einen Wert aus einem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Intervall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annimmt. 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  <a:tabLst>
                    <a:tab pos="5759450" algn="r"/>
                  </a:tabLs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Wahrscheinlichkeit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entspricht dabei dem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Flächeninhalt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unter der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Dichtefunktion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diesem Intervall.</a:t>
                </a:r>
                <a:endParaRPr lang="de-AT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B0AE8D6-9410-0D63-D87C-4E0CBDE034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47" y="2021714"/>
                <a:ext cx="10626349" cy="3727302"/>
              </a:xfrm>
              <a:prstGeom prst="rect">
                <a:avLst/>
              </a:prstGeom>
              <a:blipFill>
                <a:blip r:embed="rId2"/>
                <a:stretch>
                  <a:fillRect l="-516" t="-818" b="-18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879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3" y="319560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Dichtefunktion 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0F958A31-D423-1C08-7D92-DBE676470353}"/>
                  </a:ext>
                </a:extLst>
              </p:cNvPr>
              <p:cNvSpPr txBox="1"/>
              <p:nvPr/>
            </p:nvSpPr>
            <p:spPr>
              <a:xfrm>
                <a:off x="1081972" y="1032521"/>
                <a:ext cx="10028052" cy="16696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300"/>
                  </a:spcAft>
                  <a:tabLst>
                    <a:tab pos="5759450" algn="r"/>
                  </a:tabLs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 Funktion heißt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Dichtefunktion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einer Zufallsvariablen X, wenn folgende Eigenschaften gelten: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tabLst>
                    <a:tab pos="5759450" algn="r"/>
                  </a:tabLst>
                </a:pPr>
                <a:r>
                  <a:rPr lang="de-AT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(1)   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≥0 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für alle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  <a:tabLst>
                    <a:tab pos="5759450" algn="r"/>
                  </a:tabLs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sz="2000" dirty="0">
                    <a:effectLst/>
                    <a:ea typeface="Times New Roman" panose="02020603050405020304" pitchFamily="18" charset="0"/>
                  </a:rPr>
                  <a:t>(2)   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−∞</m:t>
                        </m:r>
                      </m:sub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+∞</m:t>
                        </m:r>
                      </m:sup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nary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Der Flächeninhalt unter der Dichtefunktion ist stets 1 (= 100 %)</a:t>
                </a:r>
                <a:endParaRPr lang="de-AT" sz="20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0F958A31-D423-1C08-7D92-DBE6764703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972" y="1032521"/>
                <a:ext cx="10028052" cy="1669624"/>
              </a:xfrm>
              <a:prstGeom prst="rect">
                <a:avLst/>
              </a:prstGeom>
              <a:blipFill>
                <a:blip r:embed="rId2"/>
                <a:stretch>
                  <a:fillRect l="-608" t="-1460" b="-525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8293AF9C-0FD7-BFCF-82C6-892B8BF395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084" b="61352"/>
          <a:stretch/>
        </p:blipFill>
        <p:spPr bwMode="auto">
          <a:xfrm>
            <a:off x="3092421" y="3378189"/>
            <a:ext cx="6007153" cy="24472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7019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5" y="646866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Wahrscheinlichkeitsberechnungen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9432B1DE-70E9-52D7-97E8-6E601A4BBD66}"/>
                  </a:ext>
                </a:extLst>
              </p:cNvPr>
              <p:cNvSpPr txBox="1"/>
              <p:nvPr/>
            </p:nvSpPr>
            <p:spPr>
              <a:xfrm>
                <a:off x="657225" y="1301879"/>
                <a:ext cx="11220450" cy="21271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300"/>
                  </a:spcAft>
                  <a:tabLst>
                    <a:tab pos="5759450" algn="r"/>
                  </a:tabLs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Möchtest du 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Wahrscheinlichkeit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im Intervall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berechnen, so musst du diese Grenzen in das bestimmte Integral einsetzen. Es gilt: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≤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≤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Geometrische Deutung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Die Wahrscheinlichkeit, dass die Zufallsvariable einen Wert zwischen a und b annimmt, entspricht dem </a:t>
                </a:r>
                <a:r>
                  <a:rPr lang="de-AT" sz="1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Flächeninhalt zwischen x-Achse und Funktionsgraph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im Intervall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9432B1DE-70E9-52D7-97E8-6E601A4BBD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25" y="1301879"/>
                <a:ext cx="11220450" cy="2127121"/>
              </a:xfrm>
              <a:prstGeom prst="rect">
                <a:avLst/>
              </a:prstGeom>
              <a:blipFill>
                <a:blip r:embed="rId2"/>
                <a:stretch>
                  <a:fillRect l="-489" t="-1433" b="-372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72D13C1-DDDE-1EBD-876F-303F1D63E88C}"/>
                  </a:ext>
                </a:extLst>
              </p:cNvPr>
              <p:cNvSpPr txBox="1"/>
              <p:nvPr/>
            </p:nvSpPr>
            <p:spPr>
              <a:xfrm>
                <a:off x="657225" y="4190796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72D13C1-DDDE-1EBD-876F-303F1D63E8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25" y="4190796"/>
                <a:ext cx="6096000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88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7D5F0A8-E094-FB10-7ECA-C94ECF582660}"/>
              </a:ext>
            </a:extLst>
          </p:cNvPr>
          <p:cNvSpPr txBox="1"/>
          <p:nvPr/>
        </p:nvSpPr>
        <p:spPr>
          <a:xfrm>
            <a:off x="352425" y="315961"/>
            <a:ext cx="103441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759450" algn="r"/>
              </a:tabLs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Zeichne den Graphen der Funktion f. Beurteile, ob die Funktion f die Dichtefunktion einer Zufallsvariablen X sein kann.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AE1AD86-7510-3EED-451E-2D16C24F17DB}"/>
                  </a:ext>
                </a:extLst>
              </p:cNvPr>
              <p:cNvSpPr txBox="1"/>
              <p:nvPr/>
            </p:nvSpPr>
            <p:spPr>
              <a:xfrm>
                <a:off x="76200" y="1305064"/>
                <a:ext cx="6096000" cy="10749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;   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&lt;2       </m:t>
                              </m:r>
                            </m:e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&amp;0,5    ;  2≤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≤4</m:t>
                              </m:r>
                            </m:e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  ; 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&gt;4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AE1AD86-7510-3EED-451E-2D16C24F1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305064"/>
                <a:ext cx="6096000" cy="10749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25D4E535-F90D-CBE9-20EE-F855781579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267" b="59042"/>
          <a:stretch/>
        </p:blipFill>
        <p:spPr bwMode="auto">
          <a:xfrm>
            <a:off x="5725160" y="893225"/>
            <a:ext cx="5380990" cy="18039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5F4B987-5281-DDF8-A840-BD46DD0AF54D}"/>
                  </a:ext>
                </a:extLst>
              </p:cNvPr>
              <p:cNvSpPr txBox="1"/>
              <p:nvPr/>
            </p:nvSpPr>
            <p:spPr>
              <a:xfrm>
                <a:off x="276225" y="2608085"/>
                <a:ext cx="6096000" cy="8125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  <a:tabLst>
                    <a:tab pos="5759450" algn="r"/>
                  </a:tabLs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Entspricht f einer Dichtefunktion?</a:t>
                </a: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  <a:tabLst>
                    <a:tab pos="5759450" algn="r"/>
                  </a:tabLst>
                </a:pP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(1)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≥0 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für alle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5F4B987-5281-DDF8-A840-BD46DD0AF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25" y="2608085"/>
                <a:ext cx="6096000" cy="812530"/>
              </a:xfrm>
              <a:prstGeom prst="rect">
                <a:avLst/>
              </a:prstGeom>
              <a:blipFill>
                <a:blip r:embed="rId4"/>
                <a:stretch>
                  <a:fillRect l="-1000" t="-3759" b="-1278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401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7D5F0A8-E094-FB10-7ECA-C94ECF582660}"/>
              </a:ext>
            </a:extLst>
          </p:cNvPr>
          <p:cNvSpPr txBox="1"/>
          <p:nvPr/>
        </p:nvSpPr>
        <p:spPr>
          <a:xfrm>
            <a:off x="352425" y="315961"/>
            <a:ext cx="103441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759450" algn="r"/>
              </a:tabLs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Zeichne den Graphen der Funktion f. Beurteile, ob die Funktion f die Dichtefunktion einer Zufallsvariablen X sein kann.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AE1AD86-7510-3EED-451E-2D16C24F17DB}"/>
                  </a:ext>
                </a:extLst>
              </p:cNvPr>
              <p:cNvSpPr txBox="1"/>
              <p:nvPr/>
            </p:nvSpPr>
            <p:spPr>
              <a:xfrm>
                <a:off x="76200" y="1305064"/>
                <a:ext cx="6096000" cy="10749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;   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&lt;2       </m:t>
                              </m:r>
                            </m:e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&amp;0,5    ;  2≤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≤4</m:t>
                              </m:r>
                            </m:e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  ; 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&gt;4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AE1AD86-7510-3EED-451E-2D16C24F1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305064"/>
                <a:ext cx="6096000" cy="10749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25D4E535-F90D-CBE9-20EE-F855781579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267" b="59042"/>
          <a:stretch/>
        </p:blipFill>
        <p:spPr bwMode="auto">
          <a:xfrm>
            <a:off x="5725160" y="893225"/>
            <a:ext cx="5380990" cy="18039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5F4B987-5281-DDF8-A840-BD46DD0AF54D}"/>
                  </a:ext>
                </a:extLst>
              </p:cNvPr>
              <p:cNvSpPr txBox="1"/>
              <p:nvPr/>
            </p:nvSpPr>
            <p:spPr>
              <a:xfrm>
                <a:off x="476250" y="2538995"/>
                <a:ext cx="6096000" cy="9507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  <a:tabLst>
                    <a:tab pos="5759450" algn="r"/>
                  </a:tabLs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Entspricht f einer Dichtefunktion?</a:t>
                </a: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  <a:tabLst>
                    <a:tab pos="5759450" algn="r"/>
                  </a:tabLst>
                </a:pPr>
                <a:r>
                  <a:rPr lang="de-AT" sz="20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(2)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−∞</m:t>
                        </m:r>
                      </m:sub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+∞</m:t>
                        </m:r>
                      </m:sup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nary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5F4B987-5281-DDF8-A840-BD46DD0AF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" y="2538995"/>
                <a:ext cx="6096000" cy="950709"/>
              </a:xfrm>
              <a:prstGeom prst="rect">
                <a:avLst/>
              </a:prstGeom>
              <a:blipFill>
                <a:blip r:embed="rId4"/>
                <a:stretch>
                  <a:fillRect l="-1200" t="-14194" b="-94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feld 1">
            <a:extLst>
              <a:ext uri="{FF2B5EF4-FFF2-40B4-BE49-F238E27FC236}">
                <a16:creationId xmlns:a16="http://schemas.microsoft.com/office/drawing/2014/main" id="{C850E575-02D5-C9EE-01E5-E25CAF192F89}"/>
              </a:ext>
            </a:extLst>
          </p:cNvPr>
          <p:cNvSpPr txBox="1"/>
          <p:nvPr/>
        </p:nvSpPr>
        <p:spPr>
          <a:xfrm>
            <a:off x="476250" y="3746427"/>
            <a:ext cx="4603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 1: </a:t>
            </a:r>
            <a:r>
              <a:rPr lang="de-D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Berechnung über den Flächeninhalt</a:t>
            </a:r>
            <a:endParaRPr lang="de-AT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AEFAAEC-8FEB-F5F7-A184-D59C148126E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8084" b="61352"/>
          <a:stretch/>
        </p:blipFill>
        <p:spPr bwMode="auto">
          <a:xfrm>
            <a:off x="5842451" y="3648725"/>
            <a:ext cx="5380990" cy="21921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04929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7D5F0A8-E094-FB10-7ECA-C94ECF582660}"/>
              </a:ext>
            </a:extLst>
          </p:cNvPr>
          <p:cNvSpPr txBox="1"/>
          <p:nvPr/>
        </p:nvSpPr>
        <p:spPr>
          <a:xfrm>
            <a:off x="352425" y="315961"/>
            <a:ext cx="103441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759450" algn="r"/>
              </a:tabLs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Zeichne den Graphen der Funktion f. Beurteile, ob die Funktion f die Dichtefunktion einer Zufallsvariablen X sein kann.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AE1AD86-7510-3EED-451E-2D16C24F17DB}"/>
                  </a:ext>
                </a:extLst>
              </p:cNvPr>
              <p:cNvSpPr txBox="1"/>
              <p:nvPr/>
            </p:nvSpPr>
            <p:spPr>
              <a:xfrm>
                <a:off x="76200" y="1305064"/>
                <a:ext cx="6096000" cy="10749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;   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&lt;2       </m:t>
                              </m:r>
                            </m:e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&amp;0,5    ;  2≤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≤4</m:t>
                              </m:r>
                            </m:e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  ; 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&gt;4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AE1AD86-7510-3EED-451E-2D16C24F1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305064"/>
                <a:ext cx="6096000" cy="10749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25D4E535-F90D-CBE9-20EE-F855781579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267" b="59042"/>
          <a:stretch/>
        </p:blipFill>
        <p:spPr bwMode="auto">
          <a:xfrm>
            <a:off x="5725160" y="893225"/>
            <a:ext cx="5380990" cy="18039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5F4B987-5281-DDF8-A840-BD46DD0AF54D}"/>
                  </a:ext>
                </a:extLst>
              </p:cNvPr>
              <p:cNvSpPr txBox="1"/>
              <p:nvPr/>
            </p:nvSpPr>
            <p:spPr>
              <a:xfrm>
                <a:off x="476250" y="2583101"/>
                <a:ext cx="6096000" cy="9507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  <a:tabLst>
                    <a:tab pos="5759450" algn="r"/>
                  </a:tabLs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Entspricht f einer Dichtefunktion?</a:t>
                </a: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  <a:tabLst>
                    <a:tab pos="5759450" algn="r"/>
                  </a:tabLst>
                </a:pPr>
                <a:r>
                  <a:rPr lang="de-AT" sz="20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(2)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−∞</m:t>
                        </m:r>
                      </m:sub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+∞</m:t>
                        </m:r>
                      </m:sup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nary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5F4B987-5281-DDF8-A840-BD46DD0AF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" y="2583101"/>
                <a:ext cx="6096000" cy="950709"/>
              </a:xfrm>
              <a:prstGeom prst="rect">
                <a:avLst/>
              </a:prstGeom>
              <a:blipFill>
                <a:blip r:embed="rId4"/>
                <a:stretch>
                  <a:fillRect l="-1200" t="-14103" b="-9294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feld 1">
            <a:extLst>
              <a:ext uri="{FF2B5EF4-FFF2-40B4-BE49-F238E27FC236}">
                <a16:creationId xmlns:a16="http://schemas.microsoft.com/office/drawing/2014/main" id="{C850E575-02D5-C9EE-01E5-E25CAF192F89}"/>
              </a:ext>
            </a:extLst>
          </p:cNvPr>
          <p:cNvSpPr txBox="1"/>
          <p:nvPr/>
        </p:nvSpPr>
        <p:spPr>
          <a:xfrm>
            <a:off x="476250" y="3746427"/>
            <a:ext cx="4958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 2: </a:t>
            </a:r>
            <a:r>
              <a:rPr lang="de-D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Berechnung über das bestimmte Integral</a:t>
            </a:r>
            <a:endParaRPr lang="de-AT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D24F809-5F25-6D81-BD63-9EF114ED66BC}"/>
                  </a:ext>
                </a:extLst>
              </p:cNvPr>
              <p:cNvSpPr txBox="1"/>
              <p:nvPr/>
            </p:nvSpPr>
            <p:spPr>
              <a:xfrm>
                <a:off x="476250" y="4259647"/>
                <a:ext cx="6096000" cy="781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D24F809-5F25-6D81-BD63-9EF114ED66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" y="4259647"/>
                <a:ext cx="6096000" cy="7811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546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435</Words>
  <Application>Microsoft Office PowerPoint</Application>
  <PresentationFormat>Breitbild</PresentationFormat>
  <Paragraphs>44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Stetige Zufallsvariable Grundlagen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2022-11-04T11:37:10Z</dcterms:modified>
</cp:coreProperties>
</file>