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7" r:id="rId3"/>
    <p:sldId id="300" r:id="rId4"/>
    <p:sldId id="296" r:id="rId5"/>
    <p:sldId id="301" r:id="rId6"/>
    <p:sldId id="302" r:id="rId7"/>
    <p:sldId id="303" r:id="rId8"/>
    <p:sldId id="304" r:id="rId9"/>
    <p:sldId id="29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CD115-8A55-4DB5-A090-98A9950FAFFB}" v="18" dt="2021-02-05T13:56:47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27CD115-8A55-4DB5-A090-98A9950FAFFB}"/>
    <pc:docChg chg="custSel addSld modSld">
      <pc:chgData name="Tegischer Lukas" userId="f78daebb-0565-485c-bd0e-1cd035e796ff" providerId="ADAL" clId="{327CD115-8A55-4DB5-A090-98A9950FAFFB}" dt="2021-02-05T13:56:47.610" v="25"/>
      <pc:docMkLst>
        <pc:docMk/>
      </pc:docMkLst>
      <pc:sldChg chg="addSp delSp modSp add mod modAnim">
        <pc:chgData name="Tegischer Lukas" userId="f78daebb-0565-485c-bd0e-1cd035e796ff" providerId="ADAL" clId="{327CD115-8A55-4DB5-A090-98A9950FAFFB}" dt="2021-02-05T13:56:47.610" v="25"/>
        <pc:sldMkLst>
          <pc:docMk/>
          <pc:sldMk cId="3293944404" sldId="304"/>
        </pc:sldMkLst>
        <pc:spChg chg="add mod">
          <ac:chgData name="Tegischer Lukas" userId="f78daebb-0565-485c-bd0e-1cd035e796ff" providerId="ADAL" clId="{327CD115-8A55-4DB5-A090-98A9950FAFFB}" dt="2021-02-05T13:56:10.041" v="8"/>
          <ac:spMkLst>
            <pc:docMk/>
            <pc:sldMk cId="3293944404" sldId="304"/>
            <ac:spMk id="2" creationId="{64315B93-0457-490F-B95C-C33B82F0DAFB}"/>
          </ac:spMkLst>
        </pc:spChg>
        <pc:spChg chg="del">
          <ac:chgData name="Tegischer Lukas" userId="f78daebb-0565-485c-bd0e-1cd035e796ff" providerId="ADAL" clId="{327CD115-8A55-4DB5-A090-98A9950FAFFB}" dt="2021-02-05T13:55:49.027" v="1" actId="478"/>
          <ac:spMkLst>
            <pc:docMk/>
            <pc:sldMk cId="3293944404" sldId="304"/>
            <ac:spMk id="3" creationId="{2FD6DA9B-1011-4AEA-A397-CB3CBDBB623F}"/>
          </ac:spMkLst>
        </pc:spChg>
        <pc:spChg chg="add mod">
          <ac:chgData name="Tegischer Lukas" userId="f78daebb-0565-485c-bd0e-1cd035e796ff" providerId="ADAL" clId="{327CD115-8A55-4DB5-A090-98A9950FAFFB}" dt="2021-02-05T13:56:31.732" v="19" actId="1076"/>
          <ac:spMkLst>
            <pc:docMk/>
            <pc:sldMk cId="3293944404" sldId="304"/>
            <ac:spMk id="4" creationId="{3E70D78B-9DE4-4AF1-BC6A-0EA4955823D9}"/>
          </ac:spMkLst>
        </pc:spChg>
        <pc:spChg chg="del">
          <ac:chgData name="Tegischer Lukas" userId="f78daebb-0565-485c-bd0e-1cd035e796ff" providerId="ADAL" clId="{327CD115-8A55-4DB5-A090-98A9950FAFFB}" dt="2021-02-05T13:55:49.027" v="1" actId="478"/>
          <ac:spMkLst>
            <pc:docMk/>
            <pc:sldMk cId="3293944404" sldId="304"/>
            <ac:spMk id="5" creationId="{16BC7744-296C-4F30-A490-B2F9F4DBA209}"/>
          </ac:spMkLst>
        </pc:spChg>
        <pc:spChg chg="add mod">
          <ac:chgData name="Tegischer Lukas" userId="f78daebb-0565-485c-bd0e-1cd035e796ff" providerId="ADAL" clId="{327CD115-8A55-4DB5-A090-98A9950FAFFB}" dt="2021-02-05T13:56:29.134" v="18" actId="1076"/>
          <ac:spMkLst>
            <pc:docMk/>
            <pc:sldMk cId="3293944404" sldId="304"/>
            <ac:spMk id="7" creationId="{9F95B660-5C76-45A0-9FC9-D4C004EB85F3}"/>
          </ac:spMkLst>
        </pc:spChg>
        <pc:spChg chg="add mod">
          <ac:chgData name="Tegischer Lukas" userId="f78daebb-0565-485c-bd0e-1cd035e796ff" providerId="ADAL" clId="{327CD115-8A55-4DB5-A090-98A9950FAFFB}" dt="2021-02-05T13:56:38.173" v="23" actId="20577"/>
          <ac:spMkLst>
            <pc:docMk/>
            <pc:sldMk cId="3293944404" sldId="304"/>
            <ac:spMk id="8" creationId="{96610878-CE16-4623-94DA-979410B65BDB}"/>
          </ac:spMkLst>
        </pc:spChg>
        <pc:picChg chg="del">
          <ac:chgData name="Tegischer Lukas" userId="f78daebb-0565-485c-bd0e-1cd035e796ff" providerId="ADAL" clId="{327CD115-8A55-4DB5-A090-98A9950FAFFB}" dt="2021-02-05T13:55:49.027" v="1" actId="478"/>
          <ac:picMkLst>
            <pc:docMk/>
            <pc:sldMk cId="3293944404" sldId="30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9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592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31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032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200" b="0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1: </a:t>
                </a:r>
                <a14:m>
                  <m:oMath xmlns:m="http://schemas.openxmlformats.org/officeDocument/2006/math"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1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32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(Anzahl der Lösungen) </a:t>
                </a:r>
                <a:endParaRPr lang="de-AT" sz="360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333500" y="958490"/>
            <a:ext cx="8582025" cy="125131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59983EB-5380-43E6-8644-AD7EC38153CD}"/>
              </a:ext>
            </a:extLst>
          </p:cNvPr>
          <p:cNvSpPr txBox="1"/>
          <p:nvPr/>
        </p:nvSpPr>
        <p:spPr>
          <a:xfrm>
            <a:off x="3627920" y="2152650"/>
            <a:ext cx="4936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1:</a:t>
            </a:r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UMFORMEN!!!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/>
              <p:nvPr/>
            </p:nvSpPr>
            <p:spPr>
              <a:xfrm>
                <a:off x="2612994" y="3218335"/>
                <a:ext cx="6966010" cy="72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6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2:</a:t>
                </a:r>
                <a:r>
                  <a:rPr lang="de-AT" sz="36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3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Anwendung Wurzel: </a:t>
                </a:r>
                <a14:m>
                  <m:oMath xmlns:m="http://schemas.openxmlformats.org/officeDocument/2006/math"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de-AT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de-AT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994" y="3218335"/>
                <a:ext cx="6966010" cy="724237"/>
              </a:xfrm>
              <a:prstGeom prst="rect">
                <a:avLst/>
              </a:prstGeom>
              <a:blipFill>
                <a:blip r:embed="rId5"/>
                <a:stretch>
                  <a:fillRect l="-2715" t="-2521" b="-310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1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8977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B4D75CC-378F-4B91-92F2-2B8CB5D78F66}"/>
              </a:ext>
            </a:extLst>
          </p:cNvPr>
          <p:cNvSpPr/>
          <p:nvPr/>
        </p:nvSpPr>
        <p:spPr>
          <a:xfrm>
            <a:off x="1414462" y="2922130"/>
            <a:ext cx="9363074" cy="101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200"/>
              </a:spcAft>
            </a:pP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quadratische Gleichung kann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reelle Lösungen besitzen!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 = WERT unter der Wurzel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DCED66A-1BD7-496F-B355-7396735B47F2}"/>
              </a:ext>
            </a:extLst>
          </p:cNvPr>
          <p:cNvSpPr/>
          <p:nvPr/>
        </p:nvSpPr>
        <p:spPr>
          <a:xfrm>
            <a:off x="900110" y="1059812"/>
            <a:ext cx="103917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Diskriminante D ist der </a:t>
            </a:r>
            <a:r>
              <a:rPr lang="de-AT" sz="2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 unter der Wurzel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gibt an, wie viele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Lösungen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Gleichung besitzt.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CB640EB-0507-431A-9EFC-77F89844BB25}"/>
                  </a:ext>
                </a:extLst>
              </p:cNvPr>
              <p:cNvSpPr/>
              <p:nvPr/>
            </p:nvSpPr>
            <p:spPr>
              <a:xfrm>
                <a:off x="1553389" y="2053709"/>
                <a:ext cx="18665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CB640EB-0507-431A-9EFC-77F89844B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389" y="2053709"/>
                <a:ext cx="186653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A8D70B8-5ED3-4493-A1D1-58DEACE4BEEB}"/>
                  </a:ext>
                </a:extLst>
              </p:cNvPr>
              <p:cNvSpPr/>
              <p:nvPr/>
            </p:nvSpPr>
            <p:spPr>
              <a:xfrm>
                <a:off x="6677025" y="2728563"/>
                <a:ext cx="6096000" cy="23737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A8D70B8-5ED3-4493-A1D1-58DEACE4B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025" y="2728563"/>
                <a:ext cx="6096000" cy="2373727"/>
              </a:xfrm>
              <a:prstGeom prst="rect">
                <a:avLst/>
              </a:prstGeom>
              <a:blipFill>
                <a:blip r:embed="rId5"/>
                <a:stretch>
                  <a:fillRect l="-900" b="-38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4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96D318E7-E20C-4EAF-96BB-B9CB0C08F26B}"/>
              </a:ext>
            </a:extLst>
          </p:cNvPr>
          <p:cNvSpPr/>
          <p:nvPr/>
        </p:nvSpPr>
        <p:spPr>
          <a:xfrm>
            <a:off x="533400" y="420736"/>
            <a:ext cx="98298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Betrachte folgende Gleichungen. Gib jeweils alle Werte für c an, damit die Gleichung (1) keine, (2) genau eine bzw. (3) zwei reelle Lösungen besitzt.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979C33-FBD8-4B32-AD56-DB9EA2ED39B7}"/>
                  </a:ext>
                </a:extLst>
              </p:cNvPr>
              <p:cNvSpPr/>
              <p:nvPr/>
            </p:nvSpPr>
            <p:spPr>
              <a:xfrm>
                <a:off x="5126279" y="1167884"/>
                <a:ext cx="19394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979C33-FBD8-4B32-AD56-DB9EA2ED3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279" y="1167884"/>
                <a:ext cx="19394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8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FD6DA9B-1011-4AEA-A397-CB3CBDBB623F}"/>
                  </a:ext>
                </a:extLst>
              </p:cNvPr>
              <p:cNvSpPr/>
              <p:nvPr/>
            </p:nvSpPr>
            <p:spPr>
              <a:xfrm>
                <a:off x="314325" y="350212"/>
                <a:ext cx="10382250" cy="783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Betrachte die quadratische Gleichung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Werte für a und c an, damit die Gleichung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(2)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genau 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bzw.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reelle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Lösungen besitzt.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FD6DA9B-1011-4AEA-A397-CB3CBDBB62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350212"/>
                <a:ext cx="10382250" cy="783420"/>
              </a:xfrm>
              <a:prstGeom prst="rect">
                <a:avLst/>
              </a:prstGeom>
              <a:blipFill>
                <a:blip r:embed="rId4"/>
                <a:stretch>
                  <a:fillRect l="-528" b="-1085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6BC7744-296C-4F30-A490-B2F9F4DBA209}"/>
                  </a:ext>
                </a:extLst>
              </p:cNvPr>
              <p:cNvSpPr/>
              <p:nvPr/>
            </p:nvSpPr>
            <p:spPr>
              <a:xfrm>
                <a:off x="1008954" y="1520309"/>
                <a:ext cx="2065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6BC7744-296C-4F30-A490-B2F9F4DBA2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54" y="1520309"/>
                <a:ext cx="20658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84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4315B93-0457-490F-B95C-C33B82F0DAFB}"/>
                  </a:ext>
                </a:extLst>
              </p:cNvPr>
              <p:cNvSpPr/>
              <p:nvPr/>
            </p:nvSpPr>
            <p:spPr>
              <a:xfrm>
                <a:off x="571499" y="639811"/>
                <a:ext cx="11268075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Parameter a und c der Gleichung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an, ob die Gleichung keine, eine oder zwei reelle Lösungen besitzt.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4315B93-0457-490F-B95C-C33B82F0DA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" y="639811"/>
                <a:ext cx="11268075" cy="671915"/>
              </a:xfrm>
              <a:prstGeom prst="rect">
                <a:avLst/>
              </a:prstGeom>
              <a:blipFill>
                <a:blip r:embed="rId3"/>
                <a:stretch>
                  <a:fillRect l="-487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E70D78B-9DE4-4AF1-BC6A-0EA4955823D9}"/>
                  </a:ext>
                </a:extLst>
              </p:cNvPr>
              <p:cNvSpPr/>
              <p:nvPr/>
            </p:nvSpPr>
            <p:spPr>
              <a:xfrm>
                <a:off x="1704859" y="1880116"/>
                <a:ext cx="1619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E70D78B-9DE4-4AF1-BC6A-0EA4955823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859" y="1880116"/>
                <a:ext cx="16194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F95B660-5C76-45A0-9FC9-D4C004EB85F3}"/>
                  </a:ext>
                </a:extLst>
              </p:cNvPr>
              <p:cNvSpPr/>
              <p:nvPr/>
            </p:nvSpPr>
            <p:spPr>
              <a:xfrm>
                <a:off x="5495809" y="1880116"/>
                <a:ext cx="19208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F95B660-5C76-45A0-9FC9-D4C004EB85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809" y="1880116"/>
                <a:ext cx="192084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6610878-CE16-4623-94DA-979410B65BDB}"/>
                  </a:ext>
                </a:extLst>
              </p:cNvPr>
              <p:cNvSpPr/>
              <p:nvPr/>
            </p:nvSpPr>
            <p:spPr>
              <a:xfrm>
                <a:off x="9296284" y="1880116"/>
                <a:ext cx="14463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6610878-CE16-4623-94DA-979410B65B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284" y="1880116"/>
                <a:ext cx="144635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4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algn="ctr"/>
                <a: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Sonderform 2: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𝑎𝑥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𝑏𝑥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380</Words>
  <Application>Microsoft Office PowerPoint</Application>
  <PresentationFormat>Breitbild</PresentationFormat>
  <Paragraphs>40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Sonderfall 1: ax^2+c=0 (Anzahl der Lösungen)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Sonderform 2: ax²+bx=0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87</cp:revision>
  <dcterms:created xsi:type="dcterms:W3CDTF">2020-04-09T06:13:57Z</dcterms:created>
  <dcterms:modified xsi:type="dcterms:W3CDTF">2021-02-05T13:57:00Z</dcterms:modified>
</cp:coreProperties>
</file>