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97" r:id="rId3"/>
    <p:sldId id="300" r:id="rId4"/>
    <p:sldId id="296" r:id="rId5"/>
    <p:sldId id="301" r:id="rId6"/>
    <p:sldId id="302" r:id="rId7"/>
    <p:sldId id="303" r:id="rId8"/>
    <p:sldId id="304" r:id="rId9"/>
    <p:sldId id="29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CD115-8A55-4DB5-A090-98A9950FAFFB}" v="18" dt="2021-02-05T13:56:47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327CD115-8A55-4DB5-A090-98A9950FAFFB}"/>
    <pc:docChg chg="custSel addSld modSld">
      <pc:chgData name="Tegischer Lukas" userId="f78daebb-0565-485c-bd0e-1cd035e796ff" providerId="ADAL" clId="{327CD115-8A55-4DB5-A090-98A9950FAFFB}" dt="2021-02-05T13:56:47.610" v="25"/>
      <pc:docMkLst>
        <pc:docMk/>
      </pc:docMkLst>
      <pc:sldChg chg="addSp delSp modSp add mod modAnim">
        <pc:chgData name="Tegischer Lukas" userId="f78daebb-0565-485c-bd0e-1cd035e796ff" providerId="ADAL" clId="{327CD115-8A55-4DB5-A090-98A9950FAFFB}" dt="2021-02-05T13:56:47.610" v="25"/>
        <pc:sldMkLst>
          <pc:docMk/>
          <pc:sldMk cId="3293944404" sldId="304"/>
        </pc:sldMkLst>
        <pc:spChg chg="add mod">
          <ac:chgData name="Tegischer Lukas" userId="f78daebb-0565-485c-bd0e-1cd035e796ff" providerId="ADAL" clId="{327CD115-8A55-4DB5-A090-98A9950FAFFB}" dt="2021-02-05T13:56:10.041" v="8"/>
          <ac:spMkLst>
            <pc:docMk/>
            <pc:sldMk cId="3293944404" sldId="304"/>
            <ac:spMk id="2" creationId="{64315B93-0457-490F-B95C-C33B82F0DAFB}"/>
          </ac:spMkLst>
        </pc:spChg>
        <pc:spChg chg="del">
          <ac:chgData name="Tegischer Lukas" userId="f78daebb-0565-485c-bd0e-1cd035e796ff" providerId="ADAL" clId="{327CD115-8A55-4DB5-A090-98A9950FAFFB}" dt="2021-02-05T13:55:49.027" v="1" actId="478"/>
          <ac:spMkLst>
            <pc:docMk/>
            <pc:sldMk cId="3293944404" sldId="304"/>
            <ac:spMk id="3" creationId="{2FD6DA9B-1011-4AEA-A397-CB3CBDBB623F}"/>
          </ac:spMkLst>
        </pc:spChg>
        <pc:spChg chg="add mod">
          <ac:chgData name="Tegischer Lukas" userId="f78daebb-0565-485c-bd0e-1cd035e796ff" providerId="ADAL" clId="{327CD115-8A55-4DB5-A090-98A9950FAFFB}" dt="2021-02-05T13:56:31.732" v="19" actId="1076"/>
          <ac:spMkLst>
            <pc:docMk/>
            <pc:sldMk cId="3293944404" sldId="304"/>
            <ac:spMk id="4" creationId="{3E70D78B-9DE4-4AF1-BC6A-0EA4955823D9}"/>
          </ac:spMkLst>
        </pc:spChg>
        <pc:spChg chg="del">
          <ac:chgData name="Tegischer Lukas" userId="f78daebb-0565-485c-bd0e-1cd035e796ff" providerId="ADAL" clId="{327CD115-8A55-4DB5-A090-98A9950FAFFB}" dt="2021-02-05T13:55:49.027" v="1" actId="478"/>
          <ac:spMkLst>
            <pc:docMk/>
            <pc:sldMk cId="3293944404" sldId="304"/>
            <ac:spMk id="5" creationId="{16BC7744-296C-4F30-A490-B2F9F4DBA209}"/>
          </ac:spMkLst>
        </pc:spChg>
        <pc:spChg chg="add mod">
          <ac:chgData name="Tegischer Lukas" userId="f78daebb-0565-485c-bd0e-1cd035e796ff" providerId="ADAL" clId="{327CD115-8A55-4DB5-A090-98A9950FAFFB}" dt="2021-02-05T13:56:29.134" v="18" actId="1076"/>
          <ac:spMkLst>
            <pc:docMk/>
            <pc:sldMk cId="3293944404" sldId="304"/>
            <ac:spMk id="7" creationId="{9F95B660-5C76-45A0-9FC9-D4C004EB85F3}"/>
          </ac:spMkLst>
        </pc:spChg>
        <pc:spChg chg="add mod">
          <ac:chgData name="Tegischer Lukas" userId="f78daebb-0565-485c-bd0e-1cd035e796ff" providerId="ADAL" clId="{327CD115-8A55-4DB5-A090-98A9950FAFFB}" dt="2021-02-05T13:56:38.173" v="23" actId="20577"/>
          <ac:spMkLst>
            <pc:docMk/>
            <pc:sldMk cId="3293944404" sldId="304"/>
            <ac:spMk id="8" creationId="{96610878-CE16-4623-94DA-979410B65BDB}"/>
          </ac:spMkLst>
        </pc:spChg>
        <pc:picChg chg="del">
          <ac:chgData name="Tegischer Lukas" userId="f78daebb-0565-485c-bd0e-1cd035e796ff" providerId="ADAL" clId="{327CD115-8A55-4DB5-A090-98A9950FAFFB}" dt="2021-02-05T13:55:49.027" v="1" actId="478"/>
          <ac:picMkLst>
            <pc:docMk/>
            <pc:sldMk cId="3293944404" sldId="30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1794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98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8956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5592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2317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032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0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Quadratische Gleichungen</a:t>
                </a:r>
                <a:br>
                  <a:rPr lang="de-AT" sz="40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3200" b="0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1: </a:t>
                </a:r>
                <a14:m>
                  <m:oMath xmlns:m="http://schemas.openxmlformats.org/officeDocument/2006/math">
                    <m:r>
                      <a:rPr lang="de-AT" sz="32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de-AT" sz="3200" b="0" i="1" cap="none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0" i="1" cap="none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3200" b="0" i="1" cap="none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𝑐</m:t>
                    </m:r>
                    <m:r>
                      <a:rPr lang="de-AT" sz="32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16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32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(Anzahl der Lösungen) </a:t>
                </a:r>
                <a:endParaRPr lang="de-AT" sz="360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46F561B7-3734-4764-A728-BA9FD74E8B28}"/>
              </a:ext>
            </a:extLst>
          </p:cNvPr>
          <p:cNvSpPr/>
          <p:nvPr/>
        </p:nvSpPr>
        <p:spPr>
          <a:xfrm>
            <a:off x="1333500" y="958490"/>
            <a:ext cx="8582025" cy="125131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2" y="69723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1</a:t>
                </a:r>
                <a:r>
                  <a:rPr lang="de-AT" sz="32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sSup>
                      <m:sSup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697232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59983EB-5380-43E6-8644-AD7EC38153CD}"/>
              </a:ext>
            </a:extLst>
          </p:cNvPr>
          <p:cNvSpPr txBox="1"/>
          <p:nvPr/>
        </p:nvSpPr>
        <p:spPr>
          <a:xfrm>
            <a:off x="3627920" y="2152650"/>
            <a:ext cx="4936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Schritt 1:</a:t>
            </a:r>
            <a:r>
              <a:rPr lang="de-AT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UMFORMEN!!!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08CE7BD-4357-47CC-A7A8-C9C696003359}"/>
                  </a:ext>
                </a:extLst>
              </p:cNvPr>
              <p:cNvSpPr txBox="1"/>
              <p:nvPr/>
            </p:nvSpPr>
            <p:spPr>
              <a:xfrm>
                <a:off x="2612994" y="3218335"/>
                <a:ext cx="6966010" cy="724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36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Schritt 2:</a:t>
                </a:r>
                <a:r>
                  <a:rPr lang="de-AT" sz="36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36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Anwendung Wurzel: </a:t>
                </a:r>
                <a14:m>
                  <m:oMath xmlns:m="http://schemas.openxmlformats.org/officeDocument/2006/math">
                    <m:r>
                      <a:rPr lang="de-AT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de-AT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radPr>
                      <m:deg/>
                      <m:e/>
                    </m:rad>
                  </m:oMath>
                </a14:m>
                <a:endParaRPr lang="de-AT" sz="3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08CE7BD-4357-47CC-A7A8-C9C696003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994" y="3218335"/>
                <a:ext cx="6966010" cy="724237"/>
              </a:xfrm>
              <a:prstGeom prst="rect">
                <a:avLst/>
              </a:prstGeom>
              <a:blipFill>
                <a:blip r:embed="rId5"/>
                <a:stretch>
                  <a:fillRect l="-2715" t="-2521" b="-310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1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89771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2B4D75CC-378F-4B91-92F2-2B8CB5D78F66}"/>
              </a:ext>
            </a:extLst>
          </p:cNvPr>
          <p:cNvSpPr/>
          <p:nvPr/>
        </p:nvSpPr>
        <p:spPr>
          <a:xfrm>
            <a:off x="1414462" y="2922130"/>
            <a:ext cx="9363074" cy="101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200"/>
              </a:spcAft>
            </a:pP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quadratische Gleichung kann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sz="2400" u="sng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reelle Lösungen besitzen!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Diskriminante = WERT unter der Wurzel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DCED66A-1BD7-496F-B355-7396735B47F2}"/>
              </a:ext>
            </a:extLst>
          </p:cNvPr>
          <p:cNvSpPr/>
          <p:nvPr/>
        </p:nvSpPr>
        <p:spPr>
          <a:xfrm>
            <a:off x="900110" y="1059812"/>
            <a:ext cx="103917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Diskriminante D ist der </a:t>
            </a:r>
            <a:r>
              <a:rPr lang="de-AT" sz="200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 unter der Wurzel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gibt an, wie viele 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reelle Lösungen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 quadratische Gleichung besitzt.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CB640EB-0507-431A-9EFC-77F89844BB25}"/>
                  </a:ext>
                </a:extLst>
              </p:cNvPr>
              <p:cNvSpPr/>
              <p:nvPr/>
            </p:nvSpPr>
            <p:spPr>
              <a:xfrm>
                <a:off x="1553389" y="2053709"/>
                <a:ext cx="18665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CB640EB-0507-431A-9EFC-77F89844BB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389" y="2053709"/>
                <a:ext cx="186653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AA8D70B8-5ED3-4493-A1D1-58DEACE4BEEB}"/>
                  </a:ext>
                </a:extLst>
              </p:cNvPr>
              <p:cNvSpPr/>
              <p:nvPr/>
            </p:nvSpPr>
            <p:spPr>
              <a:xfrm>
                <a:off x="6677025" y="2728563"/>
                <a:ext cx="6096000" cy="237372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 Fall: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 Fall: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  <a:p>
                <a:pPr marL="342900" lvl="0" indent="-342900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Fall: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AA8D70B8-5ED3-4493-A1D1-58DEACE4B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025" y="2728563"/>
                <a:ext cx="6096000" cy="2373727"/>
              </a:xfrm>
              <a:prstGeom prst="rect">
                <a:avLst/>
              </a:prstGeom>
              <a:blipFill>
                <a:blip r:embed="rId5"/>
                <a:stretch>
                  <a:fillRect l="-900" b="-38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43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96D318E7-E20C-4EAF-96BB-B9CB0C08F26B}"/>
              </a:ext>
            </a:extLst>
          </p:cNvPr>
          <p:cNvSpPr/>
          <p:nvPr/>
        </p:nvSpPr>
        <p:spPr>
          <a:xfrm>
            <a:off x="533400" y="420736"/>
            <a:ext cx="982980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Betrachte folgende Gleichungen. Gib jeweils alle Werte für c an, damit die Gleichung (1) keine, (2) genau eine bzw. (3) zwei reelle Lösungen besitzt.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979C33-FBD8-4B32-AD56-DB9EA2ED39B7}"/>
                  </a:ext>
                </a:extLst>
              </p:cNvPr>
              <p:cNvSpPr/>
              <p:nvPr/>
            </p:nvSpPr>
            <p:spPr>
              <a:xfrm>
                <a:off x="5126279" y="1167884"/>
                <a:ext cx="19394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8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979C33-FBD8-4B32-AD56-DB9EA2ED39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279" y="1167884"/>
                <a:ext cx="193944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87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FD6DA9B-1011-4AEA-A397-CB3CBDBB623F}"/>
                  </a:ext>
                </a:extLst>
              </p:cNvPr>
              <p:cNvSpPr/>
              <p:nvPr/>
            </p:nvSpPr>
            <p:spPr>
              <a:xfrm>
                <a:off x="314325" y="350212"/>
                <a:ext cx="10382250" cy="7834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Betrachte die quadratische Gleichung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Werte für a und c an, damit die Gleichung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(2)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genau 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bzw.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(3)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reelle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Lösungen besitzt.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FD6DA9B-1011-4AEA-A397-CB3CBDBB62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350212"/>
                <a:ext cx="10382250" cy="783420"/>
              </a:xfrm>
              <a:prstGeom prst="rect">
                <a:avLst/>
              </a:prstGeom>
              <a:blipFill>
                <a:blip r:embed="rId4"/>
                <a:stretch>
                  <a:fillRect l="-528" b="-1085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6BC7744-296C-4F30-A490-B2F9F4DBA209}"/>
                  </a:ext>
                </a:extLst>
              </p:cNvPr>
              <p:cNvSpPr/>
              <p:nvPr/>
            </p:nvSpPr>
            <p:spPr>
              <a:xfrm>
                <a:off x="1008954" y="1520309"/>
                <a:ext cx="20658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16BC7744-296C-4F30-A490-B2F9F4DBA2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954" y="1520309"/>
                <a:ext cx="2065887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684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4315B93-0457-490F-B95C-C33B82F0DAFB}"/>
                  </a:ext>
                </a:extLst>
              </p:cNvPr>
              <p:cNvSpPr/>
              <p:nvPr/>
            </p:nvSpPr>
            <p:spPr>
              <a:xfrm>
                <a:off x="571499" y="639811"/>
                <a:ext cx="11268075" cy="671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sind die Parameter a und c der Gleichung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an, ob die Gleichung keine, eine oder zwei reelle Lösungen besitzt.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4315B93-0457-490F-B95C-C33B82F0DA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99" y="639811"/>
                <a:ext cx="11268075" cy="671915"/>
              </a:xfrm>
              <a:prstGeom prst="rect">
                <a:avLst/>
              </a:prstGeom>
              <a:blipFill>
                <a:blip r:embed="rId3"/>
                <a:stretch>
                  <a:fillRect l="-487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3E70D78B-9DE4-4AF1-BC6A-0EA4955823D9}"/>
                  </a:ext>
                </a:extLst>
              </p:cNvPr>
              <p:cNvSpPr/>
              <p:nvPr/>
            </p:nvSpPr>
            <p:spPr>
              <a:xfrm>
                <a:off x="1704859" y="1880116"/>
                <a:ext cx="16194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3E70D78B-9DE4-4AF1-BC6A-0EA4955823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859" y="1880116"/>
                <a:ext cx="161948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F95B660-5C76-45A0-9FC9-D4C004EB85F3}"/>
                  </a:ext>
                </a:extLst>
              </p:cNvPr>
              <p:cNvSpPr/>
              <p:nvPr/>
            </p:nvSpPr>
            <p:spPr>
              <a:xfrm>
                <a:off x="5495809" y="1880116"/>
                <a:ext cx="19208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F95B660-5C76-45A0-9FC9-D4C004EB85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809" y="1880116"/>
                <a:ext cx="192084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96610878-CE16-4623-94DA-979410B65BDB}"/>
                  </a:ext>
                </a:extLst>
              </p:cNvPr>
              <p:cNvSpPr/>
              <p:nvPr/>
            </p:nvSpPr>
            <p:spPr>
              <a:xfrm>
                <a:off x="9296284" y="1880116"/>
                <a:ext cx="14463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96610878-CE16-4623-94DA-979410B65B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284" y="1880116"/>
                <a:ext cx="144635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94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Autofit/>
              </a:bodyPr>
              <a:lstStyle/>
              <a:p>
                <a:pPr algn="ctr"/>
                <a:r>
                  <a:rPr lang="de-AT" sz="4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Quadratische Gleichungen</a:t>
                </a:r>
                <a:br>
                  <a:rPr lang="de-AT" sz="4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b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Sonderform 2: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𝑎𝑥</m:t>
                    </m:r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𝑏𝑥</m:t>
                    </m:r>
                    <m:r>
                      <a:rPr lang="de-AT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sz="1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/>
              <a:t>Ausblick – nächstes Lernvideo</a:t>
            </a:r>
            <a:endParaRPr lang="de-AT" sz="3200" u="sng" dirty="0"/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380</Words>
  <Application>Microsoft Office PowerPoint</Application>
  <PresentationFormat>Breitbild</PresentationFormat>
  <Paragraphs>40</Paragraphs>
  <Slides>9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Sonderfall 1: ax^2+c=0 (Anzahl der Lösungen)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Sonderform 2: ax²+bx=0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87</cp:revision>
  <dcterms:created xsi:type="dcterms:W3CDTF">2020-04-09T06:13:57Z</dcterms:created>
  <dcterms:modified xsi:type="dcterms:W3CDTF">2021-02-05T13:57:00Z</dcterms:modified>
</cp:coreProperties>
</file>