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25" r:id="rId3"/>
    <p:sldId id="335" r:id="rId4"/>
    <p:sldId id="33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6F5F59F-581E-4ED5-8969-65C85DB11383}"/>
    <pc:docChg chg="custSel delSld modSld">
      <pc:chgData name="Tegischer Lukas" userId="f78daebb-0565-485c-bd0e-1cd035e796ff" providerId="ADAL" clId="{06F5F59F-581E-4ED5-8969-65C85DB11383}" dt="2022-11-04T15:44:14.902" v="4" actId="47"/>
      <pc:docMkLst>
        <pc:docMk/>
      </pc:docMkLst>
      <pc:sldChg chg="delSp mod">
        <pc:chgData name="Tegischer Lukas" userId="f78daebb-0565-485c-bd0e-1cd035e796ff" providerId="ADAL" clId="{06F5F59F-581E-4ED5-8969-65C85DB11383}" dt="2022-11-04T15:44:11.11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06F5F59F-581E-4ED5-8969-65C85DB11383}" dt="2022-11-04T15:44:11.11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6F5F59F-581E-4ED5-8969-65C85DB11383}" dt="2022-11-04T15:44:14.902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6F5F59F-581E-4ED5-8969-65C85DB11383}" dt="2022-11-04T15:44:12.710" v="1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06F5F59F-581E-4ED5-8969-65C85DB11383}" dt="2022-11-04T15:44:12.710" v="1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F5F59F-581E-4ED5-8969-65C85DB11383}" dt="2022-11-04T15:44:13.261" v="2" actId="478"/>
        <pc:sldMkLst>
          <pc:docMk/>
          <pc:sldMk cId="3140253885" sldId="335"/>
        </pc:sldMkLst>
        <pc:picChg chg="del">
          <ac:chgData name="Tegischer Lukas" userId="f78daebb-0565-485c-bd0e-1cd035e796ff" providerId="ADAL" clId="{06F5F59F-581E-4ED5-8969-65C85DB11383}" dt="2022-11-04T15:44:13.261" v="2" actId="478"/>
          <ac:picMkLst>
            <pc:docMk/>
            <pc:sldMk cId="3140253885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F5F59F-581E-4ED5-8969-65C85DB11383}" dt="2022-11-04T15:44:13.735" v="3" actId="478"/>
        <pc:sldMkLst>
          <pc:docMk/>
          <pc:sldMk cId="362838420" sldId="336"/>
        </pc:sldMkLst>
        <pc:picChg chg="del">
          <ac:chgData name="Tegischer Lukas" userId="f78daebb-0565-485c-bd0e-1cd035e796ff" providerId="ADAL" clId="{06F5F59F-581E-4ED5-8969-65C85DB11383}" dt="2022-11-04T15:44:13.735" v="3" actId="478"/>
          <ac:picMkLst>
            <pc:docMk/>
            <pc:sldMk cId="362838420" sldId="33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B1ADCBE-F513-406A-AFCF-FD9F94344F0D}"/>
    <pc:docChg chg="undo custSel addSld delSld modSld">
      <pc:chgData name="Tegischer Lukas" userId="f78daebb-0565-485c-bd0e-1cd035e796ff" providerId="ADAL" clId="{5B1ADCBE-F513-406A-AFCF-FD9F94344F0D}" dt="2021-04-10T19:35:20.301" v="152" actId="47"/>
      <pc:docMkLst>
        <pc:docMk/>
      </pc:docMkLst>
      <pc:sldChg chg="modSp mod">
        <pc:chgData name="Tegischer Lukas" userId="f78daebb-0565-485c-bd0e-1cd035e796ff" providerId="ADAL" clId="{5B1ADCBE-F513-406A-AFCF-FD9F94344F0D}" dt="2021-04-10T19:30:05" v="40" actId="403"/>
        <pc:sldMkLst>
          <pc:docMk/>
          <pc:sldMk cId="336392357" sldId="256"/>
        </pc:sldMkLst>
        <pc:spChg chg="mod">
          <ac:chgData name="Tegischer Lukas" userId="f78daebb-0565-485c-bd0e-1cd035e796ff" providerId="ADAL" clId="{5B1ADCBE-F513-406A-AFCF-FD9F94344F0D}" dt="2021-04-10T19:30:05" v="4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1ADCBE-F513-406A-AFCF-FD9F94344F0D}" dt="2021-04-10T19:30:20.900" v="41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65588257" sldId="300"/>
        </pc:sldMkLst>
      </pc:sldChg>
      <pc:sldChg chg="addSp delSp modSp mod delAnim modAnim">
        <pc:chgData name="Tegischer Lukas" userId="f78daebb-0565-485c-bd0e-1cd035e796ff" providerId="ADAL" clId="{5B1ADCBE-F513-406A-AFCF-FD9F94344F0D}" dt="2021-04-10T19:35:11.251" v="151"/>
        <pc:sldMkLst>
          <pc:docMk/>
          <pc:sldMk cId="3594661750" sldId="325"/>
        </pc:sldMkLst>
        <pc:spChg chg="mod">
          <ac:chgData name="Tegischer Lukas" userId="f78daebb-0565-485c-bd0e-1cd035e796ff" providerId="ADAL" clId="{5B1ADCBE-F513-406A-AFCF-FD9F94344F0D}" dt="2021-04-10T19:30:30.196" v="67" actId="20577"/>
          <ac:spMkLst>
            <pc:docMk/>
            <pc:sldMk cId="3594661750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B1ADCBE-F513-406A-AFCF-FD9F94344F0D}" dt="2021-04-10T19:30:25.074" v="43" actId="478"/>
          <ac:spMkLst>
            <pc:docMk/>
            <pc:sldMk cId="3594661750" sldId="325"/>
            <ac:spMk id="3" creationId="{9E43C81A-D41E-4326-936A-58AA99E4FCA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4" creationId="{377914D8-E741-4B70-B4E7-D901F0FFC245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5" creationId="{5EF0C885-9E9A-46FC-AB85-2629F64ABC2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7" creationId="{6887D238-AE77-41AB-9B75-FC446FDE26B8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8" creationId="{ED09C1A8-1619-4D3B-80E5-7317E7D138DD}"/>
          </ac:spMkLst>
        </pc:spChg>
        <pc:spChg chg="add mod">
          <ac:chgData name="Tegischer Lukas" userId="f78daebb-0565-485c-bd0e-1cd035e796ff" providerId="ADAL" clId="{5B1ADCBE-F513-406A-AFCF-FD9F94344F0D}" dt="2021-04-10T19:31:39.573" v="80" actId="20577"/>
          <ac:spMkLst>
            <pc:docMk/>
            <pc:sldMk cId="3594661750" sldId="325"/>
            <ac:spMk id="11" creationId="{6EDEF8F4-479C-4963-91FB-BCB7E6DC8D5D}"/>
          </ac:spMkLst>
        </pc:spChg>
        <pc:spChg chg="add mod">
          <ac:chgData name="Tegischer Lukas" userId="f78daebb-0565-485c-bd0e-1cd035e796ff" providerId="ADAL" clId="{5B1ADCBE-F513-406A-AFCF-FD9F94344F0D}" dt="2021-04-10T19:32:12.992" v="93" actId="1076"/>
          <ac:spMkLst>
            <pc:docMk/>
            <pc:sldMk cId="3594661750" sldId="325"/>
            <ac:spMk id="13" creationId="{5A52F7C5-3095-406E-AAA9-F5ECBEB4DBC2}"/>
          </ac:spMkLst>
        </pc:spChg>
        <pc:spChg chg="add mod">
          <ac:chgData name="Tegischer Lukas" userId="f78daebb-0565-485c-bd0e-1cd035e796ff" providerId="ADAL" clId="{5B1ADCBE-F513-406A-AFCF-FD9F94344F0D}" dt="2021-04-10T19:32:33.999" v="98" actId="1076"/>
          <ac:spMkLst>
            <pc:docMk/>
            <pc:sldMk cId="3594661750" sldId="325"/>
            <ac:spMk id="16" creationId="{F5B00514-3850-4428-B9DC-3B2FFF7A1441}"/>
          </ac:spMkLst>
        </pc:spChg>
        <pc:picChg chg="del">
          <ac:chgData name="Tegischer Lukas" userId="f78daebb-0565-485c-bd0e-1cd035e796ff" providerId="ADAL" clId="{5B1ADCBE-F513-406A-AFCF-FD9F94344F0D}" dt="2021-04-10T19:30:23.215" v="42" actId="478"/>
          <ac:picMkLst>
            <pc:docMk/>
            <pc:sldMk cId="3594661750" sldId="325"/>
            <ac:picMk id="6" creationId="{BD06AF3A-2A8A-4C1A-B48E-CFB8FD7D55D0}"/>
          </ac:picMkLst>
        </pc:picChg>
        <pc:picChg chg="add mod">
          <ac:chgData name="Tegischer Lukas" userId="f78daebb-0565-485c-bd0e-1cd035e796ff" providerId="ADAL" clId="{5B1ADCBE-F513-406A-AFCF-FD9F94344F0D}" dt="2021-04-10T19:35:00.356" v="147" actId="1076"/>
          <ac:picMkLst>
            <pc:docMk/>
            <pc:sldMk cId="3594661750" sldId="325"/>
            <ac:picMk id="15" creationId="{EB7E8A4F-485E-4732-8B46-4142CEEC2984}"/>
          </ac:picMkLst>
        </pc:picChg>
        <pc:picChg chg="add mod">
          <ac:chgData name="Tegischer Lukas" userId="f78daebb-0565-485c-bd0e-1cd035e796ff" providerId="ADAL" clId="{5B1ADCBE-F513-406A-AFCF-FD9F94344F0D}" dt="2021-04-10T19:32:45.232" v="102" actId="1076"/>
          <ac:picMkLst>
            <pc:docMk/>
            <pc:sldMk cId="3594661750" sldId="325"/>
            <ac:picMk id="17" creationId="{F988F8F3-D88C-4040-9EAA-D9F0A10623FB}"/>
          </ac:picMkLst>
        </pc:picChg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103733889" sldId="334"/>
        </pc:sldMkLst>
      </pc:sldChg>
      <pc:sldChg chg="addSp delSp modSp add mod">
        <pc:chgData name="Tegischer Lukas" userId="f78daebb-0565-485c-bd0e-1cd035e796ff" providerId="ADAL" clId="{5B1ADCBE-F513-406A-AFCF-FD9F94344F0D}" dt="2021-04-10T19:33:19.718" v="116" actId="1076"/>
        <pc:sldMkLst>
          <pc:docMk/>
          <pc:sldMk cId="3140253885" sldId="335"/>
        </pc:sldMkLst>
        <pc:spChg chg="add mod">
          <ac:chgData name="Tegischer Lukas" userId="f78daebb-0565-485c-bd0e-1cd035e796ff" providerId="ADAL" clId="{5B1ADCBE-F513-406A-AFCF-FD9F94344F0D}" dt="2021-04-10T19:33:06.063" v="111" actId="1076"/>
          <ac:spMkLst>
            <pc:docMk/>
            <pc:sldMk cId="3140253885" sldId="335"/>
            <ac:spMk id="10" creationId="{C4638394-01E4-4EB7-9317-185B9718514D}"/>
          </ac:spMkLst>
        </pc:spChg>
        <pc:spChg chg="del">
          <ac:chgData name="Tegischer Lukas" userId="f78daebb-0565-485c-bd0e-1cd035e796ff" providerId="ADAL" clId="{5B1ADCBE-F513-406A-AFCF-FD9F94344F0D}" dt="2021-04-10T19:32:55.327" v="109" actId="478"/>
          <ac:spMkLst>
            <pc:docMk/>
            <pc:sldMk cId="3140253885" sldId="335"/>
            <ac:spMk id="11" creationId="{6EDEF8F4-479C-4963-91FB-BCB7E6DC8D5D}"/>
          </ac:spMkLst>
        </pc:spChg>
        <pc:spChg chg="del">
          <ac:chgData name="Tegischer Lukas" userId="f78daebb-0565-485c-bd0e-1cd035e796ff" providerId="ADAL" clId="{5B1ADCBE-F513-406A-AFCF-FD9F94344F0D}" dt="2021-04-10T19:32:51.565" v="104" actId="478"/>
          <ac:spMkLst>
            <pc:docMk/>
            <pc:sldMk cId="3140253885" sldId="335"/>
            <ac:spMk id="13" creationId="{5A52F7C5-3095-406E-AAA9-F5ECBEB4DBC2}"/>
          </ac:spMkLst>
        </pc:spChg>
        <pc:spChg chg="del mod">
          <ac:chgData name="Tegischer Lukas" userId="f78daebb-0565-485c-bd0e-1cd035e796ff" providerId="ADAL" clId="{5B1ADCBE-F513-406A-AFCF-FD9F94344F0D}" dt="2021-04-10T19:32:53.952" v="108" actId="478"/>
          <ac:spMkLst>
            <pc:docMk/>
            <pc:sldMk cId="3140253885" sldId="335"/>
            <ac:spMk id="16" creationId="{F5B00514-3850-4428-B9DC-3B2FFF7A1441}"/>
          </ac:spMkLst>
        </pc:spChg>
        <pc:picChg chg="add mod">
          <ac:chgData name="Tegischer Lukas" userId="f78daebb-0565-485c-bd0e-1cd035e796ff" providerId="ADAL" clId="{5B1ADCBE-F513-406A-AFCF-FD9F94344F0D}" dt="2021-04-10T19:33:19.718" v="116" actId="1076"/>
          <ac:picMkLst>
            <pc:docMk/>
            <pc:sldMk cId="3140253885" sldId="335"/>
            <ac:picMk id="12" creationId="{EF65F08B-CCBD-4150-946C-80ADCC7B0D20}"/>
          </ac:picMkLst>
        </pc:picChg>
        <pc:picChg chg="del">
          <ac:chgData name="Tegischer Lukas" userId="f78daebb-0565-485c-bd0e-1cd035e796ff" providerId="ADAL" clId="{5B1ADCBE-F513-406A-AFCF-FD9F94344F0D}" dt="2021-04-10T19:32:51.935" v="105" actId="478"/>
          <ac:picMkLst>
            <pc:docMk/>
            <pc:sldMk cId="3140253885" sldId="335"/>
            <ac:picMk id="15" creationId="{EB7E8A4F-485E-4732-8B46-4142CEEC2984}"/>
          </ac:picMkLst>
        </pc:picChg>
        <pc:picChg chg="del">
          <ac:chgData name="Tegischer Lukas" userId="f78daebb-0565-485c-bd0e-1cd035e796ff" providerId="ADAL" clId="{5B1ADCBE-F513-406A-AFCF-FD9F94344F0D}" dt="2021-04-10T19:32:52.958" v="106" actId="478"/>
          <ac:picMkLst>
            <pc:docMk/>
            <pc:sldMk cId="3140253885" sldId="335"/>
            <ac:picMk id="17" creationId="{F988F8F3-D88C-4040-9EAA-D9F0A10623FB}"/>
          </ac:picMkLst>
        </pc:picChg>
      </pc:sldChg>
      <pc:sldChg chg="addSp delSp modSp add mod">
        <pc:chgData name="Tegischer Lukas" userId="f78daebb-0565-485c-bd0e-1cd035e796ff" providerId="ADAL" clId="{5B1ADCBE-F513-406A-AFCF-FD9F94344F0D}" dt="2021-04-10T19:34:57.718" v="146" actId="1076"/>
        <pc:sldMkLst>
          <pc:docMk/>
          <pc:sldMk cId="362838420" sldId="336"/>
        </pc:sldMkLst>
        <pc:spChg chg="add mod">
          <ac:chgData name="Tegischer Lukas" userId="f78daebb-0565-485c-bd0e-1cd035e796ff" providerId="ADAL" clId="{5B1ADCBE-F513-406A-AFCF-FD9F94344F0D}" dt="2021-04-10T19:34:00.815" v="121" actId="1076"/>
          <ac:spMkLst>
            <pc:docMk/>
            <pc:sldMk cId="362838420" sldId="336"/>
            <ac:spMk id="7" creationId="{8534FDE1-755F-4A3F-A2DA-AF57344C4CE7}"/>
          </ac:spMkLst>
        </pc:spChg>
        <pc:spChg chg="add mod">
          <ac:chgData name="Tegischer Lukas" userId="f78daebb-0565-485c-bd0e-1cd035e796ff" providerId="ADAL" clId="{5B1ADCBE-F513-406A-AFCF-FD9F94344F0D}" dt="2021-04-10T19:34:33.191" v="138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5B1ADCBE-F513-406A-AFCF-FD9F94344F0D}" dt="2021-04-10T19:33:52.545" v="118" actId="478"/>
          <ac:spMkLst>
            <pc:docMk/>
            <pc:sldMk cId="362838420" sldId="336"/>
            <ac:spMk id="10" creationId="{C4638394-01E4-4EB7-9317-185B9718514D}"/>
          </ac:spMkLst>
        </pc:spChg>
        <pc:spChg chg="add mod">
          <ac:chgData name="Tegischer Lukas" userId="f78daebb-0565-485c-bd0e-1cd035e796ff" providerId="ADAL" clId="{5B1ADCBE-F513-406A-AFCF-FD9F94344F0D}" dt="2021-04-10T19:34:45.206" v="142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5B1ADCBE-F513-406A-AFCF-FD9F94344F0D}" dt="2021-04-10T19:34:57.718" v="146" actId="1076"/>
          <ac:spMkLst>
            <pc:docMk/>
            <pc:sldMk cId="362838420" sldId="336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5B1ADCBE-F513-406A-AFCF-FD9F94344F0D}" dt="2021-04-10T19:34:17.221" v="130" actId="1076"/>
          <ac:picMkLst>
            <pc:docMk/>
            <pc:sldMk cId="362838420" sldId="336"/>
            <ac:picMk id="8" creationId="{6EE88014-D6C5-41CD-8094-C2CD683A8D1B}"/>
          </ac:picMkLst>
        </pc:picChg>
        <pc:picChg chg="del">
          <ac:chgData name="Tegischer Lukas" userId="f78daebb-0565-485c-bd0e-1cd035e796ff" providerId="ADAL" clId="{5B1ADCBE-F513-406A-AFCF-FD9F94344F0D}" dt="2021-04-10T19:33:52.819" v="119" actId="478"/>
          <ac:picMkLst>
            <pc:docMk/>
            <pc:sldMk cId="362838420" sldId="336"/>
            <ac:picMk id="12" creationId="{EF65F08B-CCBD-4150-946C-80ADCC7B0D20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97E39795-C1F1-49A3-94E0-0742D9E637D4}"/>
    <pc:docChg chg="undo custSel modSld">
      <pc:chgData name="Tegischer Lukas" userId="f78daebb-0565-485c-bd0e-1cd035e796ff" providerId="ADAL" clId="{97E39795-C1F1-49A3-94E0-0742D9E637D4}" dt="2021-04-10T19:42:22.333" v="65"/>
      <pc:docMkLst>
        <pc:docMk/>
      </pc:docMkLst>
      <pc:sldChg chg="modSp mod">
        <pc:chgData name="Tegischer Lukas" userId="f78daebb-0565-485c-bd0e-1cd035e796ff" providerId="ADAL" clId="{97E39795-C1F1-49A3-94E0-0742D9E637D4}" dt="2021-04-10T19:39:47.635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7E39795-C1F1-49A3-94E0-0742D9E637D4}" dt="2021-04-10T19:39:47.635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7E39795-C1F1-49A3-94E0-0742D9E637D4}" dt="2021-04-10T19:42:22.333" v="65"/>
        <pc:sldMkLst>
          <pc:docMk/>
          <pc:sldMk cId="3594661750" sldId="325"/>
        </pc:sldMkLst>
        <pc:spChg chg="mod">
          <ac:chgData name="Tegischer Lukas" userId="f78daebb-0565-485c-bd0e-1cd035e796ff" providerId="ADAL" clId="{97E39795-C1F1-49A3-94E0-0742D9E637D4}" dt="2021-04-10T19:42:14.768" v="62" actId="20577"/>
          <ac:spMkLst>
            <pc:docMk/>
            <pc:sldMk cId="3594661750" sldId="32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3" creationId="{A57164A5-F2A9-4E4F-A2EA-8539F857FB5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4" creationId="{A4650779-2155-4A32-90E2-326CD43424FD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5" creationId="{520E4FAA-ACA7-43F0-9639-66A3D3E06BA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6" creationId="{74565E0B-82FF-4CC9-BE98-009B4DDAF026}"/>
          </ac:spMkLst>
        </pc:spChg>
        <pc:spChg chg="del">
          <ac:chgData name="Tegischer Lukas" userId="f78daebb-0565-485c-bd0e-1cd035e796ff" providerId="ADAL" clId="{97E39795-C1F1-49A3-94E0-0742D9E637D4}" dt="2021-04-10T19:39:54.623" v="3" actId="478"/>
          <ac:spMkLst>
            <pc:docMk/>
            <pc:sldMk cId="3594661750" sldId="325"/>
            <ac:spMk id="10" creationId="{A1052232-E8A6-4F7F-9F76-A6BEC1E775FD}"/>
          </ac:spMkLst>
        </pc:spChg>
        <pc:spChg chg="add mod">
          <ac:chgData name="Tegischer Lukas" userId="f78daebb-0565-485c-bd0e-1cd035e796ff" providerId="ADAL" clId="{97E39795-C1F1-49A3-94E0-0742D9E637D4}" dt="2021-04-10T19:40:14.662" v="11" actId="1076"/>
          <ac:spMkLst>
            <pc:docMk/>
            <pc:sldMk cId="3594661750" sldId="325"/>
            <ac:spMk id="15" creationId="{E566785C-5D42-4984-8218-DB5D47A7229F}"/>
          </ac:spMkLst>
        </pc:spChg>
        <pc:spChg chg="add mod">
          <ac:chgData name="Tegischer Lukas" userId="f78daebb-0565-485c-bd0e-1cd035e796ff" providerId="ADAL" clId="{97E39795-C1F1-49A3-94E0-0742D9E637D4}" dt="2021-04-10T19:40:41.501" v="21" actId="1076"/>
          <ac:spMkLst>
            <pc:docMk/>
            <pc:sldMk cId="3594661750" sldId="325"/>
            <ac:spMk id="17" creationId="{54C95D95-FE7E-4E7C-BFF4-677A546B1C75}"/>
          </ac:spMkLst>
        </pc:spChg>
        <pc:spChg chg="del">
          <ac:chgData name="Tegischer Lukas" userId="f78daebb-0565-485c-bd0e-1cd035e796ff" providerId="ADAL" clId="{97E39795-C1F1-49A3-94E0-0742D9E637D4}" dt="2021-04-10T19:40:34.877" v="19" actId="478"/>
          <ac:spMkLst>
            <pc:docMk/>
            <pc:sldMk cId="3594661750" sldId="325"/>
            <ac:spMk id="18" creationId="{35881EE2-D2F6-428D-BE89-5B63B76BD8DB}"/>
          </ac:spMkLst>
        </pc:spChg>
        <pc:picChg chg="del">
          <ac:chgData name="Tegischer Lukas" userId="f78daebb-0565-485c-bd0e-1cd035e796ff" providerId="ADAL" clId="{97E39795-C1F1-49A3-94E0-0742D9E637D4}" dt="2021-04-10T19:40:18.300" v="12" actId="478"/>
          <ac:picMkLst>
            <pc:docMk/>
            <pc:sldMk cId="3594661750" sldId="325"/>
            <ac:picMk id="12" creationId="{2311AB00-91AE-4F91-A483-BC8B756E789C}"/>
          </ac:picMkLst>
        </pc:picChg>
        <pc:picChg chg="add mod">
          <ac:chgData name="Tegischer Lukas" userId="f78daebb-0565-485c-bd0e-1cd035e796ff" providerId="ADAL" clId="{97E39795-C1F1-49A3-94E0-0742D9E637D4}" dt="2021-04-10T19:40:27.295" v="17" actId="1076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97E39795-C1F1-49A3-94E0-0742D9E637D4}" dt="2021-04-10T19:40:32.697" v="18" actId="478"/>
          <ac:picMkLst>
            <pc:docMk/>
            <pc:sldMk cId="3594661750" sldId="325"/>
            <ac:picMk id="19" creationId="{13107D37-F97B-4015-B99A-F9F6198C5289}"/>
          </ac:picMkLst>
        </pc:picChg>
        <pc:picChg chg="add mod">
          <ac:chgData name="Tegischer Lukas" userId="f78daebb-0565-485c-bd0e-1cd035e796ff" providerId="ADAL" clId="{97E39795-C1F1-49A3-94E0-0742D9E637D4}" dt="2021-04-10T19:40:51.852" v="26" actId="1076"/>
          <ac:picMkLst>
            <pc:docMk/>
            <pc:sldMk cId="3594661750" sldId="325"/>
            <ac:picMk id="20" creationId="{51229AEC-B1D5-495A-AAEF-40FF9FEA3ECD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07.173" v="58" actId="20577"/>
        <pc:sldMkLst>
          <pc:docMk/>
          <pc:sldMk cId="3140253885" sldId="335"/>
        </pc:sldMkLst>
        <pc:spChg chg="mod">
          <ac:chgData name="Tegischer Lukas" userId="f78daebb-0565-485c-bd0e-1cd035e796ff" providerId="ADAL" clId="{97E39795-C1F1-49A3-94E0-0742D9E637D4}" dt="2021-04-10T19:42:07.173" v="58" actId="20577"/>
          <ac:spMkLst>
            <pc:docMk/>
            <pc:sldMk cId="3140253885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97E39795-C1F1-49A3-94E0-0742D9E637D4}" dt="2021-04-10T19:40:54.627" v="27" actId="478"/>
          <ac:spMkLst>
            <pc:docMk/>
            <pc:sldMk cId="3140253885" sldId="335"/>
            <ac:spMk id="7" creationId="{CB314919-FEAA-4F6A-ACDF-C0C4CFFE0F3A}"/>
          </ac:spMkLst>
        </pc:spChg>
        <pc:spChg chg="add mod">
          <ac:chgData name="Tegischer Lukas" userId="f78daebb-0565-485c-bd0e-1cd035e796ff" providerId="ADAL" clId="{97E39795-C1F1-49A3-94E0-0742D9E637D4}" dt="2021-04-10T19:41:02.752" v="32" actId="1076"/>
          <ac:spMkLst>
            <pc:docMk/>
            <pc:sldMk cId="3140253885" sldId="335"/>
            <ac:spMk id="9" creationId="{2F1FAA48-4F0C-45AD-8B21-AE516D41FD8F}"/>
          </ac:spMkLst>
        </pc:spChg>
        <pc:spChg chg="add mod">
          <ac:chgData name="Tegischer Lukas" userId="f78daebb-0565-485c-bd0e-1cd035e796ff" providerId="ADAL" clId="{97E39795-C1F1-49A3-94E0-0742D9E637D4}" dt="2021-04-10T19:41:17.253" v="38" actId="1076"/>
          <ac:spMkLst>
            <pc:docMk/>
            <pc:sldMk cId="3140253885" sldId="335"/>
            <ac:spMk id="11" creationId="{EE08A7C2-672D-4AF1-9830-385390674952}"/>
          </ac:spMkLst>
        </pc:spChg>
        <pc:picChg chg="del">
          <ac:chgData name="Tegischer Lukas" userId="f78daebb-0565-485c-bd0e-1cd035e796ff" providerId="ADAL" clId="{97E39795-C1F1-49A3-94E0-0742D9E637D4}" dt="2021-04-10T19:40:54.904" v="28" actId="478"/>
          <ac:picMkLst>
            <pc:docMk/>
            <pc:sldMk cId="3140253885" sldId="335"/>
            <ac:picMk id="8" creationId="{64DD99DE-F171-49A3-BAEA-1829EDCCE5B1}"/>
          </ac:picMkLst>
        </pc:picChg>
        <pc:picChg chg="add mod">
          <ac:chgData name="Tegischer Lukas" userId="f78daebb-0565-485c-bd0e-1cd035e796ff" providerId="ADAL" clId="{97E39795-C1F1-49A3-94E0-0742D9E637D4}" dt="2021-04-10T19:41:10.870" v="36" actId="1076"/>
          <ac:picMkLst>
            <pc:docMk/>
            <pc:sldMk cId="3140253885" sldId="335"/>
            <ac:picMk id="10" creationId="{261F39EB-CFB9-4887-AE9F-17F592018961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11.296" v="6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97E39795-C1F1-49A3-94E0-0742D9E637D4}" dt="2021-04-10T19:42:11.296" v="60" actId="20577"/>
          <ac:spMkLst>
            <pc:docMk/>
            <pc:sldMk cId="362838420" sldId="336"/>
            <ac:spMk id="2" creationId="{00000000-0000-0000-0000-000000000000}"/>
          </ac:spMkLst>
        </pc:spChg>
        <pc:spChg chg="mod">
          <ac:chgData name="Tegischer Lukas" userId="f78daebb-0565-485c-bd0e-1cd035e796ff" providerId="ADAL" clId="{97E39795-C1F1-49A3-94E0-0742D9E637D4}" dt="2021-04-10T19:41:49.149" v="54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97E39795-C1F1-49A3-94E0-0742D9E637D4}" dt="2021-04-10T19:41:20.396" v="39" actId="478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97E39795-C1F1-49A3-94E0-0742D9E637D4}" dt="2021-04-10T19:41:51.100" v="5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97E39795-C1F1-49A3-94E0-0742D9E637D4}" dt="2021-04-10T19:41:52.919" v="56" actId="1076"/>
          <ac:spMkLst>
            <pc:docMk/>
            <pc:sldMk cId="362838420" sldId="336"/>
            <ac:spMk id="13" creationId="{89364BD3-5967-4411-865C-A608E50C4429}"/>
          </ac:spMkLst>
        </pc:spChg>
        <pc:spChg chg="add mod">
          <ac:chgData name="Tegischer Lukas" userId="f78daebb-0565-485c-bd0e-1cd035e796ff" providerId="ADAL" clId="{97E39795-C1F1-49A3-94E0-0742D9E637D4}" dt="2021-04-10T19:41:30.234" v="44" actId="1076"/>
          <ac:spMkLst>
            <pc:docMk/>
            <pc:sldMk cId="362838420" sldId="336"/>
            <ac:spMk id="15" creationId="{5F78CFA5-429D-4780-9394-44E2C7912A88}"/>
          </ac:spMkLst>
        </pc:spChg>
        <pc:picChg chg="del">
          <ac:chgData name="Tegischer Lukas" userId="f78daebb-0565-485c-bd0e-1cd035e796ff" providerId="ADAL" clId="{97E39795-C1F1-49A3-94E0-0742D9E637D4}" dt="2021-04-10T19:41:20.919" v="40" actId="478"/>
          <ac:picMkLst>
            <pc:docMk/>
            <pc:sldMk cId="362838420" sldId="336"/>
            <ac:picMk id="12" creationId="{7B90288F-AF47-4C34-8DD3-DD03499520C9}"/>
          </ac:picMkLst>
        </pc:picChg>
        <pc:picChg chg="add mod ord">
          <ac:chgData name="Tegischer Lukas" userId="f78daebb-0565-485c-bd0e-1cd035e796ff" providerId="ADAL" clId="{97E39795-C1F1-49A3-94E0-0742D9E637D4}" dt="2021-04-10T19:41:46.431" v="53" actId="167"/>
          <ac:picMkLst>
            <pc:docMk/>
            <pc:sldMk cId="362838420" sldId="336"/>
            <ac:picMk id="16" creationId="{0498706B-D021-427E-A177-3A51C70BD976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6D93742-7270-4528-80A9-BABEFF70446F}"/>
    <pc:docChg chg="undo custSel modSld">
      <pc:chgData name="Tegischer Lukas" userId="f78daebb-0565-485c-bd0e-1cd035e796ff" providerId="ADAL" clId="{D6D93742-7270-4528-80A9-BABEFF70446F}" dt="2021-04-10T19:39:22.049" v="70" actId="20577"/>
      <pc:docMkLst>
        <pc:docMk/>
      </pc:docMkLst>
      <pc:sldChg chg="modSp mod">
        <pc:chgData name="Tegischer Lukas" userId="f78daebb-0565-485c-bd0e-1cd035e796ff" providerId="ADAL" clId="{D6D93742-7270-4528-80A9-BABEFF70446F}" dt="2021-04-10T19:36:07.228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D93742-7270-4528-80A9-BABEFF70446F}" dt="2021-04-10T19:36:07.228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6D93742-7270-4528-80A9-BABEFF70446F}" dt="2021-04-10T19:38:05.811" v="33"/>
        <pc:sldMkLst>
          <pc:docMk/>
          <pc:sldMk cId="3594661750" sldId="325"/>
        </pc:sldMkLst>
        <pc:spChg chg="mod">
          <ac:chgData name="Tegischer Lukas" userId="f78daebb-0565-485c-bd0e-1cd035e796ff" providerId="ADAL" clId="{D6D93742-7270-4528-80A9-BABEFF70446F}" dt="2021-04-10T19:36:49.947" v="5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7:00.078" v="9" actId="14100"/>
          <ac:spMkLst>
            <pc:docMk/>
            <pc:sldMk cId="3594661750" sldId="325"/>
            <ac:spMk id="10" creationId="{A1052232-E8A6-4F7F-9F76-A6BEC1E775FD}"/>
          </ac:spMkLst>
        </pc:spChg>
        <pc:spChg chg="del">
          <ac:chgData name="Tegischer Lukas" userId="f78daebb-0565-485c-bd0e-1cd035e796ff" providerId="ADAL" clId="{D6D93742-7270-4528-80A9-BABEFF70446F}" dt="2021-04-10T19:36:55.252" v="6" actId="478"/>
          <ac:spMkLst>
            <pc:docMk/>
            <pc:sldMk cId="3594661750" sldId="325"/>
            <ac:spMk id="11" creationId="{6EDEF8F4-479C-4963-91FB-BCB7E6DC8D5D}"/>
          </ac:spMkLst>
        </pc:spChg>
        <pc:spChg chg="del">
          <ac:chgData name="Tegischer Lukas" userId="f78daebb-0565-485c-bd0e-1cd035e796ff" providerId="ADAL" clId="{D6D93742-7270-4528-80A9-BABEFF70446F}" dt="2021-04-10T19:37:29.573" v="18" actId="478"/>
          <ac:spMkLst>
            <pc:docMk/>
            <pc:sldMk cId="3594661750" sldId="325"/>
            <ac:spMk id="16" creationId="{F5B00514-3850-4428-B9DC-3B2FFF7A1441}"/>
          </ac:spMkLst>
        </pc:spChg>
        <pc:spChg chg="add mod">
          <ac:chgData name="Tegischer Lukas" userId="f78daebb-0565-485c-bd0e-1cd035e796ff" providerId="ADAL" clId="{D6D93742-7270-4528-80A9-BABEFF70446F}" dt="2021-04-10T19:37:44.696" v="26" actId="20577"/>
          <ac:spMkLst>
            <pc:docMk/>
            <pc:sldMk cId="3594661750" sldId="325"/>
            <ac:spMk id="18" creationId="{35881EE2-D2F6-428D-BE89-5B63B76BD8DB}"/>
          </ac:spMkLst>
        </pc:spChg>
        <pc:picChg chg="add mod">
          <ac:chgData name="Tegischer Lukas" userId="f78daebb-0565-485c-bd0e-1cd035e796ff" providerId="ADAL" clId="{D6D93742-7270-4528-80A9-BABEFF70446F}" dt="2021-04-10T19:37:22.822" v="17" actId="1076"/>
          <ac:picMkLst>
            <pc:docMk/>
            <pc:sldMk cId="3594661750" sldId="325"/>
            <ac:picMk id="12" creationId="{2311AB00-91AE-4F91-A483-BC8B756E789C}"/>
          </ac:picMkLst>
        </pc:picChg>
        <pc:picChg chg="del">
          <ac:chgData name="Tegischer Lukas" userId="f78daebb-0565-485c-bd0e-1cd035e796ff" providerId="ADAL" clId="{D6D93742-7270-4528-80A9-BABEFF70446F}" dt="2021-04-10T19:37:04.498" v="10" actId="478"/>
          <ac:picMkLst>
            <pc:docMk/>
            <pc:sldMk cId="3594661750" sldId="325"/>
            <ac:picMk id="15" creationId="{EB7E8A4F-485E-4732-8B46-4142CEEC2984}"/>
          </ac:picMkLst>
        </pc:picChg>
        <pc:picChg chg="del mod">
          <ac:chgData name="Tegischer Lukas" userId="f78daebb-0565-485c-bd0e-1cd035e796ff" providerId="ADAL" clId="{D6D93742-7270-4528-80A9-BABEFF70446F}" dt="2021-04-10T19:37:32.979" v="21" actId="478"/>
          <ac:picMkLst>
            <pc:docMk/>
            <pc:sldMk cId="3594661750" sldId="325"/>
            <ac:picMk id="17" creationId="{F988F8F3-D88C-4040-9EAA-D9F0A10623FB}"/>
          </ac:picMkLst>
        </pc:picChg>
        <pc:picChg chg="add mod">
          <ac:chgData name="Tegischer Lukas" userId="f78daebb-0565-485c-bd0e-1cd035e796ff" providerId="ADAL" clId="{D6D93742-7270-4528-80A9-BABEFF70446F}" dt="2021-04-10T19:37:57.718" v="30" actId="1076"/>
          <ac:picMkLst>
            <pc:docMk/>
            <pc:sldMk cId="3594661750" sldId="325"/>
            <ac:picMk id="19" creationId="{13107D37-F97B-4015-B99A-F9F6198C5289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8:38.397" v="50" actId="1076"/>
        <pc:sldMkLst>
          <pc:docMk/>
          <pc:sldMk cId="3140253885" sldId="335"/>
        </pc:sldMkLst>
        <pc:spChg chg="mod">
          <ac:chgData name="Tegischer Lukas" userId="f78daebb-0565-485c-bd0e-1cd035e796ff" providerId="ADAL" clId="{D6D93742-7270-4528-80A9-BABEFF70446F}" dt="2021-04-10T19:38:11.258" v="39" actId="20577"/>
          <ac:spMkLst>
            <pc:docMk/>
            <pc:sldMk cId="314025388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8:23.670" v="43" actId="1076"/>
          <ac:spMkLst>
            <pc:docMk/>
            <pc:sldMk cId="3140253885" sldId="335"/>
            <ac:spMk id="7" creationId="{CB314919-FEAA-4F6A-ACDF-C0C4CFFE0F3A}"/>
          </ac:spMkLst>
        </pc:spChg>
        <pc:spChg chg="del">
          <ac:chgData name="Tegischer Lukas" userId="f78daebb-0565-485c-bd0e-1cd035e796ff" providerId="ADAL" clId="{D6D93742-7270-4528-80A9-BABEFF70446F}" dt="2021-04-10T19:38:07.640" v="34" actId="478"/>
          <ac:spMkLst>
            <pc:docMk/>
            <pc:sldMk cId="3140253885" sldId="335"/>
            <ac:spMk id="10" creationId="{C4638394-01E4-4EB7-9317-185B9718514D}"/>
          </ac:spMkLst>
        </pc:spChg>
        <pc:picChg chg="add mod">
          <ac:chgData name="Tegischer Lukas" userId="f78daebb-0565-485c-bd0e-1cd035e796ff" providerId="ADAL" clId="{D6D93742-7270-4528-80A9-BABEFF70446F}" dt="2021-04-10T19:38:38.397" v="50" actId="1076"/>
          <ac:picMkLst>
            <pc:docMk/>
            <pc:sldMk cId="3140253885" sldId="335"/>
            <ac:picMk id="8" creationId="{64DD99DE-F171-49A3-BAEA-1829EDCCE5B1}"/>
          </ac:picMkLst>
        </pc:picChg>
        <pc:picChg chg="del">
          <ac:chgData name="Tegischer Lukas" userId="f78daebb-0565-485c-bd0e-1cd035e796ff" providerId="ADAL" clId="{D6D93742-7270-4528-80A9-BABEFF70446F}" dt="2021-04-10T19:38:07.960" v="35" actId="478"/>
          <ac:picMkLst>
            <pc:docMk/>
            <pc:sldMk cId="3140253885" sldId="335"/>
            <ac:picMk id="12" creationId="{EF65F08B-CCBD-4150-946C-80ADCC7B0D20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9:22.049" v="7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D6D93742-7270-4528-80A9-BABEFF70446F}" dt="2021-04-10T19:39:22.049" v="70" actId="20577"/>
          <ac:spMkLst>
            <pc:docMk/>
            <pc:sldMk cId="362838420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D6D93742-7270-4528-80A9-BABEFF70446F}" dt="2021-04-10T19:38:47.291" v="51" actId="478"/>
          <ac:spMkLst>
            <pc:docMk/>
            <pc:sldMk cId="362838420" sldId="336"/>
            <ac:spMk id="7" creationId="{8534FDE1-755F-4A3F-A2DA-AF57344C4CE7}"/>
          </ac:spMkLst>
        </pc:spChg>
        <pc:spChg chg="mod">
          <ac:chgData name="Tegischer Lukas" userId="f78daebb-0565-485c-bd0e-1cd035e796ff" providerId="ADAL" clId="{D6D93742-7270-4528-80A9-BABEFF70446F}" dt="2021-04-10T19:39:16.686" v="68" actId="1076"/>
          <ac:spMkLst>
            <pc:docMk/>
            <pc:sldMk cId="362838420" sldId="336"/>
            <ac:spMk id="9" creationId="{9D4D338D-3C1B-41DD-B806-CF34441064B8}"/>
          </ac:spMkLst>
        </pc:spChg>
        <pc:spChg chg="add mod">
          <ac:chgData name="Tegischer Lukas" userId="f78daebb-0565-485c-bd0e-1cd035e796ff" providerId="ADAL" clId="{D6D93742-7270-4528-80A9-BABEFF70446F}" dt="2021-04-10T19:39:06.148" v="62" actId="14100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D6D93742-7270-4528-80A9-BABEFF70446F}" dt="2021-04-10T19:39:12.197" v="6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D6D93742-7270-4528-80A9-BABEFF70446F}" dt="2021-04-10T19:39:14.526" v="67" actId="1076"/>
          <ac:spMkLst>
            <pc:docMk/>
            <pc:sldMk cId="362838420" sldId="336"/>
            <ac:spMk id="13" creationId="{89364BD3-5967-4411-865C-A608E50C4429}"/>
          </ac:spMkLst>
        </pc:spChg>
        <pc:picChg chg="del mod">
          <ac:chgData name="Tegischer Lukas" userId="f78daebb-0565-485c-bd0e-1cd035e796ff" providerId="ADAL" clId="{D6D93742-7270-4528-80A9-BABEFF70446F}" dt="2021-04-10T19:38:51.907" v="56" actId="478"/>
          <ac:picMkLst>
            <pc:docMk/>
            <pc:sldMk cId="362838420" sldId="336"/>
            <ac:picMk id="8" creationId="{6EE88014-D6C5-41CD-8094-C2CD683A8D1B}"/>
          </ac:picMkLst>
        </pc:picChg>
        <pc:picChg chg="add mod ord">
          <ac:chgData name="Tegischer Lukas" userId="f78daebb-0565-485c-bd0e-1cd035e796ff" providerId="ADAL" clId="{D6D93742-7270-4528-80A9-BABEFF70446F}" dt="2021-04-10T19:39:12.793" v="66" actId="1076"/>
          <ac:picMkLst>
            <pc:docMk/>
            <pc:sldMk cId="362838420" sldId="336"/>
            <ac:picMk id="12" creationId="{7B90288F-AF47-4C34-8DD3-DD03499520C9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307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920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Dreiecke - Konstruktionen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SWS-Satz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SWS-Satz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A52F7C5-3095-406E-AAA9-F5ECBEB4DBC2}"/>
              </a:ext>
            </a:extLst>
          </p:cNvPr>
          <p:cNvSpPr txBox="1"/>
          <p:nvPr/>
        </p:nvSpPr>
        <p:spPr>
          <a:xfrm>
            <a:off x="468964" y="2391539"/>
            <a:ext cx="39303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Mache eine Skizze. Markiere die gegebenen Größen.</a:t>
            </a:r>
            <a:endParaRPr lang="de-AT" sz="20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566785C-5D42-4984-8218-DB5D47A7229F}"/>
              </a:ext>
            </a:extLst>
          </p:cNvPr>
          <p:cNvSpPr txBox="1"/>
          <p:nvPr/>
        </p:nvSpPr>
        <p:spPr>
          <a:xfrm>
            <a:off x="2057399" y="1217394"/>
            <a:ext cx="8077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 ist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konstruierbar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zwei Seiten und der </a:t>
            </a:r>
            <a:r>
              <a:rPr lang="de-AT" sz="20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eingeschlossene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Winkel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gegeben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sind.</a:t>
            </a:r>
            <a:endParaRPr lang="de-AT" sz="2000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7E89C23D-46F0-4DC2-AD71-7AD187D770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758" t="30149" r="23928" b="43874"/>
          <a:stretch/>
        </p:blipFill>
        <p:spPr bwMode="auto">
          <a:xfrm>
            <a:off x="530655" y="3451694"/>
            <a:ext cx="3053488" cy="22041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54C95D95-FE7E-4E7C-BFF4-677A546B1C75}"/>
              </a:ext>
            </a:extLst>
          </p:cNvPr>
          <p:cNvSpPr txBox="1"/>
          <p:nvPr/>
        </p:nvSpPr>
        <p:spPr>
          <a:xfrm>
            <a:off x="5191760" y="2391539"/>
            <a:ext cx="6096000" cy="1740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Zeichne eine der beiden bekannten Seiten (</a:t>
            </a:r>
            <a:r>
              <a:rPr lang="de-AT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Empfehlung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Ist die Seite c gegeben, beginne mit der Seite c).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WICHTIG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Beschrifte im Anschluss die Seite &amp; die beiden Eckpunkte, sodass du den Überblick behältst.</a:t>
            </a:r>
            <a:endParaRPr lang="de-AT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1229AEC-B1D5-495A-AAEF-40FF9FEA3E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4128" y="4774564"/>
            <a:ext cx="5222240" cy="101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SWS-Satz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1FAA48-4F0C-45AD-8B21-AE516D41FD8F}"/>
              </a:ext>
            </a:extLst>
          </p:cNvPr>
          <p:cNvSpPr txBox="1"/>
          <p:nvPr/>
        </p:nvSpPr>
        <p:spPr>
          <a:xfrm>
            <a:off x="548640" y="2828835"/>
            <a:ext cx="52730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Miss den Winkel und zeichne einen Strahl. Miss nun die Länge des Strahls ab (optional: mit dem Zirkel abschlagen) und markiere den erhaltenen Eckpunkt. </a:t>
            </a:r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61F39EB-CFB9-4887-AE9F-17F59201896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920547" y="1943100"/>
            <a:ext cx="3371533" cy="3746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EE08A7C2-672D-4AF1-9830-3853906749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773" y="470408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EE08A7C2-672D-4AF1-9830-385390674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773" y="4704080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23077" b="-5833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25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0498706B-D021-427E-A177-3A51C70BD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370700"/>
            <a:ext cx="4546362" cy="4754889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SWS-Satz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96693" y="492760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96693" y="4927600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23077" b="-57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74852" y="492760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74852" y="4927600"/>
                <a:ext cx="236855" cy="294640"/>
              </a:xfrm>
              <a:prstGeom prst="rect">
                <a:avLst/>
              </a:prstGeom>
              <a:blipFill>
                <a:blip r:embed="rId6"/>
                <a:stretch>
                  <a:fillRect r="-28947" b="-326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33581" y="2585456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33581" y="2585456"/>
                <a:ext cx="236855" cy="294640"/>
              </a:xfrm>
              <a:prstGeom prst="rect">
                <a:avLst/>
              </a:prstGeom>
              <a:blipFill>
                <a:blip r:embed="rId7"/>
                <a:stretch>
                  <a:fillRect r="-17949" b="-56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5F78CFA5-429D-4780-9394-44E2C7912A88}"/>
              </a:ext>
            </a:extLst>
          </p:cNvPr>
          <p:cNvSpPr txBox="1"/>
          <p:nvPr/>
        </p:nvSpPr>
        <p:spPr>
          <a:xfrm>
            <a:off x="467360" y="3123936"/>
            <a:ext cx="51003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Verbinde die Eckpunkte. Beschrifte alle Seiten, Winkel &amp; Eckpunkte.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28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137</Words>
  <Application>Microsoft Office PowerPoint</Application>
  <PresentationFormat>Breitbild</PresentationFormat>
  <Paragraphs>19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Dreiecke - Konstruktionen SWS-Satz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2022-11-04T15:44:15Z</dcterms:modified>
</cp:coreProperties>
</file>