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52" r:id="rId3"/>
    <p:sldId id="353" r:id="rId4"/>
    <p:sldId id="358" r:id="rId5"/>
    <p:sldId id="3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F0A6A2DC-99E7-4855-9433-EE098C98D595}"/>
    <pc:docChg chg="custSel delSld modSld">
      <pc:chgData name="Tegischer Lukas" userId="f78daebb-0565-485c-bd0e-1cd035e796ff" providerId="ADAL" clId="{F0A6A2DC-99E7-4855-9433-EE098C98D595}" dt="2022-11-04T11:03:09.027" v="6" actId="47"/>
      <pc:docMkLst>
        <pc:docMk/>
      </pc:docMkLst>
      <pc:sldChg chg="delSp mod delAnim">
        <pc:chgData name="Tegischer Lukas" userId="f78daebb-0565-485c-bd0e-1cd035e796ff" providerId="ADAL" clId="{F0A6A2DC-99E7-4855-9433-EE098C98D595}" dt="2022-11-04T11:03:03.490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F0A6A2DC-99E7-4855-9433-EE098C98D595}" dt="2022-11-04T11:03:03.490" v="1" actId="478"/>
          <ac:spMkLst>
            <pc:docMk/>
            <pc:sldMk cId="336392357" sldId="256"/>
            <ac:spMk id="4" creationId="{331EF963-63A6-4A94-ADE5-13C4B40C4F82}"/>
          </ac:spMkLst>
        </pc:spChg>
        <pc:picChg chg="del">
          <ac:chgData name="Tegischer Lukas" userId="f78daebb-0565-485c-bd0e-1cd035e796ff" providerId="ADAL" clId="{F0A6A2DC-99E7-4855-9433-EE098C98D595}" dt="2022-11-04T11:03:02.94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F0A6A2DC-99E7-4855-9433-EE098C98D595}" dt="2022-11-04T11:03:09.027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F0A6A2DC-99E7-4855-9433-EE098C98D595}" dt="2022-11-04T11:03:04.899" v="2" actId="478"/>
        <pc:sldMkLst>
          <pc:docMk/>
          <pc:sldMk cId="1042936405" sldId="352"/>
        </pc:sldMkLst>
        <pc:picChg chg="del">
          <ac:chgData name="Tegischer Lukas" userId="f78daebb-0565-485c-bd0e-1cd035e796ff" providerId="ADAL" clId="{F0A6A2DC-99E7-4855-9433-EE098C98D595}" dt="2022-11-04T11:03:04.899" v="2" actId="478"/>
          <ac:picMkLst>
            <pc:docMk/>
            <pc:sldMk cId="1042936405" sldId="35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0A6A2DC-99E7-4855-9433-EE098C98D595}" dt="2022-11-04T11:03:06.047" v="3" actId="478"/>
        <pc:sldMkLst>
          <pc:docMk/>
          <pc:sldMk cId="2026322098" sldId="353"/>
        </pc:sldMkLst>
        <pc:picChg chg="del">
          <ac:chgData name="Tegischer Lukas" userId="f78daebb-0565-485c-bd0e-1cd035e796ff" providerId="ADAL" clId="{F0A6A2DC-99E7-4855-9433-EE098C98D595}" dt="2022-11-04T11:03:06.047" v="3" actId="478"/>
          <ac:picMkLst>
            <pc:docMk/>
            <pc:sldMk cId="2026322098" sldId="35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0A6A2DC-99E7-4855-9433-EE098C98D595}" dt="2022-11-04T11:03:06.860" v="4" actId="478"/>
        <pc:sldMkLst>
          <pc:docMk/>
          <pc:sldMk cId="1989669757" sldId="358"/>
        </pc:sldMkLst>
        <pc:picChg chg="del">
          <ac:chgData name="Tegischer Lukas" userId="f78daebb-0565-485c-bd0e-1cd035e796ff" providerId="ADAL" clId="{F0A6A2DC-99E7-4855-9433-EE098C98D595}" dt="2022-11-04T11:03:06.860" v="4" actId="478"/>
          <ac:picMkLst>
            <pc:docMk/>
            <pc:sldMk cId="1989669757" sldId="35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0A6A2DC-99E7-4855-9433-EE098C98D595}" dt="2022-11-04T11:03:07.541" v="5" actId="478"/>
        <pc:sldMkLst>
          <pc:docMk/>
          <pc:sldMk cId="587980274" sldId="360"/>
        </pc:sldMkLst>
        <pc:picChg chg="del">
          <ac:chgData name="Tegischer Lukas" userId="f78daebb-0565-485c-bd0e-1cd035e796ff" providerId="ADAL" clId="{F0A6A2DC-99E7-4855-9433-EE098C98D595}" dt="2022-11-04T11:03:07.541" v="5" actId="478"/>
          <ac:picMkLst>
            <pc:docMk/>
            <pc:sldMk cId="587980274" sldId="360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7869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0392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5154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9791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5089" y="103771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Logarithmus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Rechenregeln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429853" y="684820"/>
            <a:ext cx="53322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Rechenregeln für Logarithmen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765FC483-A681-48D2-BADB-5F1DD617FF89}"/>
                  </a:ext>
                </a:extLst>
              </p:cNvPr>
              <p:cNvSpPr txBox="1"/>
              <p:nvPr/>
            </p:nvSpPr>
            <p:spPr>
              <a:xfrm>
                <a:off x="3047198" y="1681978"/>
                <a:ext cx="6097604" cy="28844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40000"/>
                  </a:lnSpc>
                </a:pPr>
                <a:r>
                  <a:rPr lang="de-AT" sz="2400" u="sng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Produktregel</a:t>
                </a:r>
                <a:r>
                  <a:rPr lang="de-AT" sz="24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de-AT" sz="24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e>
                          <m:sub>
                            <m:r>
                              <a:rPr lang="de-AT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de-AT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𝑢</m:t>
                            </m:r>
                            <m:r>
                              <a:rPr lang="de-AT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∙</m:t>
                            </m:r>
                            <m:r>
                              <a:rPr lang="de-AT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𝑣</m:t>
                            </m:r>
                          </m:e>
                        </m:d>
                        <m:r>
                          <a:rPr lang="de-AT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=</m:t>
                        </m:r>
                        <m:func>
                          <m:func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de-AT" sz="24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de-AT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de-AT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𝑢</m:t>
                            </m:r>
                          </m:e>
                        </m:func>
                        <m:r>
                          <a:rPr lang="de-AT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+</m:t>
                        </m:r>
                        <m:func>
                          <m:func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de-AT" sz="24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de-AT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de-AT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𝑣</m:t>
                            </m:r>
                          </m:e>
                        </m:func>
                      </m:e>
                    </m:func>
                  </m:oMath>
                </a14:m>
                <a:endParaRPr lang="de-AT" sz="2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lvl="0" algn="ctr">
                  <a:lnSpc>
                    <a:spcPct val="140000"/>
                  </a:lnSpc>
                </a:pPr>
                <a:r>
                  <a:rPr lang="de-AT" sz="24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:endParaRPr lang="de-AT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 algn="ctr">
                  <a:lnSpc>
                    <a:spcPct val="140000"/>
                  </a:lnSpc>
                </a:pPr>
                <a:r>
                  <a:rPr lang="de-AT" sz="2400" u="sng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Quotientenregel</a:t>
                </a:r>
                <a:r>
                  <a:rPr lang="de-AT" sz="24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de-AT" sz="24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e>
                          <m:sub>
                            <m:r>
                              <a:rPr lang="de-AT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de-AT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𝑢</m:t>
                                </m:r>
                              </m:num>
                              <m:den>
                                <m:r>
                                  <a:rPr lang="de-AT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d>
                        <m:r>
                          <a:rPr lang="de-AT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=</m:t>
                        </m:r>
                      </m:e>
                    </m:func>
                    <m:r>
                      <a:rPr lang="de-AT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func>
                      <m:func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de-AT" sz="24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e>
                          <m:sub>
                            <m:r>
                              <a:rPr lang="de-AT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de-AT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𝑢</m:t>
                        </m:r>
                      </m:e>
                    </m:func>
                    <m:r>
                      <a:rPr lang="de-AT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−</m:t>
                    </m:r>
                    <m:func>
                      <m:func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de-AT" sz="24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e>
                          <m:sub>
                            <m:r>
                              <a:rPr lang="de-AT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de-AT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𝑣</m:t>
                        </m:r>
                      </m:e>
                    </m:func>
                  </m:oMath>
                </a14:m>
                <a:endParaRPr lang="de-AT" sz="24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lvl="0" algn="ctr">
                  <a:lnSpc>
                    <a:spcPct val="140000"/>
                  </a:lnSpc>
                </a:pPr>
                <a:endParaRPr lang="de-AT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 algn="ctr">
                  <a:lnSpc>
                    <a:spcPct val="140000"/>
                  </a:lnSpc>
                  <a:spcAft>
                    <a:spcPts val="600"/>
                  </a:spcAft>
                </a:pPr>
                <a:r>
                  <a:rPr lang="de-AT" sz="2400" u="sng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Exponentenregel</a:t>
                </a:r>
                <a:r>
                  <a:rPr lang="de-AT" sz="24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de-AT" sz="24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e>
                          <m:sub>
                            <m:r>
                              <a:rPr lang="de-AT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de-AT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de-AT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𝑟</m:t>
                            </m:r>
                          </m:sup>
                        </m:sSup>
                        <m:r>
                          <a:rPr lang="de-AT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=</m:t>
                        </m:r>
                        <m:r>
                          <a:rPr lang="de-AT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𝑟</m:t>
                        </m:r>
                        <m:r>
                          <a:rPr lang="de-AT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∙</m:t>
                        </m:r>
                        <m:func>
                          <m:func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de-AT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de-AT" sz="24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de-AT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de-AT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𝑢</m:t>
                            </m:r>
                          </m:e>
                        </m:func>
                      </m:e>
                    </m:func>
                  </m:oMath>
                </a14:m>
                <a:endParaRPr lang="de-AT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765FC483-A681-48D2-BADB-5F1DD617FF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198" y="1681978"/>
                <a:ext cx="6097604" cy="2884444"/>
              </a:xfrm>
              <a:prstGeom prst="rect">
                <a:avLst/>
              </a:prstGeom>
              <a:blipFill>
                <a:blip r:embed="rId4"/>
                <a:stretch>
                  <a:fillRect b="-401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>
            <a:extLst>
              <a:ext uri="{FF2B5EF4-FFF2-40B4-BE49-F238E27FC236}">
                <a16:creationId xmlns:a16="http://schemas.microsoft.com/office/drawing/2014/main" id="{13502CA7-B450-4F08-9630-3FFC102479E9}"/>
              </a:ext>
            </a:extLst>
          </p:cNvPr>
          <p:cNvSpPr txBox="1"/>
          <p:nvPr/>
        </p:nvSpPr>
        <p:spPr>
          <a:xfrm>
            <a:off x="1238250" y="5331289"/>
            <a:ext cx="971550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1800" u="sng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Der Einfachheit halber wird in den folgenden Beispielen die Basis bei den Logarithmen weggelassen!</a:t>
            </a:r>
            <a:endParaRPr lang="de-AT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4293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3992EE92-53DA-41A2-B5C0-31253E5EB5B3}"/>
              </a:ext>
            </a:extLst>
          </p:cNvPr>
          <p:cNvSpPr txBox="1"/>
          <p:nvPr/>
        </p:nvSpPr>
        <p:spPr>
          <a:xfrm>
            <a:off x="203575" y="467410"/>
            <a:ext cx="99345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Bsp. 1)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Schreibe als Summe bzw. Differenz von Logarithmen an. Verwende die Rechenregeln.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2AC3D7C-48B3-498C-93E0-1DFB45895374}"/>
                  </a:ext>
                </a:extLst>
              </p:cNvPr>
              <p:cNvSpPr txBox="1"/>
              <p:nvPr/>
            </p:nvSpPr>
            <p:spPr>
              <a:xfrm>
                <a:off x="203575" y="1259088"/>
                <a:ext cx="6096000" cy="7203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sSup>
                                    <m:sSupPr>
                                      <m:ctrlP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de-AT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2AC3D7C-48B3-498C-93E0-1DFB458953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5" y="1259088"/>
                <a:ext cx="6096000" cy="7203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C21B8FBD-2360-4040-B32E-46FA18781287}"/>
                  </a:ext>
                </a:extLst>
              </p:cNvPr>
              <p:cNvSpPr txBox="1"/>
              <p:nvPr/>
            </p:nvSpPr>
            <p:spPr>
              <a:xfrm>
                <a:off x="203575" y="3429000"/>
                <a:ext cx="6096000" cy="7203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sSup>
                                    <m:sSupPr>
                                      <m:ctrlP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de-AT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C21B8FBD-2360-4040-B32E-46FA187812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5" y="3429000"/>
                <a:ext cx="6096000" cy="7203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632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A1092BB9-2896-42AC-8ABA-B7321E3DFC4F}"/>
              </a:ext>
            </a:extLst>
          </p:cNvPr>
          <p:cNvSpPr txBox="1"/>
          <p:nvPr/>
        </p:nvSpPr>
        <p:spPr>
          <a:xfrm>
            <a:off x="285750" y="476935"/>
            <a:ext cx="10267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Bsp. 2)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Zerlege so weit wie möglich in eine Summe bzw. Differenz des Zehnerlogarithmus und vereinfache.</a:t>
            </a:r>
            <a:endParaRPr lang="de-A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08EE279A-6DCD-426B-B5A1-159505E1A4C3}"/>
                  </a:ext>
                </a:extLst>
              </p:cNvPr>
              <p:cNvSpPr txBox="1"/>
              <p:nvPr/>
            </p:nvSpPr>
            <p:spPr>
              <a:xfrm>
                <a:off x="-1781175" y="1169016"/>
                <a:ext cx="6096000" cy="4242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lg</m:t>
                          </m:r>
                        </m:fName>
                        <m:e>
                          <m:d>
                            <m:d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</m:rad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∙10</m:t>
                              </m:r>
                              <m:r>
                                <a:rPr lang="de-AT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e>
                      </m:fun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08EE279A-6DCD-426B-B5A1-159505E1A4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781175" y="1169016"/>
                <a:ext cx="6096000" cy="424219"/>
              </a:xfrm>
              <a:prstGeom prst="rect">
                <a:avLst/>
              </a:prstGeom>
              <a:blipFill>
                <a:blip r:embed="rId4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BA700322-F3BF-4769-A29E-011D1BAEAAC1}"/>
                  </a:ext>
                </a:extLst>
              </p:cNvPr>
              <p:cNvSpPr txBox="1"/>
              <p:nvPr/>
            </p:nvSpPr>
            <p:spPr>
              <a:xfrm>
                <a:off x="-586978" y="3304867"/>
                <a:ext cx="3707606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lg</m:t>
                          </m:r>
                        </m:fName>
                        <m:e>
                          <m:d>
                            <m:d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num>
                                <m:den>
                                  <m:rad>
                                    <m:radPr>
                                      <m:ctrlPr>
                                        <a:rPr lang="de-AT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>
                                      <m:r>
                                        <a:rPr lang="de-AT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g>
                                    <m:e>
                                      <m:r>
                                        <a:rPr lang="de-AT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10 000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fun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BA700322-F3BF-4769-A29E-011D1BAEAA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86978" y="3304867"/>
                <a:ext cx="3707606" cy="714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966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EE1792DC-6876-4B4E-945D-4281F981D4E7}"/>
              </a:ext>
            </a:extLst>
          </p:cNvPr>
          <p:cNvSpPr txBox="1"/>
          <p:nvPr/>
        </p:nvSpPr>
        <p:spPr>
          <a:xfrm>
            <a:off x="297656" y="379419"/>
            <a:ext cx="6862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Bsp. 3)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Stelle als Logarithmus eines einzigen Terms dar.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47BAFCCE-F880-422E-A3CD-59FA80B3A0C4}"/>
                  </a:ext>
                </a:extLst>
              </p:cNvPr>
              <p:cNvSpPr txBox="1"/>
              <p:nvPr/>
            </p:nvSpPr>
            <p:spPr>
              <a:xfrm>
                <a:off x="297656" y="989620"/>
                <a:ext cx="6096000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fun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>
                            <m:f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sty m:val="p"/>
                            </m:rP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AT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fun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47BAFCCE-F880-422E-A3CD-59FA80B3A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56" y="989620"/>
                <a:ext cx="6096000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B10BD372-58AE-44CF-BC7F-6BCC9BA3B2AF}"/>
                  </a:ext>
                </a:extLst>
              </p:cNvPr>
              <p:cNvSpPr txBox="1"/>
              <p:nvPr/>
            </p:nvSpPr>
            <p:spPr>
              <a:xfrm>
                <a:off x="297656" y="3122634"/>
                <a:ext cx="6096000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func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B10BD372-58AE-44CF-BC7F-6BCC9BA3B2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56" y="3122634"/>
                <a:ext cx="6096000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98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109</Words>
  <Application>Microsoft Office PowerPoint</Application>
  <PresentationFormat>Breitbild</PresentationFormat>
  <Paragraphs>18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Logarithmus Rechenregeln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115</cp:revision>
  <dcterms:created xsi:type="dcterms:W3CDTF">2020-04-09T06:13:57Z</dcterms:created>
  <dcterms:modified xsi:type="dcterms:W3CDTF">2022-11-04T11:03:09Z</dcterms:modified>
</cp:coreProperties>
</file>