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380" r:id="rId3"/>
    <p:sldId id="381" r:id="rId4"/>
    <p:sldId id="382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110E44-CE24-4E00-BCA8-543FC925DD2F}" v="1" dt="2022-11-04T11:25:58.0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3F110E44-CE24-4E00-BCA8-543FC925DD2F}"/>
    <pc:docChg chg="custSel delSld modSld">
      <pc:chgData name="Tegischer Lukas" userId="f78daebb-0565-485c-bd0e-1cd035e796ff" providerId="ADAL" clId="{3F110E44-CE24-4E00-BCA8-543FC925DD2F}" dt="2022-11-04T11:26:02.314" v="6" actId="47"/>
      <pc:docMkLst>
        <pc:docMk/>
      </pc:docMkLst>
      <pc:sldChg chg="delSp modSp mod delAnim">
        <pc:chgData name="Tegischer Lukas" userId="f78daebb-0565-485c-bd0e-1cd035e796ff" providerId="ADAL" clId="{3F110E44-CE24-4E00-BCA8-543FC925DD2F}" dt="2022-11-04T11:25:58.614" v="2" actId="478"/>
        <pc:sldMkLst>
          <pc:docMk/>
          <pc:sldMk cId="336392357" sldId="256"/>
        </pc:sldMkLst>
        <pc:spChg chg="del mod">
          <ac:chgData name="Tegischer Lukas" userId="f78daebb-0565-485c-bd0e-1cd035e796ff" providerId="ADAL" clId="{3F110E44-CE24-4E00-BCA8-543FC925DD2F}" dt="2022-11-04T11:25:58.614" v="2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3F110E44-CE24-4E00-BCA8-543FC925DD2F}" dt="2022-11-04T11:25:57.427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3F110E44-CE24-4E00-BCA8-543FC925DD2F}" dt="2022-11-04T11:26:02.314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3F110E44-CE24-4E00-BCA8-543FC925DD2F}" dt="2022-11-04T11:25:59.480" v="3" actId="478"/>
        <pc:sldMkLst>
          <pc:docMk/>
          <pc:sldMk cId="2014823747" sldId="380"/>
        </pc:sldMkLst>
        <pc:picChg chg="del">
          <ac:chgData name="Tegischer Lukas" userId="f78daebb-0565-485c-bd0e-1cd035e796ff" providerId="ADAL" clId="{3F110E44-CE24-4E00-BCA8-543FC925DD2F}" dt="2022-11-04T11:25:59.480" v="3" actId="478"/>
          <ac:picMkLst>
            <pc:docMk/>
            <pc:sldMk cId="2014823747" sldId="38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F110E44-CE24-4E00-BCA8-543FC925DD2F}" dt="2022-11-04T11:26:00.126" v="4" actId="478"/>
        <pc:sldMkLst>
          <pc:docMk/>
          <pc:sldMk cId="1451226821" sldId="381"/>
        </pc:sldMkLst>
        <pc:picChg chg="del">
          <ac:chgData name="Tegischer Lukas" userId="f78daebb-0565-485c-bd0e-1cd035e796ff" providerId="ADAL" clId="{3F110E44-CE24-4E00-BCA8-543FC925DD2F}" dt="2022-11-04T11:26:00.126" v="4" actId="478"/>
          <ac:picMkLst>
            <pc:docMk/>
            <pc:sldMk cId="1451226821" sldId="38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F110E44-CE24-4E00-BCA8-543FC925DD2F}" dt="2022-11-04T11:26:00.716" v="5" actId="478"/>
        <pc:sldMkLst>
          <pc:docMk/>
          <pc:sldMk cId="3289247550" sldId="382"/>
        </pc:sldMkLst>
        <pc:picChg chg="del">
          <ac:chgData name="Tegischer Lukas" userId="f78daebb-0565-485c-bd0e-1cd035e796ff" providerId="ADAL" clId="{3F110E44-CE24-4E00-BCA8-543FC925DD2F}" dt="2022-11-04T11:26:00.716" v="5" actId="478"/>
          <ac:picMkLst>
            <pc:docMk/>
            <pc:sldMk cId="3289247550" sldId="382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2T18:50:16.865" v="426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E0D39F9D-3B1F-4AA2-9CAE-63C128524055}" dt="2021-09-22T18:50:16.865" v="426"/>
        <pc:sldMkLst>
          <pc:docMk/>
          <pc:sldMk cId="3932101437" sldId="291"/>
        </pc:sldMkLst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756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4699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9158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Quotientenregel</a:t>
            </a:r>
            <a:b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Ableitungsregeln - Differentialrechnung</a:t>
            </a:r>
            <a:endParaRPr lang="de-AT" sz="16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490205" y="302475"/>
            <a:ext cx="32115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Quotientenregel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D9001489-3511-42B7-BB94-5CAAAB4E95BE}"/>
                  </a:ext>
                </a:extLst>
              </p:cNvPr>
              <p:cNvSpPr txBox="1"/>
              <p:nvPr/>
            </p:nvSpPr>
            <p:spPr>
              <a:xfrm>
                <a:off x="3452808" y="903895"/>
                <a:ext cx="5286378" cy="191732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2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𝑓</m:t>
                      </m:r>
                      <m:d>
                        <m:dPr>
                          <m:ctrlP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  <m:r>
                        <a:rPr lang="de-AT" sz="2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de-AT" sz="2200" i="1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de-AT" sz="2200" i="1">
                                  <a:solidFill>
                                    <a:srgbClr val="00B0F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de-AT" sz="2200" i="1">
                                  <a:solidFill>
                                    <a:srgbClr val="00B0F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de-AT" sz="2200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de-AT" sz="22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de-AT" sz="22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de-AT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endParaRPr lang="de-AT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𝑓</m:t>
                          </m:r>
                        </m:e>
                        <m:sup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  <m:r>
                        <a:rPr lang="de-AT" sz="2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∙</m:t>
                          </m:r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−</m:t>
                          </m:r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sz="22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2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h</m:t>
                                  </m:r>
                                  <m:d>
                                    <m:dPr>
                                      <m:ctrlPr>
                                        <a:rPr lang="de-AT" sz="22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de-AT" sz="22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Calibri" panose="020F0502020204030204" pitchFamily="34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AT" sz="2200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D9001489-3511-42B7-BB94-5CAAAB4E95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808" y="903895"/>
                <a:ext cx="5286378" cy="19173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B5205E3D-7A62-4D9F-A327-35BA50F4BA4F}"/>
                  </a:ext>
                </a:extLst>
              </p:cNvPr>
              <p:cNvSpPr txBox="1"/>
              <p:nvPr/>
            </p:nvSpPr>
            <p:spPr>
              <a:xfrm>
                <a:off x="-1457325" y="3074031"/>
                <a:ext cx="6096000" cy="7099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B5205E3D-7A62-4D9F-A327-35BA50F4BA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57325" y="3074031"/>
                <a:ext cx="6096000" cy="7099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482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5149841" y="251183"/>
            <a:ext cx="1892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Bemerkung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CD987708-A225-4F44-BAA3-8768F39C71AC}"/>
                  </a:ext>
                </a:extLst>
              </p:cNvPr>
              <p:cNvSpPr txBox="1"/>
              <p:nvPr/>
            </p:nvSpPr>
            <p:spPr>
              <a:xfrm>
                <a:off x="3047997" y="989620"/>
                <a:ext cx="6096000" cy="8387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AT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de-AT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de-AT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de-AT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CD987708-A225-4F44-BAA3-8768F39C71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7" y="989620"/>
                <a:ext cx="6096000" cy="8387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>
            <a:extLst>
              <a:ext uri="{FF2B5EF4-FFF2-40B4-BE49-F238E27FC236}">
                <a16:creationId xmlns:a16="http://schemas.microsoft.com/office/drawing/2014/main" id="{FE5F9D8A-1965-468C-BD8B-64E7313FF0D3}"/>
              </a:ext>
            </a:extLst>
          </p:cNvPr>
          <p:cNvSpPr txBox="1"/>
          <p:nvPr/>
        </p:nvSpPr>
        <p:spPr>
          <a:xfrm>
            <a:off x="276225" y="1774203"/>
            <a:ext cx="4873616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200"/>
              </a:spcAft>
            </a:pP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Möglichkeit 1 (falls möglich!): </a:t>
            </a:r>
            <a:b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Kürzen &amp; Ableiten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BD0F11E-8961-4450-9B55-5D2D20062889}"/>
              </a:ext>
            </a:extLst>
          </p:cNvPr>
          <p:cNvSpPr txBox="1"/>
          <p:nvPr/>
        </p:nvSpPr>
        <p:spPr>
          <a:xfrm>
            <a:off x="6477000" y="1938864"/>
            <a:ext cx="4873616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200"/>
              </a:spcAft>
            </a:pP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Möglichkeit 2: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Quotientenregel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230F7628-95EE-4D67-A165-D1D8F7C89AC8}"/>
                  </a:ext>
                </a:extLst>
              </p:cNvPr>
              <p:cNvSpPr txBox="1"/>
              <p:nvPr/>
            </p:nvSpPr>
            <p:spPr>
              <a:xfrm>
                <a:off x="-334967" y="2510558"/>
                <a:ext cx="6096000" cy="8387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AT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de-AT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de-AT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de-AT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230F7628-95EE-4D67-A165-D1D8F7C89A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34967" y="2510558"/>
                <a:ext cx="6096000" cy="8387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A474A65F-4CCE-4A28-96D4-DADA88D708A0}"/>
                  </a:ext>
                </a:extLst>
              </p:cNvPr>
              <p:cNvSpPr txBox="1"/>
              <p:nvPr/>
            </p:nvSpPr>
            <p:spPr>
              <a:xfrm>
                <a:off x="5865808" y="2510558"/>
                <a:ext cx="6096000" cy="8387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AT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de-AT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de-AT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de-AT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A474A65F-4CCE-4A28-96D4-DADA88D708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808" y="2510558"/>
                <a:ext cx="6096000" cy="8387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122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241912BC-E653-4552-8AEB-BEB53838E9E3}"/>
              </a:ext>
            </a:extLst>
          </p:cNvPr>
          <p:cNvSpPr txBox="1"/>
          <p:nvPr/>
        </p:nvSpPr>
        <p:spPr>
          <a:xfrm>
            <a:off x="419099" y="416518"/>
            <a:ext cx="831532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Bilde die Ableitungsfunktion der Funktion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4796B120-9FA5-461B-9822-CD44DC87856B}"/>
                  </a:ext>
                </a:extLst>
              </p:cNvPr>
              <p:cNvSpPr txBox="1"/>
              <p:nvPr/>
            </p:nvSpPr>
            <p:spPr>
              <a:xfrm>
                <a:off x="1028700" y="989620"/>
                <a:ext cx="6096000" cy="7099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4796B120-9FA5-461B-9822-CD44DC878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989620"/>
                <a:ext cx="6096000" cy="7099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924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63</Words>
  <Application>Microsoft Office PowerPoint</Application>
  <PresentationFormat>Breitbild</PresentationFormat>
  <Paragraphs>15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Die Quotientenregel Ableitungsregeln - Differentialrechnung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114</cp:revision>
  <dcterms:created xsi:type="dcterms:W3CDTF">2020-04-09T06:13:57Z</dcterms:created>
  <dcterms:modified xsi:type="dcterms:W3CDTF">2022-11-04T11:26:03Z</dcterms:modified>
</cp:coreProperties>
</file>