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380" r:id="rId3"/>
    <p:sldId id="381" r:id="rId4"/>
    <p:sldId id="382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110E44-CE24-4E00-BCA8-543FC925DD2F}" v="1" dt="2022-11-04T11:25:58.0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10BD62D0-3D8D-49C9-931A-6ED424A87D20}"/>
    <pc:docChg chg="undo custSel addSld delSld modSld">
      <pc:chgData name="Tegischer Lukas" userId="f78daebb-0565-485c-bd0e-1cd035e796ff" providerId="ADAL" clId="{10BD62D0-3D8D-49C9-931A-6ED424A87D20}" dt="2021-09-21T15:10:07.594" v="227" actId="113"/>
      <pc:docMkLst>
        <pc:docMk/>
      </pc:docMkLst>
      <pc:sldChg chg="modSp mod">
        <pc:chgData name="Tegischer Lukas" userId="f78daebb-0565-485c-bd0e-1cd035e796ff" providerId="ADAL" clId="{10BD62D0-3D8D-49C9-931A-6ED424A87D20}" dt="2021-09-21T15:00:37.706" v="3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0BD62D0-3D8D-49C9-931A-6ED424A87D20}" dt="2021-09-21T15:00:37.706" v="3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0BD62D0-3D8D-49C9-931A-6ED424A87D20}" dt="2021-09-21T15:03:05.107" v="39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10BD62D0-3D8D-49C9-931A-6ED424A87D20}" dt="2021-09-21T15:03:06.869" v="42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10BD62D0-3D8D-49C9-931A-6ED424A87D20}" dt="2021-09-21T15:03:06.174" v="41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10BD62D0-3D8D-49C9-931A-6ED424A87D20}" dt="2021-09-21T15:03:05.661" v="4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10BD62D0-3D8D-49C9-931A-6ED424A87D20}" dt="2021-09-21T15:03:14.888" v="43" actId="47"/>
        <pc:sldMkLst>
          <pc:docMk/>
          <pc:sldMk cId="1892471043" sldId="368"/>
        </pc:sldMkLst>
      </pc:sldChg>
      <pc:sldChg chg="delSp modSp mod">
        <pc:chgData name="Tegischer Lukas" userId="f78daebb-0565-485c-bd0e-1cd035e796ff" providerId="ADAL" clId="{10BD62D0-3D8D-49C9-931A-6ED424A87D20}" dt="2021-09-21T15:03:46.973" v="55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10BD62D0-3D8D-49C9-931A-6ED424A87D20}" dt="2021-09-21T15:03:27.822" v="47" actId="1076"/>
          <ac:spMkLst>
            <pc:docMk/>
            <pc:sldMk cId="1613438566" sldId="369"/>
            <ac:spMk id="4" creationId="{C427B5BC-E2AB-4596-857C-DA06F86C68EB}"/>
          </ac:spMkLst>
        </pc:spChg>
        <pc:spChg chg="del">
          <ac:chgData name="Tegischer Lukas" userId="f78daebb-0565-485c-bd0e-1cd035e796ff" providerId="ADAL" clId="{10BD62D0-3D8D-49C9-931A-6ED424A87D20}" dt="2021-09-21T15:03:22.044" v="46" actId="478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10BD62D0-3D8D-49C9-931A-6ED424A87D20}" dt="2021-09-21T15:03:21.394" v="45" actId="478"/>
          <ac:spMkLst>
            <pc:docMk/>
            <pc:sldMk cId="1613438566" sldId="369"/>
            <ac:spMk id="11" creationId="{AF6BDAFE-B4B9-4768-956E-BC8448C61E3D}"/>
          </ac:spMkLst>
        </pc:spChg>
        <pc:spChg chg="mod">
          <ac:chgData name="Tegischer Lukas" userId="f78daebb-0565-485c-bd0e-1cd035e796ff" providerId="ADAL" clId="{10BD62D0-3D8D-49C9-931A-6ED424A87D20}" dt="2021-09-21T15:03:46.973" v="55" actId="1076"/>
          <ac:spMkLst>
            <pc:docMk/>
            <pc:sldMk cId="1613438566" sldId="369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3:20.171" v="44" actId="478"/>
          <ac:picMkLst>
            <pc:docMk/>
            <pc:sldMk cId="1613438566" sldId="369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10BD62D0-3D8D-49C9-931A-6ED424A87D20}" dt="2021-09-21T15:03:31.781" v="48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mod">
        <pc:chgData name="Tegischer Lukas" userId="f78daebb-0565-485c-bd0e-1cd035e796ff" providerId="ADAL" clId="{10BD62D0-3D8D-49C9-931A-6ED424A87D20}" dt="2021-09-21T15:10:07.594" v="227" actId="113"/>
        <pc:sldMkLst>
          <pc:docMk/>
          <pc:sldMk cId="1479275657" sldId="370"/>
        </pc:sldMkLst>
        <pc:spChg chg="del">
          <ac:chgData name="Tegischer Lukas" userId="f78daebb-0565-485c-bd0e-1cd035e796ff" providerId="ADAL" clId="{10BD62D0-3D8D-49C9-931A-6ED424A87D20}" dt="2021-09-21T15:09:30.774" v="207" actId="478"/>
          <ac:spMkLst>
            <pc:docMk/>
            <pc:sldMk cId="1479275657" sldId="370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10:07.594" v="227" actId="113"/>
          <ac:spMkLst>
            <pc:docMk/>
            <pc:sldMk cId="1479275657" sldId="370"/>
            <ac:spMk id="7" creationId="{D56F76B2-00E3-4B1F-BC76-16C2ECAAEB44}"/>
          </ac:spMkLst>
        </pc:spChg>
        <pc:spChg chg="add mod">
          <ac:chgData name="Tegischer Lukas" userId="f78daebb-0565-485c-bd0e-1cd035e796ff" providerId="ADAL" clId="{10BD62D0-3D8D-49C9-931A-6ED424A87D20}" dt="2021-09-21T15:10:02.831" v="226" actId="1076"/>
          <ac:spMkLst>
            <pc:docMk/>
            <pc:sldMk cId="1479275657" sldId="370"/>
            <ac:spMk id="9" creationId="{96E6BD9B-3600-4E1E-A0CC-E54201ED299B}"/>
          </ac:spMkLst>
        </pc:spChg>
        <pc:spChg chg="del">
          <ac:chgData name="Tegischer Lukas" userId="f78daebb-0565-485c-bd0e-1cd035e796ff" providerId="ADAL" clId="{10BD62D0-3D8D-49C9-931A-6ED424A87D20}" dt="2021-09-21T15:09:31.876" v="209" actId="478"/>
          <ac:spMkLst>
            <pc:docMk/>
            <pc:sldMk cId="1479275657" sldId="370"/>
            <ac:spMk id="10" creationId="{80C6C66F-253A-4FA3-A141-5898D63F40CF}"/>
          </ac:spMkLst>
        </pc:spChg>
        <pc:picChg chg="del">
          <ac:chgData name="Tegischer Lukas" userId="f78daebb-0565-485c-bd0e-1cd035e796ff" providerId="ADAL" clId="{10BD62D0-3D8D-49C9-931A-6ED424A87D20}" dt="2021-09-21T15:09:31.107" v="208" actId="478"/>
          <ac:picMkLst>
            <pc:docMk/>
            <pc:sldMk cId="1479275657" sldId="370"/>
            <ac:picMk id="16" creationId="{15CB53D3-06F8-430D-92C9-B4C56FF697D1}"/>
          </ac:picMkLst>
        </pc:picChg>
      </pc:sldChg>
      <pc:sldChg chg="addSp delSp modSp add mod modAnim">
        <pc:chgData name="Tegischer Lukas" userId="f78daebb-0565-485c-bd0e-1cd035e796ff" providerId="ADAL" clId="{10BD62D0-3D8D-49C9-931A-6ED424A87D20}" dt="2021-09-21T15:06:18.858" v="143"/>
        <pc:sldMkLst>
          <pc:docMk/>
          <pc:sldMk cId="1830710090" sldId="371"/>
        </pc:sldMkLst>
        <pc:spChg chg="mod">
          <ac:chgData name="Tegischer Lukas" userId="f78daebb-0565-485c-bd0e-1cd035e796ff" providerId="ADAL" clId="{10BD62D0-3D8D-49C9-931A-6ED424A87D20}" dt="2021-09-21T15:05:51.113" v="137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05:51.366" v="138" actId="1076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5:56.837" v="139" actId="1076"/>
          <ac:spMkLst>
            <pc:docMk/>
            <pc:sldMk cId="1830710090" sldId="371"/>
            <ac:spMk id="9" creationId="{F4666A98-D0ED-493B-A7C6-D1127A6FF514}"/>
          </ac:spMkLst>
        </pc:spChg>
        <pc:spChg chg="del">
          <ac:chgData name="Tegischer Lukas" userId="f78daebb-0565-485c-bd0e-1cd035e796ff" providerId="ADAL" clId="{10BD62D0-3D8D-49C9-931A-6ED424A87D20}" dt="2021-09-21T15:04:23.462" v="110" actId="478"/>
          <ac:spMkLst>
            <pc:docMk/>
            <pc:sldMk cId="1830710090" sldId="371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4:23.711" v="111" actId="478"/>
          <ac:picMkLst>
            <pc:docMk/>
            <pc:sldMk cId="1830710090" sldId="371"/>
            <ac:picMk id="16" creationId="{15CB53D3-06F8-430D-92C9-B4C56FF697D1}"/>
          </ac:picMkLst>
        </pc:picChg>
      </pc:sldChg>
      <pc:sldChg chg="addSp delSp modSp add mod delAnim">
        <pc:chgData name="Tegischer Lukas" userId="f78daebb-0565-485c-bd0e-1cd035e796ff" providerId="ADAL" clId="{10BD62D0-3D8D-49C9-931A-6ED424A87D20}" dt="2021-09-21T15:09:17.283" v="206" actId="122"/>
        <pc:sldMkLst>
          <pc:docMk/>
          <pc:sldMk cId="1949855277" sldId="372"/>
        </pc:sldMkLst>
        <pc:spChg chg="del">
          <ac:chgData name="Tegischer Lukas" userId="f78daebb-0565-485c-bd0e-1cd035e796ff" providerId="ADAL" clId="{10BD62D0-3D8D-49C9-931A-6ED424A87D20}" dt="2021-09-21T15:08:46.547" v="192" actId="478"/>
          <ac:spMkLst>
            <pc:docMk/>
            <pc:sldMk cId="1949855277" sldId="372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8:48.598" v="193" actId="1076"/>
          <ac:spMkLst>
            <pc:docMk/>
            <pc:sldMk cId="1949855277" sldId="372"/>
            <ac:spMk id="8" creationId="{E647BD2E-4B9A-4C63-9374-ED72CABE1EDA}"/>
          </ac:spMkLst>
        </pc:spChg>
        <pc:spChg chg="del">
          <ac:chgData name="Tegischer Lukas" userId="f78daebb-0565-485c-bd0e-1cd035e796ff" providerId="ADAL" clId="{10BD62D0-3D8D-49C9-931A-6ED424A87D20}" dt="2021-09-21T15:06:21.500" v="145" actId="478"/>
          <ac:spMkLst>
            <pc:docMk/>
            <pc:sldMk cId="1949855277" sldId="372"/>
            <ac:spMk id="9" creationId="{F4666A98-D0ED-493B-A7C6-D1127A6FF514}"/>
          </ac:spMkLst>
        </pc:spChg>
        <pc:spChg chg="add mod">
          <ac:chgData name="Tegischer Lukas" userId="f78daebb-0565-485c-bd0e-1cd035e796ff" providerId="ADAL" clId="{10BD62D0-3D8D-49C9-931A-6ED424A87D20}" dt="2021-09-21T15:08:50.142" v="194" actId="1076"/>
          <ac:spMkLst>
            <pc:docMk/>
            <pc:sldMk cId="1949855277" sldId="372"/>
            <ac:spMk id="10" creationId="{0FFBE730-CDFD-47AF-95CA-6DFF71C69624}"/>
          </ac:spMkLst>
        </pc:spChg>
        <pc:spChg chg="add mod">
          <ac:chgData name="Tegischer Lukas" userId="f78daebb-0565-485c-bd0e-1cd035e796ff" providerId="ADAL" clId="{10BD62D0-3D8D-49C9-931A-6ED424A87D20}" dt="2021-09-21T15:08:52.551" v="195" actId="1076"/>
          <ac:spMkLst>
            <pc:docMk/>
            <pc:sldMk cId="1949855277" sldId="372"/>
            <ac:spMk id="11" creationId="{890D70E0-BD25-467F-BA65-594051978A6D}"/>
          </ac:spMkLst>
        </pc:spChg>
        <pc:spChg chg="add mod">
          <ac:chgData name="Tegischer Lukas" userId="f78daebb-0565-485c-bd0e-1cd035e796ff" providerId="ADAL" clId="{10BD62D0-3D8D-49C9-931A-6ED424A87D20}" dt="2021-09-21T15:08:55.143" v="196" actId="1076"/>
          <ac:spMkLst>
            <pc:docMk/>
            <pc:sldMk cId="1949855277" sldId="372"/>
            <ac:spMk id="13" creationId="{85164FCF-4B70-4B18-9227-5F5AA9D3798E}"/>
          </ac:spMkLst>
        </pc:spChg>
        <pc:spChg chg="add mod">
          <ac:chgData name="Tegischer Lukas" userId="f78daebb-0565-485c-bd0e-1cd035e796ff" providerId="ADAL" clId="{10BD62D0-3D8D-49C9-931A-6ED424A87D20}" dt="2021-09-21T15:08:57.654" v="197" actId="1076"/>
          <ac:spMkLst>
            <pc:docMk/>
            <pc:sldMk cId="1949855277" sldId="372"/>
            <ac:spMk id="15" creationId="{59BB2ACA-A743-421C-818A-56EC4CD6762B}"/>
          </ac:spMkLst>
        </pc:spChg>
        <pc:spChg chg="add mod">
          <ac:chgData name="Tegischer Lukas" userId="f78daebb-0565-485c-bd0e-1cd035e796ff" providerId="ADAL" clId="{10BD62D0-3D8D-49C9-931A-6ED424A87D20}" dt="2021-09-21T15:09:17.283" v="206" actId="122"/>
          <ac:spMkLst>
            <pc:docMk/>
            <pc:sldMk cId="1949855277" sldId="372"/>
            <ac:spMk id="17" creationId="{C154984F-6934-4B01-A3DE-68521F8DBAE8}"/>
          </ac:spMkLst>
        </pc:sp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AB603042-247B-4AB9-BFB8-3C5BFECC3AFD}"/>
    <pc:docChg chg="undo custSel addSld delSld modSld">
      <pc:chgData name="Tegischer Lukas" userId="f78daebb-0565-485c-bd0e-1cd035e796ff" providerId="ADAL" clId="{AB603042-247B-4AB9-BFB8-3C5BFECC3AFD}" dt="2021-09-21T14:59:47.482" v="494" actId="47"/>
      <pc:docMkLst>
        <pc:docMk/>
      </pc:docMkLst>
      <pc:sldChg chg="modSp mod">
        <pc:chgData name="Tegischer Lukas" userId="f78daebb-0565-485c-bd0e-1cd035e796ff" providerId="ADAL" clId="{AB603042-247B-4AB9-BFB8-3C5BFECC3AFD}" dt="2021-09-21T14:44:13.174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B603042-247B-4AB9-BFB8-3C5BFECC3AFD}" dt="2021-09-21T14:44:13.174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B603042-247B-4AB9-BFB8-3C5BFECC3AFD}" dt="2021-09-21T14:44:34.590" v="38" actId="1076"/>
        <pc:sldMkLst>
          <pc:docMk/>
          <pc:sldMk cId="2738696002" sldId="324"/>
        </pc:sldMkLst>
        <pc:spChg chg="add mod">
          <ac:chgData name="Tegischer Lukas" userId="f78daebb-0565-485c-bd0e-1cd035e796ff" providerId="ADAL" clId="{AB603042-247B-4AB9-BFB8-3C5BFECC3AFD}" dt="2021-09-21T14:44:34.590" v="38" actId="1076"/>
          <ac:spMkLst>
            <pc:docMk/>
            <pc:sldMk cId="2738696002" sldId="324"/>
            <ac:spMk id="7" creationId="{185C2C08-7180-42D0-B0D9-6DABEE354C6D}"/>
          </ac:spMkLst>
        </pc:spChg>
        <pc:spChg chg="del">
          <ac:chgData name="Tegischer Lukas" userId="f78daebb-0565-485c-bd0e-1cd035e796ff" providerId="ADAL" clId="{AB603042-247B-4AB9-BFB8-3C5BFECC3AFD}" dt="2021-09-21T14:44:26.404" v="33" actId="478"/>
          <ac:spMkLst>
            <pc:docMk/>
            <pc:sldMk cId="2738696002" sldId="324"/>
            <ac:spMk id="15" creationId="{068DB233-6688-4D2F-BAA5-9F563E89E20B}"/>
          </ac:spMkLst>
        </pc:spChg>
        <pc:picChg chg="mod">
          <ac:chgData name="Tegischer Lukas" userId="f78daebb-0565-485c-bd0e-1cd035e796ff" providerId="ADAL" clId="{AB603042-247B-4AB9-BFB8-3C5BFECC3AFD}" dt="2021-09-21T14:44:33.238" v="37" actId="1076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2:09.198" v="261"/>
        <pc:sldMkLst>
          <pc:docMk/>
          <pc:sldMk cId="2819158892" sldId="353"/>
        </pc:sldMkLst>
        <pc:spChg chg="add mod">
          <ac:chgData name="Tegischer Lukas" userId="f78daebb-0565-485c-bd0e-1cd035e796ff" providerId="ADAL" clId="{AB603042-247B-4AB9-BFB8-3C5BFECC3AFD}" dt="2021-09-21T14:52:02.847" v="259" actId="1076"/>
          <ac:spMkLst>
            <pc:docMk/>
            <pc:sldMk cId="2819158892" sldId="353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1:47.284" v="241" actId="20577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0:44.233" v="209" actId="478"/>
          <ac:spMkLst>
            <pc:docMk/>
            <pc:sldMk cId="2819158892" sldId="353"/>
            <ac:spMk id="11" creationId="{4F810385-E6DA-402B-98D7-684F3D2F2645}"/>
          </ac:spMkLst>
        </pc:spChg>
        <pc:spChg chg="del mod">
          <ac:chgData name="Tegischer Lukas" userId="f78daebb-0565-485c-bd0e-1cd035e796ff" providerId="ADAL" clId="{AB603042-247B-4AB9-BFB8-3C5BFECC3AFD}" dt="2021-09-21T14:50:45.462" v="212" actId="478"/>
          <ac:spMkLst>
            <pc:docMk/>
            <pc:sldMk cId="2819158892" sldId="353"/>
            <ac:spMk id="15" creationId="{19A61069-58B3-44A0-9F06-54B14A6E6834}"/>
          </ac:spMkLst>
        </pc:spChg>
        <pc:picChg chg="add mod">
          <ac:chgData name="Tegischer Lukas" userId="f78daebb-0565-485c-bd0e-1cd035e796ff" providerId="ADAL" clId="{AB603042-247B-4AB9-BFB8-3C5BFECC3AFD}" dt="2021-09-21T14:51:37.438" v="232" actId="14100"/>
          <ac:picMkLst>
            <pc:docMk/>
            <pc:sldMk cId="2819158892" sldId="353"/>
            <ac:picMk id="7" creationId="{6A4CA271-6128-4E38-BCC6-DDAAD7979596}"/>
          </ac:picMkLst>
        </pc:picChg>
        <pc:picChg chg="add mod">
          <ac:chgData name="Tegischer Lukas" userId="f78daebb-0565-485c-bd0e-1cd035e796ff" providerId="ADAL" clId="{AB603042-247B-4AB9-BFB8-3C5BFECC3AFD}" dt="2021-09-21T14:51:40.190" v="233" actId="14100"/>
          <ac:picMkLst>
            <pc:docMk/>
            <pc:sldMk cId="2819158892" sldId="353"/>
            <ac:picMk id="8" creationId="{CFB3FD54-5F3E-44EC-8A68-EE6D6CF1140E}"/>
          </ac:picMkLst>
        </pc:picChg>
        <pc:picChg chg="del">
          <ac:chgData name="Tegischer Lukas" userId="f78daebb-0565-485c-bd0e-1cd035e796ff" providerId="ADAL" clId="{AB603042-247B-4AB9-BFB8-3C5BFECC3AFD}" dt="2021-09-21T14:50:44.534" v="210" actId="478"/>
          <ac:picMkLst>
            <pc:docMk/>
            <pc:sldMk cId="2819158892" sldId="353"/>
            <ac:picMk id="12" creationId="{BDCF6F8D-DC8B-469A-9DFF-B67236EE37C3}"/>
          </ac:picMkLst>
        </pc:picChg>
      </pc:sldChg>
      <pc:sldChg chg="delSp modSp mod delAnim">
        <pc:chgData name="Tegischer Lukas" userId="f78daebb-0565-485c-bd0e-1cd035e796ff" providerId="ADAL" clId="{AB603042-247B-4AB9-BFB8-3C5BFECC3AFD}" dt="2021-09-21T14:50:31.839" v="182" actId="1076"/>
        <pc:sldMkLst>
          <pc:docMk/>
          <pc:sldMk cId="820501182" sldId="360"/>
        </pc:sldMkLst>
        <pc:spChg chg="del mod">
          <ac:chgData name="Tegischer Lukas" userId="f78daebb-0565-485c-bd0e-1cd035e796ff" providerId="ADAL" clId="{AB603042-247B-4AB9-BFB8-3C5BFECC3AFD}" dt="2021-09-21T14:50:19.840" v="161" actId="478"/>
          <ac:spMkLst>
            <pc:docMk/>
            <pc:sldMk cId="820501182" sldId="360"/>
            <ac:spMk id="4" creationId="{C427B5BC-E2AB-4596-857C-DA06F86C68EB}"/>
          </ac:spMkLst>
        </pc:spChg>
        <pc:spChg chg="mod">
          <ac:chgData name="Tegischer Lukas" userId="f78daebb-0565-485c-bd0e-1cd035e796ff" providerId="ADAL" clId="{AB603042-247B-4AB9-BFB8-3C5BFECC3AFD}" dt="2021-09-21T14:50:31.839" v="182" actId="1076"/>
          <ac:spMkLst>
            <pc:docMk/>
            <pc:sldMk cId="820501182" sldId="360"/>
            <ac:spMk id="8" creationId="{9E5528C5-3A91-450C-A859-08403CF3ABA0}"/>
          </ac:spMkLst>
        </pc:spChg>
        <pc:spChg chg="del">
          <ac:chgData name="Tegischer Lukas" userId="f78daebb-0565-485c-bd0e-1cd035e796ff" providerId="ADAL" clId="{AB603042-247B-4AB9-BFB8-3C5BFECC3AFD}" dt="2021-09-21T14:50:20.802" v="162" actId="478"/>
          <ac:spMkLst>
            <pc:docMk/>
            <pc:sldMk cId="820501182" sldId="360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50:21.127" v="163" actId="478"/>
          <ac:picMkLst>
            <pc:docMk/>
            <pc:sldMk cId="820501182" sldId="360"/>
            <ac:picMk id="6" creationId="{DA0A6837-8A84-4765-83D9-C4EEA4EE0ACA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0:08.643" v="145" actId="207"/>
        <pc:sldMkLst>
          <pc:docMk/>
          <pc:sldMk cId="1102963811" sldId="361"/>
        </pc:sldMkLst>
        <pc:spChg chg="add mod">
          <ac:chgData name="Tegischer Lukas" userId="f78daebb-0565-485c-bd0e-1cd035e796ff" providerId="ADAL" clId="{AB603042-247B-4AB9-BFB8-3C5BFECC3AFD}" dt="2021-09-21T14:49:58.974" v="142" actId="1076"/>
          <ac:spMkLst>
            <pc:docMk/>
            <pc:sldMk cId="1102963811" sldId="361"/>
            <ac:spMk id="3" creationId="{E6BAEC70-DFF2-4E07-8514-6D0336148FB0}"/>
          </ac:spMkLst>
        </pc:spChg>
        <pc:spChg chg="mod">
          <ac:chgData name="Tegischer Lukas" userId="f78daebb-0565-485c-bd0e-1cd035e796ff" providerId="ADAL" clId="{AB603042-247B-4AB9-BFB8-3C5BFECC3AFD}" dt="2021-09-21T14:46:48.206" v="90" actId="1076"/>
          <ac:spMkLst>
            <pc:docMk/>
            <pc:sldMk cId="1102963811" sldId="36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0:08.643" v="145" actId="207"/>
          <ac:spMkLst>
            <pc:docMk/>
            <pc:sldMk cId="1102963811" sldId="361"/>
            <ac:spMk id="7" creationId="{AB097F9F-06EC-41A3-A9AB-638AF7B9CC26}"/>
          </ac:spMkLst>
        </pc:spChg>
        <pc:spChg chg="del">
          <ac:chgData name="Tegischer Lukas" userId="f78daebb-0565-485c-bd0e-1cd035e796ff" providerId="ADAL" clId="{AB603042-247B-4AB9-BFB8-3C5BFECC3AFD}" dt="2021-09-21T14:46:18.996" v="39" actId="478"/>
          <ac:spMkLst>
            <pc:docMk/>
            <pc:sldMk cId="1102963811" sldId="361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46:19.875" v="40" actId="478"/>
          <ac:picMkLst>
            <pc:docMk/>
            <pc:sldMk cId="1102963811" sldId="361"/>
            <ac:picMk id="10" creationId="{EE5E1CAB-4A88-4B33-886C-5192279D9BAC}"/>
          </ac:picMkLst>
        </pc:picChg>
      </pc:sldChg>
      <pc:sldChg chg="del">
        <pc:chgData name="Tegischer Lukas" userId="f78daebb-0565-485c-bd0e-1cd035e796ff" providerId="ADAL" clId="{AB603042-247B-4AB9-BFB8-3C5BFECC3AFD}" dt="2021-09-21T14:50:37.450" v="184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AB603042-247B-4AB9-BFB8-3C5BFECC3AFD}" dt="2021-09-21T14:50:36.474" v="183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235412651" sldId="366"/>
        </pc:sldMkLst>
      </pc:sldChg>
      <pc:sldChg chg="addSp delSp modSp add mod delAnim modAnim">
        <pc:chgData name="Tegischer Lukas" userId="f78daebb-0565-485c-bd0e-1cd035e796ff" providerId="ADAL" clId="{AB603042-247B-4AB9-BFB8-3C5BFECC3AFD}" dt="2021-09-21T14:55:38.995" v="314"/>
        <pc:sldMkLst>
          <pc:docMk/>
          <pc:sldMk cId="3423344192" sldId="367"/>
        </pc:sldMkLst>
        <pc:spChg chg="del">
          <ac:chgData name="Tegischer Lukas" userId="f78daebb-0565-485c-bd0e-1cd035e796ff" providerId="ADAL" clId="{AB603042-247B-4AB9-BFB8-3C5BFECC3AFD}" dt="2021-09-21T14:52:12.686" v="263" actId="478"/>
          <ac:spMkLst>
            <pc:docMk/>
            <pc:sldMk cId="3423344192" sldId="367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2:34.118" v="269" actId="1076"/>
          <ac:spMkLst>
            <pc:docMk/>
            <pc:sldMk cId="3423344192" sldId="36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2:54.621" v="275" actId="1076"/>
          <ac:spMkLst>
            <pc:docMk/>
            <pc:sldMk cId="3423344192" sldId="367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3:35.111" v="288" actId="1076"/>
          <ac:spMkLst>
            <pc:docMk/>
            <pc:sldMk cId="3423344192" sldId="367"/>
            <ac:spMk id="11" creationId="{D03D1652-8B07-414D-AB62-55CA56539567}"/>
          </ac:spMkLst>
        </pc:spChg>
        <pc:spChg chg="add del mod">
          <ac:chgData name="Tegischer Lukas" userId="f78daebb-0565-485c-bd0e-1cd035e796ff" providerId="ADAL" clId="{AB603042-247B-4AB9-BFB8-3C5BFECC3AFD}" dt="2021-09-21T14:55:06.596" v="304" actId="478"/>
          <ac:spMkLst>
            <pc:docMk/>
            <pc:sldMk cId="3423344192" sldId="367"/>
            <ac:spMk id="15" creationId="{077920D8-72E7-4F91-B662-2DB09A81E1B4}"/>
          </ac:spMkLst>
        </pc:spChg>
        <pc:spChg chg="add mod">
          <ac:chgData name="Tegischer Lukas" userId="f78daebb-0565-485c-bd0e-1cd035e796ff" providerId="ADAL" clId="{AB603042-247B-4AB9-BFB8-3C5BFECC3AFD}" dt="2021-09-21T14:55:35.158" v="313" actId="1076"/>
          <ac:spMkLst>
            <pc:docMk/>
            <pc:sldMk cId="3423344192" sldId="367"/>
            <ac:spMk id="16" creationId="{62B07271-4CD4-4980-A6CF-E024EF1DF02F}"/>
          </ac:spMkLst>
        </pc:spChg>
        <pc:graphicFrameChg chg="add del mod">
          <ac:chgData name="Tegischer Lukas" userId="f78daebb-0565-485c-bd0e-1cd035e796ff" providerId="ADAL" clId="{AB603042-247B-4AB9-BFB8-3C5BFECC3AFD}" dt="2021-09-21T14:53:48.187" v="290"/>
          <ac:graphicFrameMkLst>
            <pc:docMk/>
            <pc:sldMk cId="3423344192" sldId="367"/>
            <ac:graphicFrameMk id="6" creationId="{D0985C7F-7FDA-43EE-B5DC-A0058A8A071B}"/>
          </ac:graphicFrameMkLst>
        </pc:graphicFrameChg>
        <pc:picChg chg="del">
          <ac:chgData name="Tegischer Lukas" userId="f78daebb-0565-485c-bd0e-1cd035e796ff" providerId="ADAL" clId="{AB603042-247B-4AB9-BFB8-3C5BFECC3AFD}" dt="2021-09-21T14:52:16.115" v="265" actId="478"/>
          <ac:picMkLst>
            <pc:docMk/>
            <pc:sldMk cId="3423344192" sldId="367"/>
            <ac:picMk id="7" creationId="{6A4CA271-6128-4E38-BCC6-DDAAD7979596}"/>
          </ac:picMkLst>
        </pc:picChg>
        <pc:picChg chg="del">
          <ac:chgData name="Tegischer Lukas" userId="f78daebb-0565-485c-bd0e-1cd035e796ff" providerId="ADAL" clId="{AB603042-247B-4AB9-BFB8-3C5BFECC3AFD}" dt="2021-09-21T14:52:13.111" v="264" actId="478"/>
          <ac:picMkLst>
            <pc:docMk/>
            <pc:sldMk cId="3423344192" sldId="367"/>
            <ac:picMk id="8" creationId="{CFB3FD54-5F3E-44EC-8A68-EE6D6CF1140E}"/>
          </ac:picMkLst>
        </pc:picChg>
        <pc:picChg chg="add mod">
          <ac:chgData name="Tegischer Lukas" userId="f78daebb-0565-485c-bd0e-1cd035e796ff" providerId="ADAL" clId="{AB603042-247B-4AB9-BFB8-3C5BFECC3AFD}" dt="2021-09-21T14:53:08.855" v="278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Sp modSp add mod delAnim">
        <pc:chgData name="Tegischer Lukas" userId="f78daebb-0565-485c-bd0e-1cd035e796ff" providerId="ADAL" clId="{AB603042-247B-4AB9-BFB8-3C5BFECC3AFD}" dt="2021-09-21T14:55:04.133" v="303" actId="1076"/>
        <pc:sldMkLst>
          <pc:docMk/>
          <pc:sldMk cId="1892471043" sldId="368"/>
        </pc:sldMkLst>
        <pc:spChg chg="del">
          <ac:chgData name="Tegischer Lukas" userId="f78daebb-0565-485c-bd0e-1cd035e796ff" providerId="ADAL" clId="{AB603042-247B-4AB9-BFB8-3C5BFECC3AFD}" dt="2021-09-21T14:55:00.578" v="302" actId="478"/>
          <ac:spMkLst>
            <pc:docMk/>
            <pc:sldMk cId="1892471043" sldId="368"/>
            <ac:spMk id="11" creationId="{D03D1652-8B07-414D-AB62-55CA56539567}"/>
          </ac:spMkLst>
        </pc:spChg>
        <pc:spChg chg="mod">
          <ac:chgData name="Tegischer Lukas" userId="f78daebb-0565-485c-bd0e-1cd035e796ff" providerId="ADAL" clId="{AB603042-247B-4AB9-BFB8-3C5BFECC3AFD}" dt="2021-09-21T14:55:04.133" v="303" actId="1076"/>
          <ac:spMkLst>
            <pc:docMk/>
            <pc:sldMk cId="1892471043" sldId="368"/>
            <ac:spMk id="15" creationId="{077920D8-72E7-4F91-B662-2DB09A81E1B4}"/>
          </ac:spMkLst>
        </pc:spChg>
      </pc:sldChg>
      <pc:sldChg chg="addSp delSp modSp add mod delAnim">
        <pc:chgData name="Tegischer Lukas" userId="f78daebb-0565-485c-bd0e-1cd035e796ff" providerId="ADAL" clId="{AB603042-247B-4AB9-BFB8-3C5BFECC3AFD}" dt="2021-09-21T14:58:11.790" v="440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AB603042-247B-4AB9-BFB8-3C5BFECC3AFD}" dt="2021-09-21T14:57:47.414" v="431" actId="1076"/>
          <ac:spMkLst>
            <pc:docMk/>
            <pc:sldMk cId="1613438566" sldId="369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7:18.623" v="395" actId="1076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AB603042-247B-4AB9-BFB8-3C5BFECC3AFD}" dt="2021-09-21T14:55:47.776" v="317" actId="478"/>
          <ac:spMkLst>
            <pc:docMk/>
            <pc:sldMk cId="1613438566" sldId="369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7:23.528" v="398" actId="1076"/>
          <ac:spMkLst>
            <pc:docMk/>
            <pc:sldMk cId="1613438566" sldId="369"/>
            <ac:spMk id="11" creationId="{AF6BDAFE-B4B9-4768-956E-BC8448C61E3D}"/>
          </ac:spMkLst>
        </pc:spChg>
        <pc:spChg chg="add mod">
          <ac:chgData name="Tegischer Lukas" userId="f78daebb-0565-485c-bd0e-1cd035e796ff" providerId="ADAL" clId="{AB603042-247B-4AB9-BFB8-3C5BFECC3AFD}" dt="2021-09-21T14:57:51.653" v="432" actId="1076"/>
          <ac:spMkLst>
            <pc:docMk/>
            <pc:sldMk cId="1613438566" sldId="369"/>
            <ac:spMk id="13" creationId="{BAEBB4D0-C2E4-433F-8D71-F65DEC8FD48A}"/>
          </ac:spMkLst>
        </pc:spChg>
        <pc:spChg chg="del">
          <ac:chgData name="Tegischer Lukas" userId="f78daebb-0565-485c-bd0e-1cd035e796ff" providerId="ADAL" clId="{AB603042-247B-4AB9-BFB8-3C5BFECC3AFD}" dt="2021-09-21T14:55:48.485" v="318" actId="478"/>
          <ac:spMkLst>
            <pc:docMk/>
            <pc:sldMk cId="1613438566" sldId="369"/>
            <ac:spMk id="15" creationId="{077920D8-72E7-4F91-B662-2DB09A81E1B4}"/>
          </ac:spMkLst>
        </pc:spChg>
        <pc:picChg chg="del">
          <ac:chgData name="Tegischer Lukas" userId="f78daebb-0565-485c-bd0e-1cd035e796ff" providerId="ADAL" clId="{AB603042-247B-4AB9-BFB8-3C5BFECC3AFD}" dt="2021-09-21T14:55:47.062" v="316" actId="478"/>
          <ac:picMkLst>
            <pc:docMk/>
            <pc:sldMk cId="1613438566" sldId="369"/>
            <ac:picMk id="9" creationId="{C460C7BF-4CDF-463D-B651-0762F3D4A9E8}"/>
          </ac:picMkLst>
        </pc:picChg>
        <pc:picChg chg="add mod">
          <ac:chgData name="Tegischer Lukas" userId="f78daebb-0565-485c-bd0e-1cd035e796ff" providerId="ADAL" clId="{AB603042-247B-4AB9-BFB8-3C5BFECC3AFD}" dt="2021-09-21T14:58:11.790" v="440" actId="1076"/>
          <ac:picMkLst>
            <pc:docMk/>
            <pc:sldMk cId="1613438566" sldId="369"/>
            <ac:picMk id="12" creationId="{C259A325-4465-44C0-AA64-7A4D537DA103}"/>
          </ac:picMkLst>
        </pc:picChg>
        <pc:picChg chg="add mod">
          <ac:chgData name="Tegischer Lukas" userId="f78daebb-0565-485c-bd0e-1cd035e796ff" providerId="ADAL" clId="{AB603042-247B-4AB9-BFB8-3C5BFECC3AFD}" dt="2021-09-21T14:58:07.671" v="439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add mod">
        <pc:chgData name="Tegischer Lukas" userId="f78daebb-0565-485c-bd0e-1cd035e796ff" providerId="ADAL" clId="{AB603042-247B-4AB9-BFB8-3C5BFECC3AFD}" dt="2021-09-21T14:59:26.759" v="493" actId="1076"/>
        <pc:sldMkLst>
          <pc:docMk/>
          <pc:sldMk cId="1479275657" sldId="370"/>
        </pc:sldMkLst>
        <pc:spChg chg="mod">
          <ac:chgData name="Tegischer Lukas" userId="f78daebb-0565-485c-bd0e-1cd035e796ff" providerId="ADAL" clId="{AB603042-247B-4AB9-BFB8-3C5BFECC3AFD}" dt="2021-09-21T14:58:47.294" v="476" actId="1076"/>
          <ac:spMkLst>
            <pc:docMk/>
            <pc:sldMk cId="1479275657" sldId="370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8:37.180" v="444" actId="478"/>
          <ac:spMkLst>
            <pc:docMk/>
            <pc:sldMk cId="1479275657" sldId="370"/>
            <ac:spMk id="7" creationId="{745D96B0-E982-47D0-9EE0-B42A82D0A082}"/>
          </ac:spMkLst>
        </pc:spChg>
        <pc:spChg chg="add mod">
          <ac:chgData name="Tegischer Lukas" userId="f78daebb-0565-485c-bd0e-1cd035e796ff" providerId="ADAL" clId="{AB603042-247B-4AB9-BFB8-3C5BFECC3AFD}" dt="2021-09-21T14:59:26.759" v="493" actId="1076"/>
          <ac:spMkLst>
            <pc:docMk/>
            <pc:sldMk cId="1479275657" sldId="370"/>
            <ac:spMk id="10" creationId="{80C6C66F-253A-4FA3-A141-5898D63F40CF}"/>
          </ac:spMkLst>
        </pc:spChg>
        <pc:spChg chg="del">
          <ac:chgData name="Tegischer Lukas" userId="f78daebb-0565-485c-bd0e-1cd035e796ff" providerId="ADAL" clId="{AB603042-247B-4AB9-BFB8-3C5BFECC3AFD}" dt="2021-09-21T14:58:36.421" v="443" actId="478"/>
          <ac:spMkLst>
            <pc:docMk/>
            <pc:sldMk cId="1479275657" sldId="370"/>
            <ac:spMk id="11" creationId="{AF6BDAFE-B4B9-4768-956E-BC8448C61E3D}"/>
          </ac:spMkLst>
        </pc:spChg>
        <pc:spChg chg="del mod">
          <ac:chgData name="Tegischer Lukas" userId="f78daebb-0565-485c-bd0e-1cd035e796ff" providerId="ADAL" clId="{AB603042-247B-4AB9-BFB8-3C5BFECC3AFD}" dt="2021-09-21T14:59:08.832" v="487" actId="478"/>
          <ac:spMkLst>
            <pc:docMk/>
            <pc:sldMk cId="1479275657" sldId="370"/>
            <ac:spMk id="13" creationId="{BAEBB4D0-C2E4-433F-8D71-F65DEC8FD48A}"/>
          </ac:spMkLst>
        </pc:spChg>
        <pc:picChg chg="del">
          <ac:chgData name="Tegischer Lukas" userId="f78daebb-0565-485c-bd0e-1cd035e796ff" providerId="ADAL" clId="{AB603042-247B-4AB9-BFB8-3C5BFECC3AFD}" dt="2021-09-21T14:58:35.483" v="442" actId="478"/>
          <ac:picMkLst>
            <pc:docMk/>
            <pc:sldMk cId="1479275657" sldId="370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AB603042-247B-4AB9-BFB8-3C5BFECC3AFD}" dt="2021-09-21T14:59:12.390" v="490" actId="1076"/>
          <ac:picMkLst>
            <pc:docMk/>
            <pc:sldMk cId="1479275657" sldId="370"/>
            <ac:picMk id="16" creationId="{15CB53D3-06F8-430D-92C9-B4C56FF697D1}"/>
          </ac:picMkLst>
        </pc:picChg>
      </pc:sldChg>
    </pc:docChg>
  </pc:docChgLst>
  <pc:docChgLst>
    <pc:chgData name="Tegischer Lukas" userId="f78daebb-0565-485c-bd0e-1cd035e796ff" providerId="ADAL" clId="{DC72E186-A9CC-4C44-9D9B-5F49BB5E491F}"/>
    <pc:docChg chg="undo custSel addSld delSld modSld">
      <pc:chgData name="Tegischer Lukas" userId="f78daebb-0565-485c-bd0e-1cd035e796ff" providerId="ADAL" clId="{DC72E186-A9CC-4C44-9D9B-5F49BB5E491F}" dt="2021-09-21T15:15:14.928" v="119" actId="47"/>
      <pc:docMkLst>
        <pc:docMk/>
      </pc:docMkLst>
      <pc:sldChg chg="modSp mod">
        <pc:chgData name="Tegischer Lukas" userId="f78daebb-0565-485c-bd0e-1cd035e796ff" providerId="ADAL" clId="{DC72E186-A9CC-4C44-9D9B-5F49BB5E491F}" dt="2021-09-21T15:10:41.843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C72E186-A9CC-4C44-9D9B-5F49BB5E491F}" dt="2021-09-21T15:10:41.843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479275657" sldId="370"/>
        </pc:sldMkLst>
      </pc:sldChg>
      <pc:sldChg chg="addSp delSp modSp mod delAnim">
        <pc:chgData name="Tegischer Lukas" userId="f78daebb-0565-485c-bd0e-1cd035e796ff" providerId="ADAL" clId="{DC72E186-A9CC-4C44-9D9B-5F49BB5E491F}" dt="2021-09-21T15:11:29.006" v="59" actId="1076"/>
        <pc:sldMkLst>
          <pc:docMk/>
          <pc:sldMk cId="1830710090" sldId="371"/>
        </pc:sldMkLst>
        <pc:spChg chg="add del mod">
          <ac:chgData name="Tegischer Lukas" userId="f78daebb-0565-485c-bd0e-1cd035e796ff" providerId="ADAL" clId="{DC72E186-A9CC-4C44-9D9B-5F49BB5E491F}" dt="2021-09-21T15:11:01.531" v="51" actId="478"/>
          <ac:spMkLst>
            <pc:docMk/>
            <pc:sldMk cId="1830710090" sldId="371"/>
            <ac:spMk id="4" creationId="{C427B5BC-E2AB-4596-857C-DA06F86C68EB}"/>
          </ac:spMkLst>
        </pc:spChg>
        <pc:spChg chg="del">
          <ac:chgData name="Tegischer Lukas" userId="f78daebb-0565-485c-bd0e-1cd035e796ff" providerId="ADAL" clId="{DC72E186-A9CC-4C44-9D9B-5F49BB5E491F}" dt="2021-09-21T15:11:02.367" v="52" actId="478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DC72E186-A9CC-4C44-9D9B-5F49BB5E491F}" dt="2021-09-21T15:11:29.006" v="59" actId="1076"/>
          <ac:spMkLst>
            <pc:docMk/>
            <pc:sldMk cId="1830710090" sldId="371"/>
            <ac:spMk id="8" creationId="{26C1FBB4-FB2A-4CC8-BE99-5239676E3D93}"/>
          </ac:spMkLst>
        </pc:spChg>
        <pc:spChg chg="del">
          <ac:chgData name="Tegischer Lukas" userId="f78daebb-0565-485c-bd0e-1cd035e796ff" providerId="ADAL" clId="{DC72E186-A9CC-4C44-9D9B-5F49BB5E491F}" dt="2021-09-21T15:11:02.958" v="53" actId="478"/>
          <ac:spMkLst>
            <pc:docMk/>
            <pc:sldMk cId="1830710090" sldId="371"/>
            <ac:spMk id="9" creationId="{F4666A98-D0ED-493B-A7C6-D1127A6FF514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949855277" sldId="372"/>
        </pc:sldMkLst>
      </pc:sldChg>
      <pc:sldChg chg="addSp delSp modSp add mod modAnim">
        <pc:chgData name="Tegischer Lukas" userId="f78daebb-0565-485c-bd0e-1cd035e796ff" providerId="ADAL" clId="{DC72E186-A9CC-4C44-9D9B-5F49BB5E491F}" dt="2021-09-21T15:15:09.499" v="118"/>
        <pc:sldMkLst>
          <pc:docMk/>
          <pc:sldMk cId="410812599" sldId="373"/>
        </pc:sldMkLst>
        <pc:spChg chg="add mod">
          <ac:chgData name="Tegischer Lukas" userId="f78daebb-0565-485c-bd0e-1cd035e796ff" providerId="ADAL" clId="{DC72E186-A9CC-4C44-9D9B-5F49BB5E491F}" dt="2021-09-21T15:11:57.309" v="67" actId="1076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DC72E186-A9CC-4C44-9D9B-5F49BB5E491F}" dt="2021-09-21T15:11:37.411" v="61" actId="478"/>
          <ac:spMkLst>
            <pc:docMk/>
            <pc:sldMk cId="410812599" sldId="373"/>
            <ac:spMk id="8" creationId="{26C1FBB4-FB2A-4CC8-BE99-5239676E3D93}"/>
          </ac:spMkLst>
        </pc:spChg>
        <pc:spChg chg="add mod">
          <ac:chgData name="Tegischer Lukas" userId="f78daebb-0565-485c-bd0e-1cd035e796ff" providerId="ADAL" clId="{DC72E186-A9CC-4C44-9D9B-5F49BB5E491F}" dt="2021-09-21T15:12:58.102" v="94" actId="1076"/>
          <ac:spMkLst>
            <pc:docMk/>
            <pc:sldMk cId="410812599" sldId="373"/>
            <ac:spMk id="9" creationId="{4A483A1D-6C1F-4588-ABF5-5CB81455EF64}"/>
          </ac:spMkLst>
        </pc:spChg>
        <pc:picChg chg="add mod">
          <ac:chgData name="Tegischer Lukas" userId="f78daebb-0565-485c-bd0e-1cd035e796ff" providerId="ADAL" clId="{DC72E186-A9CC-4C44-9D9B-5F49BB5E491F}" dt="2021-09-21T15:12:15.270" v="72" actId="1076"/>
          <ac:picMkLst>
            <pc:docMk/>
            <pc:sldMk cId="410812599" sldId="373"/>
            <ac:picMk id="7" creationId="{9BFE9D56-0BA8-4922-B7E7-74348D3444E7}"/>
          </ac:picMkLst>
        </pc:picChg>
        <pc:cxnChg chg="add mod">
          <ac:chgData name="Tegischer Lukas" userId="f78daebb-0565-485c-bd0e-1cd035e796ff" providerId="ADAL" clId="{DC72E186-A9CC-4C44-9D9B-5F49BB5E491F}" dt="2021-09-21T15:14:29.455" v="108" actId="1076"/>
          <ac:cxnSpMkLst>
            <pc:docMk/>
            <pc:sldMk cId="410812599" sldId="373"/>
            <ac:cxnSpMk id="10" creationId="{52B1CBF0-615D-4CB8-9CED-4B41266F050A}"/>
          </ac:cxnSpMkLst>
        </pc:cxnChg>
        <pc:cxnChg chg="add mod">
          <ac:chgData name="Tegischer Lukas" userId="f78daebb-0565-485c-bd0e-1cd035e796ff" providerId="ADAL" clId="{DC72E186-A9CC-4C44-9D9B-5F49BB5E491F}" dt="2021-09-21T15:14:44.671" v="110" actId="1582"/>
          <ac:cxnSpMkLst>
            <pc:docMk/>
            <pc:sldMk cId="410812599" sldId="373"/>
            <ac:cxnSpMk id="23" creationId="{EEA137A8-B832-4E80-848F-AFCC54C64B20}"/>
          </ac:cxnSpMkLst>
        </pc:cxnChg>
        <pc:cxnChg chg="add mod">
          <ac:chgData name="Tegischer Lukas" userId="f78daebb-0565-485c-bd0e-1cd035e796ff" providerId="ADAL" clId="{DC72E186-A9CC-4C44-9D9B-5F49BB5E491F}" dt="2021-09-21T15:15:01.582" v="115" actId="1076"/>
          <ac:cxnSpMkLst>
            <pc:docMk/>
            <pc:sldMk cId="410812599" sldId="373"/>
            <ac:cxnSpMk id="24" creationId="{48406C1F-4FE4-49EB-8A17-F4AAB5ED78F3}"/>
          </ac:cxnSpMkLst>
        </pc:cxn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1T14:39:22.156" v="510" actId="20577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3F110E44-CE24-4E00-BCA8-543FC925DD2F}"/>
    <pc:docChg chg="custSel delSld modSld">
      <pc:chgData name="Tegischer Lukas" userId="f78daebb-0565-485c-bd0e-1cd035e796ff" providerId="ADAL" clId="{3F110E44-CE24-4E00-BCA8-543FC925DD2F}" dt="2022-11-04T11:26:02.314" v="6" actId="47"/>
      <pc:docMkLst>
        <pc:docMk/>
      </pc:docMkLst>
      <pc:sldChg chg="delSp modSp mod delAnim">
        <pc:chgData name="Tegischer Lukas" userId="f78daebb-0565-485c-bd0e-1cd035e796ff" providerId="ADAL" clId="{3F110E44-CE24-4E00-BCA8-543FC925DD2F}" dt="2022-11-04T11:25:58.614" v="2" actId="478"/>
        <pc:sldMkLst>
          <pc:docMk/>
          <pc:sldMk cId="336392357" sldId="256"/>
        </pc:sldMkLst>
        <pc:spChg chg="del mod">
          <ac:chgData name="Tegischer Lukas" userId="f78daebb-0565-485c-bd0e-1cd035e796ff" providerId="ADAL" clId="{3F110E44-CE24-4E00-BCA8-543FC925DD2F}" dt="2022-11-04T11:25:58.614" v="2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3F110E44-CE24-4E00-BCA8-543FC925DD2F}" dt="2022-11-04T11:25:57.427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3F110E44-CE24-4E00-BCA8-543FC925DD2F}" dt="2022-11-04T11:26:02.314" v="6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3F110E44-CE24-4E00-BCA8-543FC925DD2F}" dt="2022-11-04T11:25:59.480" v="3" actId="478"/>
        <pc:sldMkLst>
          <pc:docMk/>
          <pc:sldMk cId="2014823747" sldId="380"/>
        </pc:sldMkLst>
        <pc:picChg chg="del">
          <ac:chgData name="Tegischer Lukas" userId="f78daebb-0565-485c-bd0e-1cd035e796ff" providerId="ADAL" clId="{3F110E44-CE24-4E00-BCA8-543FC925DD2F}" dt="2022-11-04T11:25:59.480" v="3" actId="478"/>
          <ac:picMkLst>
            <pc:docMk/>
            <pc:sldMk cId="2014823747" sldId="38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3F110E44-CE24-4E00-BCA8-543FC925DD2F}" dt="2022-11-04T11:26:00.126" v="4" actId="478"/>
        <pc:sldMkLst>
          <pc:docMk/>
          <pc:sldMk cId="1451226821" sldId="381"/>
        </pc:sldMkLst>
        <pc:picChg chg="del">
          <ac:chgData name="Tegischer Lukas" userId="f78daebb-0565-485c-bd0e-1cd035e796ff" providerId="ADAL" clId="{3F110E44-CE24-4E00-BCA8-543FC925DD2F}" dt="2022-11-04T11:26:00.126" v="4" actId="478"/>
          <ac:picMkLst>
            <pc:docMk/>
            <pc:sldMk cId="1451226821" sldId="38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3F110E44-CE24-4E00-BCA8-543FC925DD2F}" dt="2022-11-04T11:26:00.716" v="5" actId="478"/>
        <pc:sldMkLst>
          <pc:docMk/>
          <pc:sldMk cId="3289247550" sldId="382"/>
        </pc:sldMkLst>
        <pc:picChg chg="del">
          <ac:chgData name="Tegischer Lukas" userId="f78daebb-0565-485c-bd0e-1cd035e796ff" providerId="ADAL" clId="{3F110E44-CE24-4E00-BCA8-543FC925DD2F}" dt="2022-11-04T11:26:00.716" v="5" actId="478"/>
          <ac:picMkLst>
            <pc:docMk/>
            <pc:sldMk cId="3289247550" sldId="382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E0D39F9D-3B1F-4AA2-9CAE-63C128524055}"/>
    <pc:docChg chg="custSel addSld delSld modSld">
      <pc:chgData name="Tegischer Lukas" userId="f78daebb-0565-485c-bd0e-1cd035e796ff" providerId="ADAL" clId="{E0D39F9D-3B1F-4AA2-9CAE-63C128524055}" dt="2021-09-22T18:50:16.865" v="426"/>
      <pc:docMkLst>
        <pc:docMk/>
      </pc:docMkLst>
      <pc:sldChg chg="modSp mod">
        <pc:chgData name="Tegischer Lukas" userId="f78daebb-0565-485c-bd0e-1cd035e796ff" providerId="ADAL" clId="{E0D39F9D-3B1F-4AA2-9CAE-63C128524055}" dt="2021-09-21T15:15:53.618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0D39F9D-3B1F-4AA2-9CAE-63C128524055}" dt="2021-09-21T15:15:53.618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Anim">
        <pc:chgData name="Tegischer Lukas" userId="f78daebb-0565-485c-bd0e-1cd035e796ff" providerId="ADAL" clId="{E0D39F9D-3B1F-4AA2-9CAE-63C128524055}" dt="2021-09-22T18:50:16.865" v="426"/>
        <pc:sldMkLst>
          <pc:docMk/>
          <pc:sldMk cId="3932101437" sldId="291"/>
        </pc:sldMkLst>
      </pc:sldChg>
      <pc:sldChg chg="delSp modSp mod delAnim">
        <pc:chgData name="Tegischer Lukas" userId="f78daebb-0565-485c-bd0e-1cd035e796ff" providerId="ADAL" clId="{E0D39F9D-3B1F-4AA2-9CAE-63C128524055}" dt="2021-09-21T15:20:32.918" v="27" actId="1076"/>
        <pc:sldMkLst>
          <pc:docMk/>
          <pc:sldMk cId="3423344192" sldId="367"/>
        </pc:sldMkLst>
        <pc:spChg chg="mod">
          <ac:chgData name="Tegischer Lukas" userId="f78daebb-0565-485c-bd0e-1cd035e796ff" providerId="ADAL" clId="{E0D39F9D-3B1F-4AA2-9CAE-63C128524055}" dt="2021-09-21T15:20:31.521" v="26" actId="1076"/>
          <ac:spMkLst>
            <pc:docMk/>
            <pc:sldMk cId="3423344192" sldId="367"/>
            <ac:spMk id="11" creationId="{D03D1652-8B07-414D-AB62-55CA56539567}"/>
          </ac:spMkLst>
        </pc:spChg>
        <pc:spChg chg="del">
          <ac:chgData name="Tegischer Lukas" userId="f78daebb-0565-485c-bd0e-1cd035e796ff" providerId="ADAL" clId="{E0D39F9D-3B1F-4AA2-9CAE-63C128524055}" dt="2021-09-21T15:20:29.431" v="25" actId="478"/>
          <ac:spMkLst>
            <pc:docMk/>
            <pc:sldMk cId="3423344192" sldId="367"/>
            <ac:spMk id="16" creationId="{62B07271-4CD4-4980-A6CF-E024EF1DF02F}"/>
          </ac:spMkLst>
        </pc:spChg>
        <pc:picChg chg="mod">
          <ac:chgData name="Tegischer Lukas" userId="f78daebb-0565-485c-bd0e-1cd035e796ff" providerId="ADAL" clId="{E0D39F9D-3B1F-4AA2-9CAE-63C128524055}" dt="2021-09-21T15:20:32.918" v="27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">
        <pc:chgData name="Tegischer Lukas" userId="f78daebb-0565-485c-bd0e-1cd035e796ff" providerId="ADAL" clId="{E0D39F9D-3B1F-4AA2-9CAE-63C128524055}" dt="2021-09-21T15:20:26.182" v="24" actId="47"/>
        <pc:sldMkLst>
          <pc:docMk/>
          <pc:sldMk cId="1613438566" sldId="369"/>
        </pc:sldMkLst>
      </pc:sldChg>
      <pc:sldChg chg="addSp delSp modSp mod">
        <pc:chgData name="Tegischer Lukas" userId="f78daebb-0565-485c-bd0e-1cd035e796ff" providerId="ADAL" clId="{E0D39F9D-3B1F-4AA2-9CAE-63C128524055}" dt="2021-09-21T15:27:48.531" v="66" actId="1076"/>
        <pc:sldMkLst>
          <pc:docMk/>
          <pc:sldMk cId="1830710090" sldId="371"/>
        </pc:sldMkLst>
        <pc:spChg chg="mod">
          <ac:chgData name="Tegischer Lukas" userId="f78daebb-0565-485c-bd0e-1cd035e796ff" providerId="ADAL" clId="{E0D39F9D-3B1F-4AA2-9CAE-63C128524055}" dt="2021-09-21T15:27:37.386" v="65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E0D39F9D-3B1F-4AA2-9CAE-63C128524055}" dt="2021-09-21T15:27:48.531" v="66" actId="1076"/>
          <ac:spMkLst>
            <pc:docMk/>
            <pc:sldMk cId="1830710090" sldId="371"/>
            <ac:spMk id="6" creationId="{A401812B-3EE1-4548-A1FD-85AEFA8DBA68}"/>
          </ac:spMkLst>
        </pc:spChg>
        <pc:spChg chg="del">
          <ac:chgData name="Tegischer Lukas" userId="f78daebb-0565-485c-bd0e-1cd035e796ff" providerId="ADAL" clId="{E0D39F9D-3B1F-4AA2-9CAE-63C128524055}" dt="2021-09-21T15:20:47.079" v="53" actId="478"/>
          <ac:spMkLst>
            <pc:docMk/>
            <pc:sldMk cId="1830710090" sldId="371"/>
            <ac:spMk id="8" creationId="{26C1FBB4-FB2A-4CC8-BE99-5239676E3D93}"/>
          </ac:spMkLst>
        </pc:spChg>
      </pc:sldChg>
      <pc:sldChg chg="addSp delSp modSp mod delAnim">
        <pc:chgData name="Tegischer Lukas" userId="f78daebb-0565-485c-bd0e-1cd035e796ff" providerId="ADAL" clId="{E0D39F9D-3B1F-4AA2-9CAE-63C128524055}" dt="2021-09-21T15:36:13.159" v="424" actId="20577"/>
        <pc:sldMkLst>
          <pc:docMk/>
          <pc:sldMk cId="410812599" sldId="373"/>
        </pc:sldMkLst>
        <pc:spChg chg="del mod">
          <ac:chgData name="Tegischer Lukas" userId="f78daebb-0565-485c-bd0e-1cd035e796ff" providerId="ADAL" clId="{E0D39F9D-3B1F-4AA2-9CAE-63C128524055}" dt="2021-09-21T15:34:58.937" v="394" actId="478"/>
          <ac:spMkLst>
            <pc:docMk/>
            <pc:sldMk cId="410812599" sldId="373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34:56.194" v="390" actId="478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E0D39F9D-3B1F-4AA2-9CAE-63C128524055}" dt="2021-09-21T15:34:57.515" v="392" actId="478"/>
          <ac:spMkLst>
            <pc:docMk/>
            <pc:sldMk cId="410812599" sldId="373"/>
            <ac:spMk id="9" creationId="{4A483A1D-6C1F-4588-ABF5-5CB81455EF64}"/>
          </ac:spMkLst>
        </pc:spChg>
        <pc:spChg chg="add del mod">
          <ac:chgData name="Tegischer Lukas" userId="f78daebb-0565-485c-bd0e-1cd035e796ff" providerId="ADAL" clId="{E0D39F9D-3B1F-4AA2-9CAE-63C128524055}" dt="2021-09-21T15:35:43.710" v="411" actId="478"/>
          <ac:spMkLst>
            <pc:docMk/>
            <pc:sldMk cId="410812599" sldId="373"/>
            <ac:spMk id="11" creationId="{5A7EAE77-6F73-417B-AD01-A88617736A38}"/>
          </ac:spMkLst>
        </pc:spChg>
        <pc:spChg chg="add del mod">
          <ac:chgData name="Tegischer Lukas" userId="f78daebb-0565-485c-bd0e-1cd035e796ff" providerId="ADAL" clId="{E0D39F9D-3B1F-4AA2-9CAE-63C128524055}" dt="2021-09-21T15:35:44.434" v="412" actId="478"/>
          <ac:spMkLst>
            <pc:docMk/>
            <pc:sldMk cId="410812599" sldId="373"/>
            <ac:spMk id="13" creationId="{6E2F50A5-61DC-4D9C-8DD5-9CB7736ABCA0}"/>
          </ac:spMkLst>
        </pc:spChg>
        <pc:spChg chg="add mod">
          <ac:chgData name="Tegischer Lukas" userId="f78daebb-0565-485c-bd0e-1cd035e796ff" providerId="ADAL" clId="{E0D39F9D-3B1F-4AA2-9CAE-63C128524055}" dt="2021-09-21T15:35:54.556" v="416" actId="1076"/>
          <ac:spMkLst>
            <pc:docMk/>
            <pc:sldMk cId="410812599" sldId="373"/>
            <ac:spMk id="15" creationId="{31631482-9F4C-4E8E-9559-9283BF551081}"/>
          </ac:spMkLst>
        </pc:spChg>
        <pc:spChg chg="add mod">
          <ac:chgData name="Tegischer Lukas" userId="f78daebb-0565-485c-bd0e-1cd035e796ff" providerId="ADAL" clId="{E0D39F9D-3B1F-4AA2-9CAE-63C128524055}" dt="2021-09-21T15:36:13.159" v="424" actId="20577"/>
          <ac:spMkLst>
            <pc:docMk/>
            <pc:sldMk cId="410812599" sldId="373"/>
            <ac:spMk id="17" creationId="{9CEC2600-A4A4-47B2-85AB-7A7CFBCE45BE}"/>
          </ac:spMkLst>
        </pc:spChg>
        <pc:picChg chg="del">
          <ac:chgData name="Tegischer Lukas" userId="f78daebb-0565-485c-bd0e-1cd035e796ff" providerId="ADAL" clId="{E0D39F9D-3B1F-4AA2-9CAE-63C128524055}" dt="2021-09-21T15:34:53.805" v="387" actId="478"/>
          <ac:picMkLst>
            <pc:docMk/>
            <pc:sldMk cId="410812599" sldId="373"/>
            <ac:picMk id="7" creationId="{9BFE9D56-0BA8-4922-B7E7-74348D3444E7}"/>
          </ac:picMkLst>
        </pc:picChg>
        <pc:cxnChg chg="del">
          <ac:chgData name="Tegischer Lukas" userId="f78daebb-0565-485c-bd0e-1cd035e796ff" providerId="ADAL" clId="{E0D39F9D-3B1F-4AA2-9CAE-63C128524055}" dt="2021-09-21T15:34:54.855" v="388" actId="478"/>
          <ac:cxnSpMkLst>
            <pc:docMk/>
            <pc:sldMk cId="410812599" sldId="373"/>
            <ac:cxnSpMk id="10" creationId="{52B1CBF0-615D-4CB8-9CED-4B41266F050A}"/>
          </ac:cxnSpMkLst>
        </pc:cxnChg>
        <pc:cxnChg chg="del">
          <ac:chgData name="Tegischer Lukas" userId="f78daebb-0565-485c-bd0e-1cd035e796ff" providerId="ADAL" clId="{E0D39F9D-3B1F-4AA2-9CAE-63C128524055}" dt="2021-09-21T15:34:56.889" v="391" actId="478"/>
          <ac:cxnSpMkLst>
            <pc:docMk/>
            <pc:sldMk cId="410812599" sldId="373"/>
            <ac:cxnSpMk id="23" creationId="{EEA137A8-B832-4E80-848F-AFCC54C64B20}"/>
          </ac:cxnSpMkLst>
        </pc:cxnChg>
        <pc:cxnChg chg="del">
          <ac:chgData name="Tegischer Lukas" userId="f78daebb-0565-485c-bd0e-1cd035e796ff" providerId="ADAL" clId="{E0D39F9D-3B1F-4AA2-9CAE-63C128524055}" dt="2021-09-21T15:34:55.454" v="389" actId="478"/>
          <ac:cxnSpMkLst>
            <pc:docMk/>
            <pc:sldMk cId="410812599" sldId="373"/>
            <ac:cxnSpMk id="24" creationId="{48406C1F-4FE4-49EB-8A17-F4AAB5ED78F3}"/>
          </ac:cxnSpMkLst>
        </pc:cxnChg>
      </pc:sldChg>
      <pc:sldChg chg="addSp delSp modSp add mod modAnim">
        <pc:chgData name="Tegischer Lukas" userId="f78daebb-0565-485c-bd0e-1cd035e796ff" providerId="ADAL" clId="{E0D39F9D-3B1F-4AA2-9CAE-63C128524055}" dt="2021-09-21T15:29:44.960" v="165"/>
        <pc:sldMkLst>
          <pc:docMk/>
          <pc:sldMk cId="183936162" sldId="374"/>
        </pc:sldMkLst>
        <pc:spChg chg="mod">
          <ac:chgData name="Tegischer Lukas" userId="f78daebb-0565-485c-bd0e-1cd035e796ff" providerId="ADAL" clId="{E0D39F9D-3B1F-4AA2-9CAE-63C128524055}" dt="2021-09-21T15:28:06.999" v="84" actId="1076"/>
          <ac:spMkLst>
            <pc:docMk/>
            <pc:sldMk cId="183936162" sldId="374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28:07.871" v="85" actId="478"/>
          <ac:spMkLst>
            <pc:docMk/>
            <pc:sldMk cId="183936162" sldId="374"/>
            <ac:spMk id="6" creationId="{A401812B-3EE1-4548-A1FD-85AEFA8DBA68}"/>
          </ac:spMkLst>
        </pc:spChg>
        <pc:spChg chg="add del mod">
          <ac:chgData name="Tegischer Lukas" userId="f78daebb-0565-485c-bd0e-1cd035e796ff" providerId="ADAL" clId="{E0D39F9D-3B1F-4AA2-9CAE-63C128524055}" dt="2021-09-21T15:28:14.088" v="88" actId="478"/>
          <ac:spMkLst>
            <pc:docMk/>
            <pc:sldMk cId="183936162" sldId="374"/>
            <ac:spMk id="7" creationId="{F375A799-7267-4EBE-B854-C6926A1767D0}"/>
          </ac:spMkLst>
        </pc:spChg>
        <pc:spChg chg="add mod">
          <ac:chgData name="Tegischer Lukas" userId="f78daebb-0565-485c-bd0e-1cd035e796ff" providerId="ADAL" clId="{E0D39F9D-3B1F-4AA2-9CAE-63C128524055}" dt="2021-09-21T15:28:28.742" v="96" actId="20577"/>
          <ac:spMkLst>
            <pc:docMk/>
            <pc:sldMk cId="183936162" sldId="374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29:07.438" v="150" actId="1076"/>
          <ac:spMkLst>
            <pc:docMk/>
            <pc:sldMk cId="183936162" sldId="374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29:22.518" v="156" actId="1076"/>
          <ac:spMkLst>
            <pc:docMk/>
            <pc:sldMk cId="183936162" sldId="374"/>
            <ac:spMk id="12" creationId="{922792B5-3E33-46B1-A9F1-43AE773C1478}"/>
          </ac:spMkLst>
        </pc:spChg>
        <pc:spChg chg="add mod">
          <ac:chgData name="Tegischer Lukas" userId="f78daebb-0565-485c-bd0e-1cd035e796ff" providerId="ADAL" clId="{E0D39F9D-3B1F-4AA2-9CAE-63C128524055}" dt="2021-09-21T15:29:37.660" v="163" actId="1076"/>
          <ac:spMkLst>
            <pc:docMk/>
            <pc:sldMk cId="183936162" sldId="374"/>
            <ac:spMk id="15" creationId="{6EC4AAA4-9781-44CC-ACD3-BD6672D56C93}"/>
          </ac:spMkLst>
        </pc:spChg>
      </pc:sldChg>
      <pc:sldChg chg="addSp delSp modSp add mod delAnim modAnim">
        <pc:chgData name="Tegischer Lukas" userId="f78daebb-0565-485c-bd0e-1cd035e796ff" providerId="ADAL" clId="{E0D39F9D-3B1F-4AA2-9CAE-63C128524055}" dt="2021-09-21T15:30:31.646" v="212" actId="1076"/>
        <pc:sldMkLst>
          <pc:docMk/>
          <pc:sldMk cId="726668994" sldId="375"/>
        </pc:sldMkLst>
        <pc:spChg chg="mod">
          <ac:chgData name="Tegischer Lukas" userId="f78daebb-0565-485c-bd0e-1cd035e796ff" providerId="ADAL" clId="{E0D39F9D-3B1F-4AA2-9CAE-63C128524055}" dt="2021-09-21T15:29:58.044" v="182" actId="20577"/>
          <ac:spMkLst>
            <pc:docMk/>
            <pc:sldMk cId="726668994" sldId="375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30:31.646" v="212" actId="1076"/>
          <ac:spMkLst>
            <pc:docMk/>
            <pc:sldMk cId="726668994" sldId="375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0:08.467" v="191" actId="1076"/>
          <ac:spMkLst>
            <pc:docMk/>
            <pc:sldMk cId="726668994" sldId="375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0:04.803" v="190" actId="478"/>
          <ac:spMkLst>
            <pc:docMk/>
            <pc:sldMk cId="726668994" sldId="375"/>
            <ac:spMk id="12" creationId="{922792B5-3E33-46B1-A9F1-43AE773C1478}"/>
          </ac:spMkLst>
        </pc:spChg>
        <pc:spChg chg="mod">
          <ac:chgData name="Tegischer Lukas" userId="f78daebb-0565-485c-bd0e-1cd035e796ff" providerId="ADAL" clId="{E0D39F9D-3B1F-4AA2-9CAE-63C128524055}" dt="2021-09-21T15:30:10.651" v="192" actId="20577"/>
          <ac:spMkLst>
            <pc:docMk/>
            <pc:sldMk cId="726668994" sldId="375"/>
            <ac:spMk id="15" creationId="{6EC4AAA4-9781-44CC-ACD3-BD6672D56C93}"/>
          </ac:spMkLst>
        </pc:spChg>
      </pc:sldChg>
      <pc:sldChg chg="addSp delSp modSp add mod modAnim">
        <pc:chgData name="Tegischer Lukas" userId="f78daebb-0565-485c-bd0e-1cd035e796ff" providerId="ADAL" clId="{E0D39F9D-3B1F-4AA2-9CAE-63C128524055}" dt="2021-09-21T15:32:59.101" v="311" actId="20577"/>
        <pc:sldMkLst>
          <pc:docMk/>
          <pc:sldMk cId="17622882" sldId="376"/>
        </pc:sldMkLst>
        <pc:spChg chg="mod">
          <ac:chgData name="Tegischer Lukas" userId="f78daebb-0565-485c-bd0e-1cd035e796ff" providerId="ADAL" clId="{E0D39F9D-3B1F-4AA2-9CAE-63C128524055}" dt="2021-09-21T15:32:59.101" v="311" actId="20577"/>
          <ac:spMkLst>
            <pc:docMk/>
            <pc:sldMk cId="17622882" sldId="376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2:41.868" v="306" actId="20577"/>
          <ac:spMkLst>
            <pc:docMk/>
            <pc:sldMk cId="17622882" sldId="376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2:25.636" v="289" actId="1076"/>
          <ac:spMkLst>
            <pc:docMk/>
            <pc:sldMk cId="17622882" sldId="376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32:27.612" v="290" actId="1076"/>
          <ac:spMkLst>
            <pc:docMk/>
            <pc:sldMk cId="17622882" sldId="376"/>
            <ac:spMk id="11" creationId="{7163262C-775F-494A-A19A-34F0B694DA30}"/>
          </ac:spMkLst>
        </pc:spChg>
        <pc:spChg chg="mod">
          <ac:chgData name="Tegischer Lukas" userId="f78daebb-0565-485c-bd0e-1cd035e796ff" providerId="ADAL" clId="{E0D39F9D-3B1F-4AA2-9CAE-63C128524055}" dt="2021-09-21T15:32:33.648" v="303" actId="20577"/>
          <ac:spMkLst>
            <pc:docMk/>
            <pc:sldMk cId="17622882" sldId="376"/>
            <ac:spMk id="15" creationId="{6EC4AAA4-9781-44CC-ACD3-BD6672D56C93}"/>
          </ac:spMkLst>
        </pc:spChg>
        <pc:graphicFrameChg chg="add del mod">
          <ac:chgData name="Tegischer Lukas" userId="f78daebb-0565-485c-bd0e-1cd035e796ff" providerId="ADAL" clId="{E0D39F9D-3B1F-4AA2-9CAE-63C128524055}" dt="2021-09-21T15:31:32.585" v="258"/>
          <ac:graphicFrameMkLst>
            <pc:docMk/>
            <pc:sldMk cId="17622882" sldId="376"/>
            <ac:graphicFrameMk id="2" creationId="{80FC1FE3-B749-424C-9B78-ACDE0A05AF81}"/>
          </ac:graphicFrameMkLst>
        </pc:graphicFrameChg>
      </pc:sldChg>
      <pc:sldChg chg="addSp delSp modSp add mod delAnim">
        <pc:chgData name="Tegischer Lukas" userId="f78daebb-0565-485c-bd0e-1cd035e796ff" providerId="ADAL" clId="{E0D39F9D-3B1F-4AA2-9CAE-63C128524055}" dt="2021-09-21T15:34:09.460" v="363" actId="1076"/>
        <pc:sldMkLst>
          <pc:docMk/>
          <pc:sldMk cId="2878538322" sldId="377"/>
        </pc:sldMkLst>
        <pc:spChg chg="mod">
          <ac:chgData name="Tegischer Lukas" userId="f78daebb-0565-485c-bd0e-1cd035e796ff" providerId="ADAL" clId="{E0D39F9D-3B1F-4AA2-9CAE-63C128524055}" dt="2021-09-21T15:33:11.238" v="323" actId="20577"/>
          <ac:spMkLst>
            <pc:docMk/>
            <pc:sldMk cId="2878538322" sldId="377"/>
            <ac:spMk id="8" creationId="{A1A912CA-52EF-4620-860D-EAC29290DAAB}"/>
          </ac:spMkLst>
        </pc:spChg>
        <pc:spChg chg="del">
          <ac:chgData name="Tegischer Lukas" userId="f78daebb-0565-485c-bd0e-1cd035e796ff" providerId="ADAL" clId="{E0D39F9D-3B1F-4AA2-9CAE-63C128524055}" dt="2021-09-21T15:34:07.542" v="362" actId="478"/>
          <ac:spMkLst>
            <pc:docMk/>
            <pc:sldMk cId="2878538322" sldId="377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3:42.508" v="348" actId="1076"/>
          <ac:spMkLst>
            <pc:docMk/>
            <pc:sldMk cId="2878538322" sldId="377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3:26.060" v="333" actId="478"/>
          <ac:spMkLst>
            <pc:docMk/>
            <pc:sldMk cId="2878538322" sldId="377"/>
            <ac:spMk id="11" creationId="{7163262C-775F-494A-A19A-34F0B694DA30}"/>
          </ac:spMkLst>
        </pc:spChg>
        <pc:spChg chg="add mod">
          <ac:chgData name="Tegischer Lukas" userId="f78daebb-0565-485c-bd0e-1cd035e796ff" providerId="ADAL" clId="{E0D39F9D-3B1F-4AA2-9CAE-63C128524055}" dt="2021-09-21T15:33:58.003" v="353" actId="1076"/>
          <ac:spMkLst>
            <pc:docMk/>
            <pc:sldMk cId="2878538322" sldId="377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09.460" v="363" actId="1076"/>
          <ac:spMkLst>
            <pc:docMk/>
            <pc:sldMk cId="2878538322" sldId="377"/>
            <ac:spMk id="15" creationId="{6EC4AAA4-9781-44CC-ACD3-BD6672D56C93}"/>
          </ac:spMkLst>
        </pc:spChg>
      </pc:sldChg>
      <pc:sldChg chg="delSp modSp add mod">
        <pc:chgData name="Tegischer Lukas" userId="f78daebb-0565-485c-bd0e-1cd035e796ff" providerId="ADAL" clId="{E0D39F9D-3B1F-4AA2-9CAE-63C128524055}" dt="2021-09-21T15:34:31.887" v="386" actId="20577"/>
        <pc:sldMkLst>
          <pc:docMk/>
          <pc:sldMk cId="2891995451" sldId="378"/>
        </pc:sldMkLst>
        <pc:spChg chg="mod">
          <ac:chgData name="Tegischer Lukas" userId="f78daebb-0565-485c-bd0e-1cd035e796ff" providerId="ADAL" clId="{E0D39F9D-3B1F-4AA2-9CAE-63C128524055}" dt="2021-09-21T15:34:16.955" v="376" actId="20577"/>
          <ac:spMkLst>
            <pc:docMk/>
            <pc:sldMk cId="2891995451" sldId="378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4:22.443" v="379" actId="20577"/>
          <ac:spMkLst>
            <pc:docMk/>
            <pc:sldMk cId="2891995451" sldId="378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4:19.022" v="377" actId="478"/>
          <ac:spMkLst>
            <pc:docMk/>
            <pc:sldMk cId="2891995451" sldId="378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31.887" v="386" actId="20577"/>
          <ac:spMkLst>
            <pc:docMk/>
            <pc:sldMk cId="2891995451" sldId="378"/>
            <ac:spMk id="15" creationId="{6EC4AAA4-9781-44CC-ACD3-BD6672D56C93}"/>
          </ac:spMkLst>
        </pc:spChg>
      </pc:sldChg>
      <pc:sldChg chg="add">
        <pc:chgData name="Tegischer Lukas" userId="f78daebb-0565-485c-bd0e-1cd035e796ff" providerId="ADAL" clId="{E0D39F9D-3B1F-4AA2-9CAE-63C128524055}" dt="2021-09-21T15:35:41.440" v="410" actId="2890"/>
        <pc:sldMkLst>
          <pc:docMk/>
          <pc:sldMk cId="803498837" sldId="379"/>
        </pc:sldMkLst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756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46990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9158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Die Quotientenregel</a:t>
            </a:r>
            <a:br>
              <a:rPr lang="de-AT" sz="3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Ableitungsregeln - Differentialrechnung</a:t>
            </a:r>
            <a:endParaRPr lang="de-AT" sz="16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490205" y="302475"/>
            <a:ext cx="32115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Die Quotientenregel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D9001489-3511-42B7-BB94-5CAAAB4E95BE}"/>
                  </a:ext>
                </a:extLst>
              </p:cNvPr>
              <p:cNvSpPr txBox="1"/>
              <p:nvPr/>
            </p:nvSpPr>
            <p:spPr>
              <a:xfrm>
                <a:off x="3452808" y="903895"/>
                <a:ext cx="5286378" cy="191732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2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𝑓</m:t>
                      </m:r>
                      <m:d>
                        <m:dPr>
                          <m:ctrlP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</m:e>
                      </m:d>
                      <m:r>
                        <a:rPr lang="de-AT" sz="2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de-AT" sz="2200" i="1">
                              <a:solidFill>
                                <a:srgbClr val="00B0F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de-AT" sz="2200" i="1">
                                  <a:solidFill>
                                    <a:srgbClr val="00B0F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r>
                                <a:rPr lang="de-AT" sz="2200" i="1">
                                  <a:solidFill>
                                    <a:srgbClr val="00B0F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𝑥</m:t>
                              </m:r>
                            </m:e>
                          </m:d>
                        </m:num>
                        <m:den>
                          <m:r>
                            <a:rPr lang="de-AT" sz="2200" i="1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h</m:t>
                          </m:r>
                          <m:d>
                            <m:dPr>
                              <m:ctrlPr>
                                <a:rPr lang="de-AT" sz="2200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r>
                                <a:rPr lang="de-AT" sz="2200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𝑥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de-AT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:endParaRPr lang="de-AT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sSupPr>
                        <m:e>
                          <m: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𝑓</m:t>
                          </m:r>
                        </m:e>
                        <m:sup>
                          <m: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</m:e>
                      </m:d>
                      <m:r>
                        <a:rPr lang="de-AT" sz="2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AT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sSupPr>
                            <m:e>
                              <m:r>
                                <a:rPr lang="de-AT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𝑔</m:t>
                              </m:r>
                            </m:e>
                            <m:sup>
                              <m:r>
                                <a:rPr lang="de-AT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de-AT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r>
                                <a:rPr lang="de-AT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∙</m:t>
                          </m:r>
                          <m: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h</m:t>
                          </m:r>
                          <m:d>
                            <m:dPr>
                              <m:ctrlPr>
                                <a:rPr lang="de-AT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r>
                                <a:rPr lang="de-AT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−</m:t>
                          </m:r>
                          <m: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de-AT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r>
                                <a:rPr lang="de-AT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de-AT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sSupPr>
                            <m:e>
                              <m:r>
                                <a:rPr lang="de-AT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de-AT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de-AT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r>
                                <a:rPr lang="de-AT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𝑥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de-AT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AT" sz="22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2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libri" panose="020F0502020204030204" pitchFamily="34" charset="0"/>
                                    </a:rPr>
                                    <m:t>h</m:t>
                                  </m:r>
                                  <m:d>
                                    <m:dPr>
                                      <m:ctrlPr>
                                        <a:rPr lang="de-AT" sz="22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de-AT" sz="22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Calibri" panose="020F0502020204030204" pitchFamily="34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de-AT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AT" sz="2200" dirty="0"/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D9001489-3511-42B7-BB94-5CAAAB4E95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2808" y="903895"/>
                <a:ext cx="5286378" cy="19173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B5205E3D-7A62-4D9F-A327-35BA50F4BA4F}"/>
                  </a:ext>
                </a:extLst>
              </p:cNvPr>
              <p:cNvSpPr txBox="1"/>
              <p:nvPr/>
            </p:nvSpPr>
            <p:spPr>
              <a:xfrm>
                <a:off x="-1457325" y="3074031"/>
                <a:ext cx="6096000" cy="7099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B5205E3D-7A62-4D9F-A327-35BA50F4BA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457325" y="3074031"/>
                <a:ext cx="6096000" cy="70993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4823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5149841" y="251183"/>
            <a:ext cx="18923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Bemerkung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CD987708-A225-4F44-BAA3-8768F39C71AC}"/>
                  </a:ext>
                </a:extLst>
              </p:cNvPr>
              <p:cNvSpPr txBox="1"/>
              <p:nvPr/>
            </p:nvSpPr>
            <p:spPr>
              <a:xfrm>
                <a:off x="3047997" y="989620"/>
                <a:ext cx="6096000" cy="8387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AT" sz="2400" i="1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de-AT" sz="2400" i="1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sz="24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de-AT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de-AT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CD987708-A225-4F44-BAA3-8768F39C71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7" y="989620"/>
                <a:ext cx="6096000" cy="8387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feld 6">
            <a:extLst>
              <a:ext uri="{FF2B5EF4-FFF2-40B4-BE49-F238E27FC236}">
                <a16:creationId xmlns:a16="http://schemas.microsoft.com/office/drawing/2014/main" id="{FE5F9D8A-1965-468C-BD8B-64E7313FF0D3}"/>
              </a:ext>
            </a:extLst>
          </p:cNvPr>
          <p:cNvSpPr txBox="1"/>
          <p:nvPr/>
        </p:nvSpPr>
        <p:spPr>
          <a:xfrm>
            <a:off x="276225" y="1774203"/>
            <a:ext cx="4873616" cy="7363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200"/>
              </a:spcAft>
            </a:pPr>
            <a:r>
              <a:rPr lang="de-A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Möglichkeit 1 (falls möglich!): </a:t>
            </a:r>
            <a:br>
              <a:rPr lang="de-A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Kürzen &amp; Ableiten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BBD0F11E-8961-4450-9B55-5D2D20062889}"/>
              </a:ext>
            </a:extLst>
          </p:cNvPr>
          <p:cNvSpPr txBox="1"/>
          <p:nvPr/>
        </p:nvSpPr>
        <p:spPr>
          <a:xfrm>
            <a:off x="6477000" y="1938864"/>
            <a:ext cx="4873616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200"/>
              </a:spcAft>
            </a:pPr>
            <a:r>
              <a:rPr lang="de-A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Möglichkeit 2: 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Quotientenregel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230F7628-95EE-4D67-A165-D1D8F7C89AC8}"/>
                  </a:ext>
                </a:extLst>
              </p:cNvPr>
              <p:cNvSpPr txBox="1"/>
              <p:nvPr/>
            </p:nvSpPr>
            <p:spPr>
              <a:xfrm>
                <a:off x="-334967" y="2510558"/>
                <a:ext cx="6096000" cy="8387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AT" sz="2400" i="1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de-AT" sz="2400" i="1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sz="24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de-AT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de-AT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230F7628-95EE-4D67-A165-D1D8F7C89A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34967" y="2510558"/>
                <a:ext cx="6096000" cy="83875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A474A65F-4CCE-4A28-96D4-DADA88D708A0}"/>
                  </a:ext>
                </a:extLst>
              </p:cNvPr>
              <p:cNvSpPr txBox="1"/>
              <p:nvPr/>
            </p:nvSpPr>
            <p:spPr>
              <a:xfrm>
                <a:off x="5865808" y="2510558"/>
                <a:ext cx="6096000" cy="8387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AT" sz="2400" i="1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de-AT" sz="2400" i="1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sz="24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de-AT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de-AT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A474A65F-4CCE-4A28-96D4-DADA88D708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5808" y="2510558"/>
                <a:ext cx="6096000" cy="83875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1226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241912BC-E653-4552-8AEB-BEB53838E9E3}"/>
              </a:ext>
            </a:extLst>
          </p:cNvPr>
          <p:cNvSpPr txBox="1"/>
          <p:nvPr/>
        </p:nvSpPr>
        <p:spPr>
          <a:xfrm>
            <a:off x="419099" y="416518"/>
            <a:ext cx="8315325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1)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Bilde die Ableitungsfunktion der Funktion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4796B120-9FA5-461B-9822-CD44DC87856B}"/>
                  </a:ext>
                </a:extLst>
              </p:cNvPr>
              <p:cNvSpPr txBox="1"/>
              <p:nvPr/>
            </p:nvSpPr>
            <p:spPr>
              <a:xfrm>
                <a:off x="1028700" y="989620"/>
                <a:ext cx="6096000" cy="7099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−5</m:t>
                          </m:r>
                          <m:sSup>
                            <m:sSup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+3</m:t>
                          </m:r>
                        </m:num>
                        <m:den>
                          <m:sSup>
                            <m:sSup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4796B120-9FA5-461B-9822-CD44DC8785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8700" y="989620"/>
                <a:ext cx="6096000" cy="70993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9247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63</Words>
  <Application>Microsoft Office PowerPoint</Application>
  <PresentationFormat>Breitbild</PresentationFormat>
  <Paragraphs>15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Calibri</vt:lpstr>
      <vt:lpstr>Cambria Math</vt:lpstr>
      <vt:lpstr>Georgia</vt:lpstr>
      <vt:lpstr>Trebuchet MS</vt:lpstr>
      <vt:lpstr>Wingdings</vt:lpstr>
      <vt:lpstr>Holzart</vt:lpstr>
      <vt:lpstr>Die Quotientenregel Ableitungsregeln - Differentialrechnung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114</cp:revision>
  <dcterms:created xsi:type="dcterms:W3CDTF">2020-04-09T06:13:57Z</dcterms:created>
  <dcterms:modified xsi:type="dcterms:W3CDTF">2022-11-04T11:26:03Z</dcterms:modified>
</cp:coreProperties>
</file>