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24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A0B9D082-F5D1-4CB2-AEF1-748328DD9D44}"/>
    <pc:docChg chg="custSel modSld">
      <pc:chgData name="Tegischer Lukas" userId="f78daebb-0565-485c-bd0e-1cd035e796ff" providerId="ADAL" clId="{A0B9D082-F5D1-4CB2-AEF1-748328DD9D44}" dt="2021-05-02T17:06:16.026" v="23" actId="1076"/>
      <pc:docMkLst>
        <pc:docMk/>
      </pc:docMkLst>
      <pc:sldChg chg="addSp delSp modSp mod delAnim modAnim">
        <pc:chgData name="Tegischer Lukas" userId="f78daebb-0565-485c-bd0e-1cd035e796ff" providerId="ADAL" clId="{A0B9D082-F5D1-4CB2-AEF1-748328DD9D44}" dt="2021-05-02T17:06:16.026" v="23" actId="1076"/>
        <pc:sldMkLst>
          <pc:docMk/>
          <pc:sldMk cId="2738696002" sldId="324"/>
        </pc:sldMkLst>
        <pc:spChg chg="mod">
          <ac:chgData name="Tegischer Lukas" userId="f78daebb-0565-485c-bd0e-1cd035e796ff" providerId="ADAL" clId="{A0B9D082-F5D1-4CB2-AEF1-748328DD9D44}" dt="2021-05-02T17:05:29.162" v="7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0B9D082-F5D1-4CB2-AEF1-748328DD9D44}" dt="2021-05-02T17:05:45.889" v="14" actId="1076"/>
          <ac:spMkLst>
            <pc:docMk/>
            <pc:sldMk cId="2738696002" sldId="324"/>
            <ac:spMk id="7" creationId="{CD9B0C02-85B2-4218-AE34-D89762C7B54F}"/>
          </ac:spMkLst>
        </pc:spChg>
        <pc:spChg chg="del">
          <ac:chgData name="Tegischer Lukas" userId="f78daebb-0565-485c-bd0e-1cd035e796ff" providerId="ADAL" clId="{A0B9D082-F5D1-4CB2-AEF1-748328DD9D44}" dt="2021-05-02T17:05:30.205" v="8" actId="478"/>
          <ac:spMkLst>
            <pc:docMk/>
            <pc:sldMk cId="2738696002" sldId="324"/>
            <ac:spMk id="12" creationId="{557DA4AE-631F-4475-BE4C-03FB3F5D3289}"/>
          </ac:spMkLst>
        </pc:spChg>
        <pc:picChg chg="add mod">
          <ac:chgData name="Tegischer Lukas" userId="f78daebb-0565-485c-bd0e-1cd035e796ff" providerId="ADAL" clId="{A0B9D082-F5D1-4CB2-AEF1-748328DD9D44}" dt="2021-05-02T17:06:16.026" v="23" actId="1076"/>
          <ac:picMkLst>
            <pc:docMk/>
            <pc:sldMk cId="2738696002" sldId="324"/>
            <ac:picMk id="8" creationId="{EEFB698C-4C86-41B2-BD96-8DA68C95C103}"/>
          </ac:picMkLst>
        </pc:picChg>
        <pc:picChg chg="del">
          <ac:chgData name="Tegischer Lukas" userId="f78daebb-0565-485c-bd0e-1cd035e796ff" providerId="ADAL" clId="{A0B9D082-F5D1-4CB2-AEF1-748328DD9D44}" dt="2021-05-02T17:05:30.687" v="9" actId="478"/>
          <ac:picMkLst>
            <pc:docMk/>
            <pc:sldMk cId="2738696002" sldId="324"/>
            <ac:picMk id="13" creationId="{EE5555BE-BF2E-4EFB-8B2C-C3293FAA86EE}"/>
          </ac:picMkLst>
        </pc:picChg>
      </pc:sldChg>
    </pc:docChg>
  </pc:docChgLst>
  <pc:docChgLst>
    <pc:chgData name="Tegischer Lukas" userId="f78daebb-0565-485c-bd0e-1cd035e796ff" providerId="ADAL" clId="{BFBEC091-2477-4EA5-B46B-AB78AEB86019}"/>
    <pc:docChg chg="undo redo custSel addSld delSld modSld sldOrd">
      <pc:chgData name="Tegischer Lukas" userId="f78daebb-0565-485c-bd0e-1cd035e796ff" providerId="ADAL" clId="{BFBEC091-2477-4EA5-B46B-AB78AEB86019}" dt="2021-05-02T17:03:00.081" v="405"/>
      <pc:docMkLst>
        <pc:docMk/>
      </pc:docMkLst>
      <pc:sldChg chg="del">
        <pc:chgData name="Tegischer Lukas" userId="f78daebb-0565-485c-bd0e-1cd035e796ff" providerId="ADAL" clId="{BFBEC091-2477-4EA5-B46B-AB78AEB86019}" dt="2021-05-02T16:52:43.633" v="0" actId="47"/>
        <pc:sldMkLst>
          <pc:docMk/>
          <pc:sldMk cId="336392357" sldId="256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3932101437" sldId="291"/>
        </pc:sldMkLst>
      </pc:sldChg>
      <pc:sldChg chg="addSp delSp modSp mod delAnim modAnim">
        <pc:chgData name="Tegischer Lukas" userId="f78daebb-0565-485c-bd0e-1cd035e796ff" providerId="ADAL" clId="{BFBEC091-2477-4EA5-B46B-AB78AEB86019}" dt="2021-05-02T16:55:19.329" v="157"/>
        <pc:sldMkLst>
          <pc:docMk/>
          <pc:sldMk cId="2738696002" sldId="324"/>
        </pc:sldMkLst>
        <pc:spChg chg="add mod">
          <ac:chgData name="Tegischer Lukas" userId="f78daebb-0565-485c-bd0e-1cd035e796ff" providerId="ADAL" clId="{BFBEC091-2477-4EA5-B46B-AB78AEB86019}" dt="2021-05-02T16:55:11.847" v="153" actId="115"/>
          <ac:spMkLst>
            <pc:docMk/>
            <pc:sldMk cId="2738696002" sldId="324"/>
            <ac:spMk id="2" creationId="{F020F4B3-7E8E-4B7B-97C5-F86B76694B3B}"/>
          </ac:spMkLst>
        </pc:spChg>
        <pc:spChg chg="add mod">
          <ac:chgData name="Tegischer Lukas" userId="f78daebb-0565-485c-bd0e-1cd035e796ff" providerId="ADAL" clId="{BFBEC091-2477-4EA5-B46B-AB78AEB86019}" dt="2021-05-02T16:54:20.122" v="126" actId="1076"/>
          <ac:spMkLst>
            <pc:docMk/>
            <pc:sldMk cId="2738696002" sldId="324"/>
            <ac:spMk id="3" creationId="{35B20D00-636C-48A6-98A7-1AA2F1DB2C9C}"/>
          </ac:spMkLst>
        </pc:spChg>
        <pc:spChg chg="mod">
          <ac:chgData name="Tegischer Lukas" userId="f78daebb-0565-485c-bd0e-1cd035e796ff" providerId="ADAL" clId="{BFBEC091-2477-4EA5-B46B-AB78AEB86019}" dt="2021-05-02T16:53:54.504" v="89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FBEC091-2477-4EA5-B46B-AB78AEB86019}" dt="2021-05-02T16:54:31.082" v="139" actId="1076"/>
          <ac:spMkLst>
            <pc:docMk/>
            <pc:sldMk cId="2738696002" sldId="324"/>
            <ac:spMk id="8" creationId="{8B555375-1A13-4958-AF54-C343149F31DA}"/>
          </ac:spMkLst>
        </pc:spChg>
        <pc:spChg chg="del">
          <ac:chgData name="Tegischer Lukas" userId="f78daebb-0565-485c-bd0e-1cd035e796ff" providerId="ADAL" clId="{BFBEC091-2477-4EA5-B46B-AB78AEB86019}" dt="2021-05-02T16:52:52.422" v="20" actId="478"/>
          <ac:spMkLst>
            <pc:docMk/>
            <pc:sldMk cId="2738696002" sldId="324"/>
            <ac:spMk id="9" creationId="{59C0AA41-3F53-4CBD-AAA0-C18AEB19E14A}"/>
          </ac:spMkLst>
        </pc:spChg>
        <pc:spChg chg="del">
          <ac:chgData name="Tegischer Lukas" userId="f78daebb-0565-485c-bd0e-1cd035e796ff" providerId="ADAL" clId="{BFBEC091-2477-4EA5-B46B-AB78AEB86019}" dt="2021-05-02T16:52:53.724" v="21" actId="478"/>
          <ac:spMkLst>
            <pc:docMk/>
            <pc:sldMk cId="2738696002" sldId="324"/>
            <ac:spMk id="12" creationId="{DBAFB8BC-146D-4F63-8E18-2782745CC5B2}"/>
          </ac:spMkLst>
        </pc:spChg>
        <pc:picChg chg="add mod">
          <ac:chgData name="Tegischer Lukas" userId="f78daebb-0565-485c-bd0e-1cd035e796ff" providerId="ADAL" clId="{BFBEC091-2477-4EA5-B46B-AB78AEB86019}" dt="2021-05-02T16:54:52.474" v="146" actId="1076"/>
          <ac:picMkLst>
            <pc:docMk/>
            <pc:sldMk cId="2738696002" sldId="324"/>
            <ac:picMk id="10" creationId="{D6433AAD-CBA9-48B9-88D5-A101526F4C2F}"/>
          </ac:picMkLst>
        </pc:picChg>
        <pc:picChg chg="add mod">
          <ac:chgData name="Tegischer Lukas" userId="f78daebb-0565-485c-bd0e-1cd035e796ff" providerId="ADAL" clId="{BFBEC091-2477-4EA5-B46B-AB78AEB86019}" dt="2021-05-02T16:55:06.674" v="151" actId="1076"/>
          <ac:picMkLst>
            <pc:docMk/>
            <pc:sldMk cId="2738696002" sldId="324"/>
            <ac:picMk id="11" creationId="{8FE328D2-3919-4334-B309-703847B8B884}"/>
          </ac:picMkLst>
        </pc:picChg>
      </pc:sldChg>
      <pc:sldChg chg="add del">
        <pc:chgData name="Tegischer Lukas" userId="f78daebb-0565-485c-bd0e-1cd035e796ff" providerId="ADAL" clId="{BFBEC091-2477-4EA5-B46B-AB78AEB86019}" dt="2021-05-02T17:03:00.081" v="405"/>
        <pc:sldMkLst>
          <pc:docMk/>
          <pc:sldMk cId="1632334189" sldId="341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100397792" sldId="371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3628626713" sldId="372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1159446542" sldId="373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4106811770" sldId="374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2239700137" sldId="375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2725605086" sldId="376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1373139285" sldId="378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1040106601" sldId="379"/>
        </pc:sldMkLst>
      </pc:sldChg>
      <pc:sldChg chg="addSp delSp modSp add mod delAnim modAnim">
        <pc:chgData name="Tegischer Lukas" userId="f78daebb-0565-485c-bd0e-1cd035e796ff" providerId="ADAL" clId="{BFBEC091-2477-4EA5-B46B-AB78AEB86019}" dt="2021-05-02T16:56:21.489" v="192"/>
        <pc:sldMkLst>
          <pc:docMk/>
          <pc:sldMk cId="3746385274" sldId="380"/>
        </pc:sldMkLst>
        <pc:spChg chg="del">
          <ac:chgData name="Tegischer Lukas" userId="f78daebb-0565-485c-bd0e-1cd035e796ff" providerId="ADAL" clId="{BFBEC091-2477-4EA5-B46B-AB78AEB86019}" dt="2021-05-02T16:55:35.578" v="160" actId="478"/>
          <ac:spMkLst>
            <pc:docMk/>
            <pc:sldMk cId="3746385274" sldId="380"/>
            <ac:spMk id="2" creationId="{F020F4B3-7E8E-4B7B-97C5-F86B76694B3B}"/>
          </ac:spMkLst>
        </pc:spChg>
        <pc:spChg chg="del">
          <ac:chgData name="Tegischer Lukas" userId="f78daebb-0565-485c-bd0e-1cd035e796ff" providerId="ADAL" clId="{BFBEC091-2477-4EA5-B46B-AB78AEB86019}" dt="2021-05-02T16:55:34.743" v="159" actId="478"/>
          <ac:spMkLst>
            <pc:docMk/>
            <pc:sldMk cId="3746385274" sldId="380"/>
            <ac:spMk id="3" creationId="{35B20D00-636C-48A6-98A7-1AA2F1DB2C9C}"/>
          </ac:spMkLst>
        </pc:spChg>
        <pc:spChg chg="mod">
          <ac:chgData name="Tegischer Lukas" userId="f78daebb-0565-485c-bd0e-1cd035e796ff" providerId="ADAL" clId="{BFBEC091-2477-4EA5-B46B-AB78AEB86019}" dt="2021-05-02T16:55:38.127" v="172" actId="20577"/>
          <ac:spMkLst>
            <pc:docMk/>
            <pc:sldMk cId="3746385274" sldId="380"/>
            <ac:spMk id="4" creationId="{C427B5BC-E2AB-4596-857C-DA06F86C68EB}"/>
          </ac:spMkLst>
        </pc:spChg>
        <pc:spChg chg="del">
          <ac:chgData name="Tegischer Lukas" userId="f78daebb-0565-485c-bd0e-1cd035e796ff" providerId="ADAL" clId="{BFBEC091-2477-4EA5-B46B-AB78AEB86019}" dt="2021-05-02T16:55:39.383" v="173" actId="478"/>
          <ac:spMkLst>
            <pc:docMk/>
            <pc:sldMk cId="3746385274" sldId="380"/>
            <ac:spMk id="8" creationId="{8B555375-1A13-4958-AF54-C343149F31DA}"/>
          </ac:spMkLst>
        </pc:spChg>
        <pc:spChg chg="add mod">
          <ac:chgData name="Tegischer Lukas" userId="f78daebb-0565-485c-bd0e-1cd035e796ff" providerId="ADAL" clId="{BFBEC091-2477-4EA5-B46B-AB78AEB86019}" dt="2021-05-02T16:56:14.674" v="190" actId="1076"/>
          <ac:spMkLst>
            <pc:docMk/>
            <pc:sldMk cId="3746385274" sldId="380"/>
            <ac:spMk id="12" creationId="{C3D396F8-ED73-4A6B-B9A1-EE4E0873C5A3}"/>
          </ac:spMkLst>
        </pc:spChg>
        <pc:picChg chg="mod">
          <ac:chgData name="Tegischer Lukas" userId="f78daebb-0565-485c-bd0e-1cd035e796ff" providerId="ADAL" clId="{BFBEC091-2477-4EA5-B46B-AB78AEB86019}" dt="2021-05-02T16:55:44.313" v="178" actId="1076"/>
          <ac:picMkLst>
            <pc:docMk/>
            <pc:sldMk cId="3746385274" sldId="380"/>
            <ac:picMk id="10" creationId="{D6433AAD-CBA9-48B9-88D5-A101526F4C2F}"/>
          </ac:picMkLst>
        </pc:picChg>
        <pc:picChg chg="del">
          <ac:chgData name="Tegischer Lukas" userId="f78daebb-0565-485c-bd0e-1cd035e796ff" providerId="ADAL" clId="{BFBEC091-2477-4EA5-B46B-AB78AEB86019}" dt="2021-05-02T16:55:39.937" v="174" actId="478"/>
          <ac:picMkLst>
            <pc:docMk/>
            <pc:sldMk cId="3746385274" sldId="380"/>
            <ac:picMk id="11" creationId="{8FE328D2-3919-4334-B309-703847B8B884}"/>
          </ac:picMkLst>
        </pc:picChg>
      </pc:sldChg>
      <pc:sldChg chg="addSp delSp modSp add mod ord delAnim modAnim">
        <pc:chgData name="Tegischer Lukas" userId="f78daebb-0565-485c-bd0e-1cd035e796ff" providerId="ADAL" clId="{BFBEC091-2477-4EA5-B46B-AB78AEB86019}" dt="2021-05-02T16:59:08.537" v="260"/>
        <pc:sldMkLst>
          <pc:docMk/>
          <pc:sldMk cId="3718384748" sldId="381"/>
        </pc:sldMkLst>
        <pc:spChg chg="del">
          <ac:chgData name="Tegischer Lukas" userId="f78daebb-0565-485c-bd0e-1cd035e796ff" providerId="ADAL" clId="{BFBEC091-2477-4EA5-B46B-AB78AEB86019}" dt="2021-05-02T16:56:34.659" v="224" actId="478"/>
          <ac:spMkLst>
            <pc:docMk/>
            <pc:sldMk cId="3718384748" sldId="381"/>
            <ac:spMk id="2" creationId="{F020F4B3-7E8E-4B7B-97C5-F86B76694B3B}"/>
          </ac:spMkLst>
        </pc:spChg>
        <pc:spChg chg="del">
          <ac:chgData name="Tegischer Lukas" userId="f78daebb-0565-485c-bd0e-1cd035e796ff" providerId="ADAL" clId="{BFBEC091-2477-4EA5-B46B-AB78AEB86019}" dt="2021-05-02T16:56:35.673" v="225" actId="478"/>
          <ac:spMkLst>
            <pc:docMk/>
            <pc:sldMk cId="3718384748" sldId="381"/>
            <ac:spMk id="3" creationId="{35B20D00-636C-48A6-98A7-1AA2F1DB2C9C}"/>
          </ac:spMkLst>
        </pc:spChg>
        <pc:spChg chg="mod">
          <ac:chgData name="Tegischer Lukas" userId="f78daebb-0565-485c-bd0e-1cd035e796ff" providerId="ADAL" clId="{BFBEC091-2477-4EA5-B46B-AB78AEB86019}" dt="2021-05-02T16:58:53.674" v="246" actId="1076"/>
          <ac:spMkLst>
            <pc:docMk/>
            <pc:sldMk cId="3718384748" sldId="381"/>
            <ac:spMk id="4" creationId="{C427B5BC-E2AB-4596-857C-DA06F86C68EB}"/>
          </ac:spMkLst>
        </pc:spChg>
        <pc:spChg chg="del">
          <ac:chgData name="Tegischer Lukas" userId="f78daebb-0565-485c-bd0e-1cd035e796ff" providerId="ADAL" clId="{BFBEC091-2477-4EA5-B46B-AB78AEB86019}" dt="2021-05-02T16:56:38.198" v="227" actId="478"/>
          <ac:spMkLst>
            <pc:docMk/>
            <pc:sldMk cId="3718384748" sldId="381"/>
            <ac:spMk id="8" creationId="{8B555375-1A13-4958-AF54-C343149F31DA}"/>
          </ac:spMkLst>
        </pc:spChg>
        <pc:spChg chg="add mod">
          <ac:chgData name="Tegischer Lukas" userId="f78daebb-0565-485c-bd0e-1cd035e796ff" providerId="ADAL" clId="{BFBEC091-2477-4EA5-B46B-AB78AEB86019}" dt="2021-05-02T16:58:52.434" v="245" actId="1076"/>
          <ac:spMkLst>
            <pc:docMk/>
            <pc:sldMk cId="3718384748" sldId="381"/>
            <ac:spMk id="12" creationId="{55AAF026-9029-4FD8-9F91-9039B157AAB4}"/>
          </ac:spMkLst>
        </pc:spChg>
        <pc:picChg chg="mod">
          <ac:chgData name="Tegischer Lukas" userId="f78daebb-0565-485c-bd0e-1cd035e796ff" providerId="ADAL" clId="{BFBEC091-2477-4EA5-B46B-AB78AEB86019}" dt="2021-05-02T16:56:41.250" v="230" actId="1076"/>
          <ac:picMkLst>
            <pc:docMk/>
            <pc:sldMk cId="3718384748" sldId="381"/>
            <ac:picMk id="10" creationId="{D6433AAD-CBA9-48B9-88D5-A101526F4C2F}"/>
          </ac:picMkLst>
        </pc:picChg>
        <pc:picChg chg="del">
          <ac:chgData name="Tegischer Lukas" userId="f78daebb-0565-485c-bd0e-1cd035e796ff" providerId="ADAL" clId="{BFBEC091-2477-4EA5-B46B-AB78AEB86019}" dt="2021-05-02T16:56:38.689" v="228" actId="478"/>
          <ac:picMkLst>
            <pc:docMk/>
            <pc:sldMk cId="3718384748" sldId="381"/>
            <ac:picMk id="11" creationId="{8FE328D2-3919-4334-B309-703847B8B884}"/>
          </ac:picMkLst>
        </pc:picChg>
      </pc:sldChg>
      <pc:sldChg chg="addSp delSp modSp add mod delAnim modAnim">
        <pc:chgData name="Tegischer Lukas" userId="f78daebb-0565-485c-bd0e-1cd035e796ff" providerId="ADAL" clId="{BFBEC091-2477-4EA5-B46B-AB78AEB86019}" dt="2021-05-02T16:59:54.785" v="277" actId="1076"/>
        <pc:sldMkLst>
          <pc:docMk/>
          <pc:sldMk cId="256731268" sldId="382"/>
        </pc:sldMkLst>
        <pc:spChg chg="mod">
          <ac:chgData name="Tegischer Lukas" userId="f78daebb-0565-485c-bd0e-1cd035e796ff" providerId="ADAL" clId="{BFBEC091-2477-4EA5-B46B-AB78AEB86019}" dt="2021-05-02T16:59:54.785" v="277" actId="1076"/>
          <ac:spMkLst>
            <pc:docMk/>
            <pc:sldMk cId="256731268" sldId="38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FBEC091-2477-4EA5-B46B-AB78AEB86019}" dt="2021-05-02T16:59:52.090" v="276" actId="1076"/>
          <ac:spMkLst>
            <pc:docMk/>
            <pc:sldMk cId="256731268" sldId="382"/>
            <ac:spMk id="8" creationId="{6898036B-53B2-4D0C-9E9E-15DFF972D62F}"/>
          </ac:spMkLst>
        </pc:spChg>
        <pc:spChg chg="del">
          <ac:chgData name="Tegischer Lukas" userId="f78daebb-0565-485c-bd0e-1cd035e796ff" providerId="ADAL" clId="{BFBEC091-2477-4EA5-B46B-AB78AEB86019}" dt="2021-05-02T16:59:26.656" v="265" actId="478"/>
          <ac:spMkLst>
            <pc:docMk/>
            <pc:sldMk cId="256731268" sldId="382"/>
            <ac:spMk id="12" creationId="{55AAF026-9029-4FD8-9F91-9039B157AAB4}"/>
          </ac:spMkLst>
        </pc:spChg>
        <pc:picChg chg="add mod">
          <ac:chgData name="Tegischer Lukas" userId="f78daebb-0565-485c-bd0e-1cd035e796ff" providerId="ADAL" clId="{BFBEC091-2477-4EA5-B46B-AB78AEB86019}" dt="2021-05-02T16:59:14.010" v="264" actId="1076"/>
          <ac:picMkLst>
            <pc:docMk/>
            <pc:sldMk cId="256731268" sldId="382"/>
            <ac:picMk id="6" creationId="{541311B9-7470-4C73-8068-9DA5D608BA69}"/>
          </ac:picMkLst>
        </pc:picChg>
        <pc:picChg chg="del">
          <ac:chgData name="Tegischer Lukas" userId="f78daebb-0565-485c-bd0e-1cd035e796ff" providerId="ADAL" clId="{BFBEC091-2477-4EA5-B46B-AB78AEB86019}" dt="2021-05-02T16:59:04.746" v="257" actId="478"/>
          <ac:picMkLst>
            <pc:docMk/>
            <pc:sldMk cId="256731268" sldId="382"/>
            <ac:picMk id="10" creationId="{D6433AAD-CBA9-48B9-88D5-A101526F4C2F}"/>
          </ac:picMkLst>
        </pc:picChg>
      </pc:sldChg>
      <pc:sldChg chg="addSp delSp modSp add mod delAnim">
        <pc:chgData name="Tegischer Lukas" userId="f78daebb-0565-485c-bd0e-1cd035e796ff" providerId="ADAL" clId="{BFBEC091-2477-4EA5-B46B-AB78AEB86019}" dt="2021-05-02T17:01:19.559" v="358" actId="403"/>
        <pc:sldMkLst>
          <pc:docMk/>
          <pc:sldMk cId="3919273105" sldId="383"/>
        </pc:sldMkLst>
        <pc:spChg chg="mod">
          <ac:chgData name="Tegischer Lukas" userId="f78daebb-0565-485c-bd0e-1cd035e796ff" providerId="ADAL" clId="{BFBEC091-2477-4EA5-B46B-AB78AEB86019}" dt="2021-05-02T17:01:19.559" v="358" actId="403"/>
          <ac:spMkLst>
            <pc:docMk/>
            <pc:sldMk cId="3919273105" sldId="38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FBEC091-2477-4EA5-B46B-AB78AEB86019}" dt="2021-05-02T17:01:11.153" v="355" actId="1076"/>
          <ac:spMkLst>
            <pc:docMk/>
            <pc:sldMk cId="3919273105" sldId="383"/>
            <ac:spMk id="7" creationId="{AAF648D2-E20E-45A0-9FD6-DD54FE6308D6}"/>
          </ac:spMkLst>
        </pc:spChg>
        <pc:spChg chg="del">
          <ac:chgData name="Tegischer Lukas" userId="f78daebb-0565-485c-bd0e-1cd035e796ff" providerId="ADAL" clId="{BFBEC091-2477-4EA5-B46B-AB78AEB86019}" dt="2021-05-02T17:00:17.091" v="291" actId="478"/>
          <ac:spMkLst>
            <pc:docMk/>
            <pc:sldMk cId="3919273105" sldId="383"/>
            <ac:spMk id="8" creationId="{6898036B-53B2-4D0C-9E9E-15DFF972D62F}"/>
          </ac:spMkLst>
        </pc:spChg>
        <pc:picChg chg="del">
          <ac:chgData name="Tegischer Lukas" userId="f78daebb-0565-485c-bd0e-1cd035e796ff" providerId="ADAL" clId="{BFBEC091-2477-4EA5-B46B-AB78AEB86019}" dt="2021-05-02T17:00:15.911" v="290" actId="478"/>
          <ac:picMkLst>
            <pc:docMk/>
            <pc:sldMk cId="3919273105" sldId="383"/>
            <ac:picMk id="6" creationId="{541311B9-7470-4C73-8068-9DA5D608BA69}"/>
          </ac:picMkLst>
        </pc:picChg>
        <pc:picChg chg="add mod">
          <ac:chgData name="Tegischer Lukas" userId="f78daebb-0565-485c-bd0e-1cd035e796ff" providerId="ADAL" clId="{BFBEC091-2477-4EA5-B46B-AB78AEB86019}" dt="2021-05-02T17:01:03.122" v="350" actId="1076"/>
          <ac:picMkLst>
            <pc:docMk/>
            <pc:sldMk cId="3919273105" sldId="383"/>
            <ac:picMk id="9" creationId="{C1AB3C32-64E3-4135-9B5F-85504D52A8AA}"/>
          </ac:picMkLst>
        </pc:picChg>
      </pc:sldChg>
      <pc:sldChg chg="addSp delSp modSp add mod modAnim">
        <pc:chgData name="Tegischer Lukas" userId="f78daebb-0565-485c-bd0e-1cd035e796ff" providerId="ADAL" clId="{BFBEC091-2477-4EA5-B46B-AB78AEB86019}" dt="2021-05-02T17:02:42.047" v="402"/>
        <pc:sldMkLst>
          <pc:docMk/>
          <pc:sldMk cId="2199145973" sldId="384"/>
        </pc:sldMkLst>
        <pc:spChg chg="mod">
          <ac:chgData name="Tegischer Lukas" userId="f78daebb-0565-485c-bd0e-1cd035e796ff" providerId="ADAL" clId="{BFBEC091-2477-4EA5-B46B-AB78AEB86019}" dt="2021-05-02T17:02:30.379" v="398" actId="1076"/>
          <ac:spMkLst>
            <pc:docMk/>
            <pc:sldMk cId="2199145973" sldId="384"/>
            <ac:spMk id="4" creationId="{C427B5BC-E2AB-4596-857C-DA06F86C68EB}"/>
          </ac:spMkLst>
        </pc:spChg>
        <pc:spChg chg="del">
          <ac:chgData name="Tegischer Lukas" userId="f78daebb-0565-485c-bd0e-1cd035e796ff" providerId="ADAL" clId="{BFBEC091-2477-4EA5-B46B-AB78AEB86019}" dt="2021-05-02T17:01:40.193" v="377" actId="478"/>
          <ac:spMkLst>
            <pc:docMk/>
            <pc:sldMk cId="2199145973" sldId="384"/>
            <ac:spMk id="7" creationId="{AAF648D2-E20E-45A0-9FD6-DD54FE6308D6}"/>
          </ac:spMkLst>
        </pc:spChg>
        <pc:spChg chg="add mod">
          <ac:chgData name="Tegischer Lukas" userId="f78daebb-0565-485c-bd0e-1cd035e796ff" providerId="ADAL" clId="{BFBEC091-2477-4EA5-B46B-AB78AEB86019}" dt="2021-05-02T17:02:32.083" v="399" actId="1076"/>
          <ac:spMkLst>
            <pc:docMk/>
            <pc:sldMk cId="2199145973" sldId="384"/>
            <ac:spMk id="8" creationId="{D2E4D9CC-5314-4957-AF16-65CEAEDE872A}"/>
          </ac:spMkLst>
        </pc:spChg>
        <pc:picChg chg="del">
          <ac:chgData name="Tegischer Lukas" userId="f78daebb-0565-485c-bd0e-1cd035e796ff" providerId="ADAL" clId="{BFBEC091-2477-4EA5-B46B-AB78AEB86019}" dt="2021-05-02T17:01:39.310" v="376" actId="478"/>
          <ac:picMkLst>
            <pc:docMk/>
            <pc:sldMk cId="2199145973" sldId="384"/>
            <ac:picMk id="9" creationId="{C1AB3C32-64E3-4135-9B5F-85504D52A8AA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3F4BCE1E-ADFC-4B0A-A7B0-5AE417273CD0}"/>
    <pc:docChg chg="custSel modSld">
      <pc:chgData name="Tegischer Lukas" userId="f78daebb-0565-485c-bd0e-1cd035e796ff" providerId="ADAL" clId="{3F4BCE1E-ADFC-4B0A-A7B0-5AE417273CD0}" dt="2022-11-04T15:46:08.590" v="0" actId="478"/>
      <pc:docMkLst>
        <pc:docMk/>
      </pc:docMkLst>
      <pc:sldChg chg="delSp mod">
        <pc:chgData name="Tegischer Lukas" userId="f78daebb-0565-485c-bd0e-1cd035e796ff" providerId="ADAL" clId="{3F4BCE1E-ADFC-4B0A-A7B0-5AE417273CD0}" dt="2022-11-04T15:46:08.590" v="0" actId="478"/>
        <pc:sldMkLst>
          <pc:docMk/>
          <pc:sldMk cId="2738696002" sldId="324"/>
        </pc:sldMkLst>
        <pc:picChg chg="del">
          <ac:chgData name="Tegischer Lukas" userId="f78daebb-0565-485c-bd0e-1cd035e796ff" providerId="ADAL" clId="{3F4BCE1E-ADFC-4B0A-A7B0-5AE417273CD0}" dt="2022-11-04T15:46:08.590" v="0" actId="478"/>
          <ac:picMkLst>
            <pc:docMk/>
            <pc:sldMk cId="2738696002" sldId="324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32462F41-08DD-4EE5-B210-50B74885BE35}"/>
    <pc:docChg chg="undo custSel delSld modSld">
      <pc:chgData name="Tegischer Lukas" userId="f78daebb-0565-485c-bd0e-1cd035e796ff" providerId="ADAL" clId="{32462F41-08DD-4EE5-B210-50B74885BE35}" dt="2021-05-02T17:05:11.489" v="60" actId="1076"/>
      <pc:docMkLst>
        <pc:docMk/>
      </pc:docMkLst>
      <pc:sldChg chg="addSp delSp modSp mod delAnim modAnim">
        <pc:chgData name="Tegischer Lukas" userId="f78daebb-0565-485c-bd0e-1cd035e796ff" providerId="ADAL" clId="{32462F41-08DD-4EE5-B210-50B74885BE35}" dt="2021-05-02T17:05:11.489" v="60" actId="1076"/>
        <pc:sldMkLst>
          <pc:docMk/>
          <pc:sldMk cId="2738696002" sldId="324"/>
        </pc:sldMkLst>
        <pc:spChg chg="del">
          <ac:chgData name="Tegischer Lukas" userId="f78daebb-0565-485c-bd0e-1cd035e796ff" providerId="ADAL" clId="{32462F41-08DD-4EE5-B210-50B74885BE35}" dt="2021-05-02T17:04:01.580" v="8" actId="478"/>
          <ac:spMkLst>
            <pc:docMk/>
            <pc:sldMk cId="2738696002" sldId="324"/>
            <ac:spMk id="2" creationId="{F020F4B3-7E8E-4B7B-97C5-F86B76694B3B}"/>
          </ac:spMkLst>
        </pc:spChg>
        <pc:spChg chg="del">
          <ac:chgData name="Tegischer Lukas" userId="f78daebb-0565-485c-bd0e-1cd035e796ff" providerId="ADAL" clId="{32462F41-08DD-4EE5-B210-50B74885BE35}" dt="2021-05-02T17:04:02.347" v="9" actId="478"/>
          <ac:spMkLst>
            <pc:docMk/>
            <pc:sldMk cId="2738696002" sldId="324"/>
            <ac:spMk id="3" creationId="{35B20D00-636C-48A6-98A7-1AA2F1DB2C9C}"/>
          </ac:spMkLst>
        </pc:spChg>
        <pc:spChg chg="mod">
          <ac:chgData name="Tegischer Lukas" userId="f78daebb-0565-485c-bd0e-1cd035e796ff" providerId="ADAL" clId="{32462F41-08DD-4EE5-B210-50B74885BE35}" dt="2021-05-02T17:05:11.489" v="60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32462F41-08DD-4EE5-B210-50B74885BE35}" dt="2021-05-02T17:04:03.798" v="11" actId="478"/>
          <ac:spMkLst>
            <pc:docMk/>
            <pc:sldMk cId="2738696002" sldId="324"/>
            <ac:spMk id="8" creationId="{8B555375-1A13-4958-AF54-C343149F31DA}"/>
          </ac:spMkLst>
        </pc:spChg>
        <pc:spChg chg="add mod">
          <ac:chgData name="Tegischer Lukas" userId="f78daebb-0565-485c-bd0e-1cd035e796ff" providerId="ADAL" clId="{32462F41-08DD-4EE5-B210-50B74885BE35}" dt="2021-05-02T17:05:05.192" v="58" actId="1076"/>
          <ac:spMkLst>
            <pc:docMk/>
            <pc:sldMk cId="2738696002" sldId="324"/>
            <ac:spMk id="12" creationId="{557DA4AE-631F-4475-BE4C-03FB3F5D3289}"/>
          </ac:spMkLst>
        </pc:spChg>
        <pc:picChg chg="del">
          <ac:chgData name="Tegischer Lukas" userId="f78daebb-0565-485c-bd0e-1cd035e796ff" providerId="ADAL" clId="{32462F41-08DD-4EE5-B210-50B74885BE35}" dt="2021-05-02T17:04:02.650" v="10" actId="478"/>
          <ac:picMkLst>
            <pc:docMk/>
            <pc:sldMk cId="2738696002" sldId="324"/>
            <ac:picMk id="10" creationId="{D6433AAD-CBA9-48B9-88D5-A101526F4C2F}"/>
          </ac:picMkLst>
        </pc:picChg>
        <pc:picChg chg="del">
          <ac:chgData name="Tegischer Lukas" userId="f78daebb-0565-485c-bd0e-1cd035e796ff" providerId="ADAL" clId="{32462F41-08DD-4EE5-B210-50B74885BE35}" dt="2021-05-02T17:04:04.083" v="12" actId="478"/>
          <ac:picMkLst>
            <pc:docMk/>
            <pc:sldMk cId="2738696002" sldId="324"/>
            <ac:picMk id="11" creationId="{8FE328D2-3919-4334-B309-703847B8B884}"/>
          </ac:picMkLst>
        </pc:picChg>
        <pc:picChg chg="add mod">
          <ac:chgData name="Tegischer Lukas" userId="f78daebb-0565-485c-bd0e-1cd035e796ff" providerId="ADAL" clId="{32462F41-08DD-4EE5-B210-50B74885BE35}" dt="2021-05-02T17:04:56.421" v="57" actId="14100"/>
          <ac:picMkLst>
            <pc:docMk/>
            <pc:sldMk cId="2738696002" sldId="324"/>
            <ac:picMk id="13" creationId="{EE5555BE-BF2E-4EFB-8B2C-C3293FAA86EE}"/>
          </ac:picMkLst>
        </pc:picChg>
      </pc:sldChg>
      <pc:sldChg chg="del">
        <pc:chgData name="Tegischer Lukas" userId="f78daebb-0565-485c-bd0e-1cd035e796ff" providerId="ADAL" clId="{32462F41-08DD-4EE5-B210-50B74885BE35}" dt="2021-05-02T17:05:08.260" v="59" actId="47"/>
        <pc:sldMkLst>
          <pc:docMk/>
          <pc:sldMk cId="3746385274" sldId="380"/>
        </pc:sldMkLst>
      </pc:sldChg>
      <pc:sldChg chg="del">
        <pc:chgData name="Tegischer Lukas" userId="f78daebb-0565-485c-bd0e-1cd035e796ff" providerId="ADAL" clId="{32462F41-08DD-4EE5-B210-50B74885BE35}" dt="2021-05-02T17:05:08.260" v="59" actId="47"/>
        <pc:sldMkLst>
          <pc:docMk/>
          <pc:sldMk cId="3718384748" sldId="381"/>
        </pc:sldMkLst>
      </pc:sldChg>
      <pc:sldChg chg="del">
        <pc:chgData name="Tegischer Lukas" userId="f78daebb-0565-485c-bd0e-1cd035e796ff" providerId="ADAL" clId="{32462F41-08DD-4EE5-B210-50B74885BE35}" dt="2021-05-02T17:05:08.260" v="59" actId="47"/>
        <pc:sldMkLst>
          <pc:docMk/>
          <pc:sldMk cId="256731268" sldId="382"/>
        </pc:sldMkLst>
      </pc:sldChg>
      <pc:sldChg chg="del">
        <pc:chgData name="Tegischer Lukas" userId="f78daebb-0565-485c-bd0e-1cd035e796ff" providerId="ADAL" clId="{32462F41-08DD-4EE5-B210-50B74885BE35}" dt="2021-05-02T17:05:08.260" v="59" actId="47"/>
        <pc:sldMkLst>
          <pc:docMk/>
          <pc:sldMk cId="3919273105" sldId="383"/>
        </pc:sldMkLst>
      </pc:sldChg>
      <pc:sldChg chg="del">
        <pc:chgData name="Tegischer Lukas" userId="f78daebb-0565-485c-bd0e-1cd035e796ff" providerId="ADAL" clId="{32462F41-08DD-4EE5-B210-50B74885BE35}" dt="2021-05-02T17:05:08.260" v="59" actId="47"/>
        <pc:sldMkLst>
          <pc:docMk/>
          <pc:sldMk cId="2199145973" sldId="384"/>
        </pc:sldMkLst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6057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284060" y="933216"/>
            <a:ext cx="37604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Eigenschaften - Quadrat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CD9B0C02-85B2-4218-AE34-D89762C7B54F}"/>
              </a:ext>
            </a:extLst>
          </p:cNvPr>
          <p:cNvSpPr txBox="1"/>
          <p:nvPr/>
        </p:nvSpPr>
        <p:spPr>
          <a:xfrm>
            <a:off x="757990" y="2183997"/>
            <a:ext cx="5844941" cy="3298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500"/>
              </a:spcAft>
              <a:buFont typeface="Wingdings" panose="05000000000000000000" pitchFamily="2" charset="2"/>
              <a:buChar char=""/>
            </a:pP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 </a:t>
            </a:r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Quadrat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ist ein </a:t>
            </a:r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besonderes Viereck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07000"/>
              </a:lnSpc>
              <a:spcAft>
                <a:spcPts val="500"/>
              </a:spcAft>
              <a:buFont typeface="Wingdings" panose="05000000000000000000" pitchFamily="2" charset="2"/>
              <a:buChar char=""/>
            </a:pP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Alle vier Seiten sind gleich lang. Alle Winkel sind rechte Winkel (90°). </a:t>
            </a:r>
          </a:p>
          <a:p>
            <a:pPr marL="342900" lvl="0" indent="-342900">
              <a:lnSpc>
                <a:spcPct val="107000"/>
              </a:lnSpc>
              <a:spcAft>
                <a:spcPts val="500"/>
              </a:spcAft>
              <a:buFont typeface="Wingdings" panose="05000000000000000000" pitchFamily="2" charset="2"/>
              <a:buChar char=""/>
            </a:pP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Diagonalen halbieren einander und stehen normal aufeinander.</a:t>
            </a:r>
          </a:p>
          <a:p>
            <a:pPr marL="342900" lvl="0" indent="-342900">
              <a:lnSpc>
                <a:spcPct val="107000"/>
              </a:lnSpc>
              <a:spcAft>
                <a:spcPts val="500"/>
              </a:spcAft>
              <a:buFont typeface="Wingdings" panose="05000000000000000000" pitchFamily="2" charset="2"/>
              <a:buChar char=""/>
            </a:pP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beiden </a:t>
            </a:r>
            <a:r>
              <a:rPr lang="de-AT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Seitensymmetralen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sind </a:t>
            </a:r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Symmetrieachsen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07000"/>
              </a:lnSpc>
              <a:spcAft>
                <a:spcPts val="500"/>
              </a:spcAft>
              <a:buFont typeface="Wingdings" panose="05000000000000000000" pitchFamily="2" charset="2"/>
              <a:buChar char=""/>
            </a:pP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</a:t>
            </a:r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Mittelpunkt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entspricht dem Inkreis- und Umkreismittelpunkt.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EEFB698C-4C86-41B2-BD96-8DA68C95C10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21" t="5715" r="12306" b="42043"/>
          <a:stretch/>
        </p:blipFill>
        <p:spPr bwMode="auto">
          <a:xfrm>
            <a:off x="7242057" y="1859281"/>
            <a:ext cx="4066853" cy="397406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3869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48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Calibri</vt:lpstr>
      <vt:lpstr>Georgia</vt:lpstr>
      <vt:lpstr>Trebuchet MS</vt:lpstr>
      <vt:lpstr>Wingdings</vt:lpstr>
      <vt:lpstr>Holzart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117</cp:revision>
  <dcterms:created xsi:type="dcterms:W3CDTF">2020-04-09T06:13:57Z</dcterms:created>
  <dcterms:modified xsi:type="dcterms:W3CDTF">2022-11-04T15:46:09Z</dcterms:modified>
</cp:coreProperties>
</file>