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18" r:id="rId3"/>
    <p:sldId id="278" r:id="rId4"/>
    <p:sldId id="319" r:id="rId5"/>
    <p:sldId id="320" r:id="rId6"/>
    <p:sldId id="321" r:id="rId7"/>
    <p:sldId id="323" r:id="rId8"/>
    <p:sldId id="322" r:id="rId9"/>
    <p:sldId id="32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EE5DB41-A181-4FC4-8DBD-CBE096E4E6DB}"/>
    <pc:docChg chg="custSel delSld modSld">
      <pc:chgData name="Tegischer Lukas" userId="f78daebb-0565-485c-bd0e-1cd035e796ff" providerId="ADAL" clId="{DEE5DB41-A181-4FC4-8DBD-CBE096E4E6DB}" dt="2022-11-03T21:22:01.808" v="9" actId="47"/>
      <pc:docMkLst>
        <pc:docMk/>
      </pc:docMkLst>
      <pc:sldChg chg="delSp mod">
        <pc:chgData name="Tegischer Lukas" userId="f78daebb-0565-485c-bd0e-1cd035e796ff" providerId="ADAL" clId="{DEE5DB41-A181-4FC4-8DBD-CBE096E4E6DB}" dt="2022-11-03T21:21:53.15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DEE5DB41-A181-4FC4-8DBD-CBE096E4E6DB}" dt="2022-11-03T21:21:53.15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DEE5DB41-A181-4FC4-8DBD-CBE096E4E6DB}" dt="2022-11-03T21:21:55.894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DEE5DB41-A181-4FC4-8DBD-CBE096E4E6DB}" dt="2022-11-03T21:21:55.894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DEE5DB41-A181-4FC4-8DBD-CBE096E4E6DB}" dt="2022-11-03T21:22:01.808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DEE5DB41-A181-4FC4-8DBD-CBE096E4E6DB}" dt="2022-11-03T21:21:54.909" v="1" actId="478"/>
        <pc:sldMkLst>
          <pc:docMk/>
          <pc:sldMk cId="3110724207" sldId="318"/>
        </pc:sldMkLst>
        <pc:picChg chg="del">
          <ac:chgData name="Tegischer Lukas" userId="f78daebb-0565-485c-bd0e-1cd035e796ff" providerId="ADAL" clId="{DEE5DB41-A181-4FC4-8DBD-CBE096E4E6DB}" dt="2022-11-03T21:21:54.909" v="1" actId="478"/>
          <ac:picMkLst>
            <pc:docMk/>
            <pc:sldMk cId="3110724207" sldId="31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EE5DB41-A181-4FC4-8DBD-CBE096E4E6DB}" dt="2022-11-03T21:21:56.553" v="3" actId="478"/>
        <pc:sldMkLst>
          <pc:docMk/>
          <pc:sldMk cId="1639698825" sldId="319"/>
        </pc:sldMkLst>
        <pc:picChg chg="del">
          <ac:chgData name="Tegischer Lukas" userId="f78daebb-0565-485c-bd0e-1cd035e796ff" providerId="ADAL" clId="{DEE5DB41-A181-4FC4-8DBD-CBE096E4E6DB}" dt="2022-11-03T21:21:56.553" v="3" actId="478"/>
          <ac:picMkLst>
            <pc:docMk/>
            <pc:sldMk cId="1639698825" sldId="31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EE5DB41-A181-4FC4-8DBD-CBE096E4E6DB}" dt="2022-11-03T21:21:57.124" v="4" actId="478"/>
        <pc:sldMkLst>
          <pc:docMk/>
          <pc:sldMk cId="1016342593" sldId="320"/>
        </pc:sldMkLst>
        <pc:picChg chg="del">
          <ac:chgData name="Tegischer Lukas" userId="f78daebb-0565-485c-bd0e-1cd035e796ff" providerId="ADAL" clId="{DEE5DB41-A181-4FC4-8DBD-CBE096E4E6DB}" dt="2022-11-03T21:21:57.124" v="4" actId="478"/>
          <ac:picMkLst>
            <pc:docMk/>
            <pc:sldMk cId="1016342593" sldId="32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EE5DB41-A181-4FC4-8DBD-CBE096E4E6DB}" dt="2022-11-03T21:21:57.709" v="5" actId="478"/>
        <pc:sldMkLst>
          <pc:docMk/>
          <pc:sldMk cId="2086248420" sldId="321"/>
        </pc:sldMkLst>
        <pc:picChg chg="del">
          <ac:chgData name="Tegischer Lukas" userId="f78daebb-0565-485c-bd0e-1cd035e796ff" providerId="ADAL" clId="{DEE5DB41-A181-4FC4-8DBD-CBE096E4E6DB}" dt="2022-11-03T21:21:57.709" v="5" actId="478"/>
          <ac:picMkLst>
            <pc:docMk/>
            <pc:sldMk cId="2086248420" sldId="32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EE5DB41-A181-4FC4-8DBD-CBE096E4E6DB}" dt="2022-11-03T21:21:59.170" v="7" actId="478"/>
        <pc:sldMkLst>
          <pc:docMk/>
          <pc:sldMk cId="1824115704" sldId="322"/>
        </pc:sldMkLst>
        <pc:picChg chg="del">
          <ac:chgData name="Tegischer Lukas" userId="f78daebb-0565-485c-bd0e-1cd035e796ff" providerId="ADAL" clId="{DEE5DB41-A181-4FC4-8DBD-CBE096E4E6DB}" dt="2022-11-03T21:21:59.170" v="7" actId="478"/>
          <ac:picMkLst>
            <pc:docMk/>
            <pc:sldMk cId="1824115704" sldId="32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EE5DB41-A181-4FC4-8DBD-CBE096E4E6DB}" dt="2022-11-03T21:21:58.458" v="6" actId="478"/>
        <pc:sldMkLst>
          <pc:docMk/>
          <pc:sldMk cId="2138393815" sldId="323"/>
        </pc:sldMkLst>
        <pc:picChg chg="del">
          <ac:chgData name="Tegischer Lukas" userId="f78daebb-0565-485c-bd0e-1cd035e796ff" providerId="ADAL" clId="{DEE5DB41-A181-4FC4-8DBD-CBE096E4E6DB}" dt="2022-11-03T21:21:58.458" v="6" actId="478"/>
          <ac:picMkLst>
            <pc:docMk/>
            <pc:sldMk cId="2138393815" sldId="32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EE5DB41-A181-4FC4-8DBD-CBE096E4E6DB}" dt="2022-11-03T21:21:59.893" v="8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DEE5DB41-A181-4FC4-8DBD-CBE096E4E6DB}" dt="2022-11-03T21:21:59.893" v="8" actId="478"/>
          <ac:picMkLst>
            <pc:docMk/>
            <pc:sldMk cId="2738696002" sldId="32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A61631A7-983A-4897-A8C4-72EC08C92782}"/>
    <pc:docChg chg="custSel addSld modSld sldOrd">
      <pc:chgData name="Tegischer Lukas" userId="f78daebb-0565-485c-bd0e-1cd035e796ff" providerId="ADAL" clId="{A61631A7-983A-4897-A8C4-72EC08C92782}" dt="2021-02-15T19:42:29.712" v="248" actId="6549"/>
      <pc:docMkLst>
        <pc:docMk/>
      </pc:docMkLst>
      <pc:sldChg chg="addSp">
        <pc:chgData name="Tegischer Lukas" userId="f78daebb-0565-485c-bd0e-1cd035e796ff" providerId="ADAL" clId="{A61631A7-983A-4897-A8C4-72EC08C92782}" dt="2021-02-15T19:42:24.951" v="247"/>
        <pc:sldMkLst>
          <pc:docMk/>
          <pc:sldMk cId="4068653008" sldId="278"/>
        </pc:sldMkLst>
        <pc:inkChg chg="add">
          <ac:chgData name="Tegischer Lukas" userId="f78daebb-0565-485c-bd0e-1cd035e796ff" providerId="ADAL" clId="{A61631A7-983A-4897-A8C4-72EC08C92782}" dt="2021-02-15T19:42:24.951" v="247"/>
          <ac:inkMkLst>
            <pc:docMk/>
            <pc:sldMk cId="4068653008" sldId="278"/>
            <ac:inkMk id="5" creationId="{30EAB78A-9D53-438E-A29C-6576B19253B6}"/>
          </ac:inkMkLst>
        </pc:inkChg>
      </pc:sldChg>
      <pc:sldChg chg="modSp">
        <pc:chgData name="Tegischer Lukas" userId="f78daebb-0565-485c-bd0e-1cd035e796ff" providerId="ADAL" clId="{A61631A7-983A-4897-A8C4-72EC08C92782}" dt="2021-02-15T19:42:29.712" v="248" actId="6549"/>
        <pc:sldMkLst>
          <pc:docMk/>
          <pc:sldMk cId="1639698825" sldId="319"/>
        </pc:sldMkLst>
        <pc:spChg chg="mod">
          <ac:chgData name="Tegischer Lukas" userId="f78daebb-0565-485c-bd0e-1cd035e796ff" providerId="ADAL" clId="{A61631A7-983A-4897-A8C4-72EC08C92782}" dt="2021-02-15T19:42:29.712" v="248" actId="6549"/>
          <ac:spMkLst>
            <pc:docMk/>
            <pc:sldMk cId="1639698825" sldId="319"/>
            <ac:spMk id="5" creationId="{698545B3-22EB-4737-8E45-4C48D0AB7D26}"/>
          </ac:spMkLst>
        </pc:spChg>
      </pc:sldChg>
      <pc:sldChg chg="addSp delSp modSp mod delAnim">
        <pc:chgData name="Tegischer Lukas" userId="f78daebb-0565-485c-bd0e-1cd035e796ff" providerId="ADAL" clId="{A61631A7-983A-4897-A8C4-72EC08C92782}" dt="2021-02-15T19:19:19.246" v="26" actId="1076"/>
        <pc:sldMkLst>
          <pc:docMk/>
          <pc:sldMk cId="2086248420" sldId="321"/>
        </pc:sldMkLst>
        <pc:spChg chg="del">
          <ac:chgData name="Tegischer Lukas" userId="f78daebb-0565-485c-bd0e-1cd035e796ff" providerId="ADAL" clId="{A61631A7-983A-4897-A8C4-72EC08C92782}" dt="2021-02-15T19:18:14.034" v="1" actId="478"/>
          <ac:spMkLst>
            <pc:docMk/>
            <pc:sldMk cId="2086248420" sldId="321"/>
            <ac:spMk id="2" creationId="{DF9AD82B-585C-4E02-A952-CC5CBC20E9A7}"/>
          </ac:spMkLst>
        </pc:spChg>
        <pc:spChg chg="del">
          <ac:chgData name="Tegischer Lukas" userId="f78daebb-0565-485c-bd0e-1cd035e796ff" providerId="ADAL" clId="{A61631A7-983A-4897-A8C4-72EC08C92782}" dt="2021-02-15T19:19:10.428" v="16" actId="478"/>
          <ac:spMkLst>
            <pc:docMk/>
            <pc:sldMk cId="2086248420" sldId="321"/>
            <ac:spMk id="3" creationId="{E389344A-821D-4790-86D3-42D9EBA9EE43}"/>
          </ac:spMkLst>
        </pc:spChg>
        <pc:spChg chg="mod">
          <ac:chgData name="Tegischer Lukas" userId="f78daebb-0565-485c-bd0e-1cd035e796ff" providerId="ADAL" clId="{A61631A7-983A-4897-A8C4-72EC08C92782}" dt="2021-02-15T19:18:12.041" v="0" actId="20577"/>
          <ac:spMkLst>
            <pc:docMk/>
            <pc:sldMk cId="2086248420" sldId="32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61631A7-983A-4897-A8C4-72EC08C92782}" dt="2021-02-15T19:19:08.896" v="15" actId="1076"/>
          <ac:spMkLst>
            <pc:docMk/>
            <pc:sldMk cId="2086248420" sldId="321"/>
            <ac:spMk id="5" creationId="{37171A2D-15A0-4A03-B122-B570088DCC3E}"/>
          </ac:spMkLst>
        </pc:spChg>
        <pc:spChg chg="mod">
          <ac:chgData name="Tegischer Lukas" userId="f78daebb-0565-485c-bd0e-1cd035e796ff" providerId="ADAL" clId="{A61631A7-983A-4897-A8C4-72EC08C92782}" dt="2021-02-15T19:19:19.246" v="26" actId="1076"/>
          <ac:spMkLst>
            <pc:docMk/>
            <pc:sldMk cId="2086248420" sldId="321"/>
            <ac:spMk id="7" creationId="{F7650215-72A5-47C4-A3C7-538CB21BC798}"/>
          </ac:spMkLst>
        </pc:spChg>
      </pc:sldChg>
      <pc:sldChg chg="addSp delSp modSp add mod ord delAnim modAnim">
        <pc:chgData name="Tegischer Lukas" userId="f78daebb-0565-485c-bd0e-1cd035e796ff" providerId="ADAL" clId="{A61631A7-983A-4897-A8C4-72EC08C92782}" dt="2021-02-15T19:23:37.257" v="149" actId="20577"/>
        <pc:sldMkLst>
          <pc:docMk/>
          <pc:sldMk cId="1824115704" sldId="322"/>
        </pc:sldMkLst>
        <pc:spChg chg="del">
          <ac:chgData name="Tegischer Lukas" userId="f78daebb-0565-485c-bd0e-1cd035e796ff" providerId="ADAL" clId="{A61631A7-983A-4897-A8C4-72EC08C92782}" dt="2021-02-15T19:19:30.543" v="31" actId="478"/>
          <ac:spMkLst>
            <pc:docMk/>
            <pc:sldMk cId="1824115704" sldId="322"/>
            <ac:spMk id="2" creationId="{DF9AD82B-585C-4E02-A952-CC5CBC20E9A7}"/>
          </ac:spMkLst>
        </pc:spChg>
        <pc:spChg chg="del">
          <ac:chgData name="Tegischer Lukas" userId="f78daebb-0565-485c-bd0e-1cd035e796ff" providerId="ADAL" clId="{A61631A7-983A-4897-A8C4-72EC08C92782}" dt="2021-02-15T19:20:19.301" v="46" actId="478"/>
          <ac:spMkLst>
            <pc:docMk/>
            <pc:sldMk cId="1824115704" sldId="322"/>
            <ac:spMk id="3" creationId="{E389344A-821D-4790-86D3-42D9EBA9EE43}"/>
          </ac:spMkLst>
        </pc:spChg>
        <pc:spChg chg="mod">
          <ac:chgData name="Tegischer Lukas" userId="f78daebb-0565-485c-bd0e-1cd035e796ff" providerId="ADAL" clId="{A61631A7-983A-4897-A8C4-72EC08C92782}" dt="2021-02-15T19:23:37.257" v="149" actId="20577"/>
          <ac:spMkLst>
            <pc:docMk/>
            <pc:sldMk cId="1824115704" sldId="32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61631A7-983A-4897-A8C4-72EC08C92782}" dt="2021-02-15T19:20:15.303" v="45" actId="403"/>
          <ac:spMkLst>
            <pc:docMk/>
            <pc:sldMk cId="1824115704" sldId="322"/>
            <ac:spMk id="5" creationId="{32FD829B-4344-4944-AF91-540D8C3F7CBA}"/>
          </ac:spMkLst>
        </pc:spChg>
        <pc:spChg chg="add mod">
          <ac:chgData name="Tegischer Lukas" userId="f78daebb-0565-485c-bd0e-1cd035e796ff" providerId="ADAL" clId="{A61631A7-983A-4897-A8C4-72EC08C92782}" dt="2021-02-15T19:21:10.079" v="73" actId="1076"/>
          <ac:spMkLst>
            <pc:docMk/>
            <pc:sldMk cId="1824115704" sldId="322"/>
            <ac:spMk id="6" creationId="{4651C4F3-EA1B-4BAE-BE99-2475542D3B39}"/>
          </ac:spMkLst>
        </pc:spChg>
        <pc:spChg chg="del">
          <ac:chgData name="Tegischer Lukas" userId="f78daebb-0565-485c-bd0e-1cd035e796ff" providerId="ADAL" clId="{A61631A7-983A-4897-A8C4-72EC08C92782}" dt="2021-02-15T19:20:22.223" v="47" actId="478"/>
          <ac:spMkLst>
            <pc:docMk/>
            <pc:sldMk cId="1824115704" sldId="322"/>
            <ac:spMk id="7" creationId="{F7650215-72A5-47C4-A3C7-538CB21BC798}"/>
          </ac:spMkLst>
        </pc:spChg>
        <pc:spChg chg="add mod">
          <ac:chgData name="Tegischer Lukas" userId="f78daebb-0565-485c-bd0e-1cd035e796ff" providerId="ADAL" clId="{A61631A7-983A-4897-A8C4-72EC08C92782}" dt="2021-02-15T19:21:35.285" v="90" actId="1076"/>
          <ac:spMkLst>
            <pc:docMk/>
            <pc:sldMk cId="1824115704" sldId="322"/>
            <ac:spMk id="8" creationId="{DB4758C3-4A8C-472B-8C17-5A0A00ECF8C1}"/>
          </ac:spMkLst>
        </pc:spChg>
        <pc:spChg chg="add mod">
          <ac:chgData name="Tegischer Lukas" userId="f78daebb-0565-485c-bd0e-1cd035e796ff" providerId="ADAL" clId="{A61631A7-983A-4897-A8C4-72EC08C92782}" dt="2021-02-15T19:21:08.283" v="72" actId="1076"/>
          <ac:spMkLst>
            <pc:docMk/>
            <pc:sldMk cId="1824115704" sldId="322"/>
            <ac:spMk id="9" creationId="{461EE798-5469-4E30-92F5-D7959715DEBB}"/>
          </ac:spMkLst>
        </pc:spChg>
      </pc:sldChg>
      <pc:sldChg chg="addSp delSp modSp add mod ord">
        <pc:chgData name="Tegischer Lukas" userId="f78daebb-0565-485c-bd0e-1cd035e796ff" providerId="ADAL" clId="{A61631A7-983A-4897-A8C4-72EC08C92782}" dt="2021-02-15T19:23:34.650" v="148" actId="20577"/>
        <pc:sldMkLst>
          <pc:docMk/>
          <pc:sldMk cId="2138393815" sldId="323"/>
        </pc:sldMkLst>
        <pc:spChg chg="del">
          <ac:chgData name="Tegischer Lukas" userId="f78daebb-0565-485c-bd0e-1cd035e796ff" providerId="ADAL" clId="{A61631A7-983A-4897-A8C4-72EC08C92782}" dt="2021-02-15T19:22:04.280" v="96" actId="478"/>
          <ac:spMkLst>
            <pc:docMk/>
            <pc:sldMk cId="2138393815" sldId="323"/>
            <ac:spMk id="2" creationId="{DF9AD82B-585C-4E02-A952-CC5CBC20E9A7}"/>
          </ac:spMkLst>
        </pc:spChg>
        <pc:spChg chg="mod">
          <ac:chgData name="Tegischer Lukas" userId="f78daebb-0565-485c-bd0e-1cd035e796ff" providerId="ADAL" clId="{A61631A7-983A-4897-A8C4-72EC08C92782}" dt="2021-02-15T19:22:57.859" v="115" actId="20577"/>
          <ac:spMkLst>
            <pc:docMk/>
            <pc:sldMk cId="2138393815" sldId="323"/>
            <ac:spMk id="3" creationId="{E389344A-821D-4790-86D3-42D9EBA9EE43}"/>
          </ac:spMkLst>
        </pc:spChg>
        <pc:spChg chg="mod">
          <ac:chgData name="Tegischer Lukas" userId="f78daebb-0565-485c-bd0e-1cd035e796ff" providerId="ADAL" clId="{A61631A7-983A-4897-A8C4-72EC08C92782}" dt="2021-02-15T19:23:34.650" v="148" actId="20577"/>
          <ac:spMkLst>
            <pc:docMk/>
            <pc:sldMk cId="2138393815" sldId="32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61631A7-983A-4897-A8C4-72EC08C92782}" dt="2021-02-15T19:22:29.843" v="104" actId="1076"/>
          <ac:spMkLst>
            <pc:docMk/>
            <pc:sldMk cId="2138393815" sldId="323"/>
            <ac:spMk id="5" creationId="{4112B593-7921-44C7-81D2-6493C795E24B}"/>
          </ac:spMkLst>
        </pc:spChg>
        <pc:spChg chg="add mod">
          <ac:chgData name="Tegischer Lukas" userId="f78daebb-0565-485c-bd0e-1cd035e796ff" providerId="ADAL" clId="{A61631A7-983A-4897-A8C4-72EC08C92782}" dt="2021-02-15T19:22:45.757" v="112" actId="1076"/>
          <ac:spMkLst>
            <pc:docMk/>
            <pc:sldMk cId="2138393815" sldId="323"/>
            <ac:spMk id="6" creationId="{2DA27859-0F2B-4BB7-BB80-370D778C4864}"/>
          </ac:spMkLst>
        </pc:spChg>
        <pc:spChg chg="mod">
          <ac:chgData name="Tegischer Lukas" userId="f78daebb-0565-485c-bd0e-1cd035e796ff" providerId="ADAL" clId="{A61631A7-983A-4897-A8C4-72EC08C92782}" dt="2021-02-15T19:23:29.341" v="145" actId="1076"/>
          <ac:spMkLst>
            <pc:docMk/>
            <pc:sldMk cId="2138393815" sldId="323"/>
            <ac:spMk id="7" creationId="{F7650215-72A5-47C4-A3C7-538CB21BC798}"/>
          </ac:spMkLst>
        </pc:spChg>
      </pc:sldChg>
      <pc:sldChg chg="addSp delSp modSp add mod delAnim modAnim">
        <pc:chgData name="Tegischer Lukas" userId="f78daebb-0565-485c-bd0e-1cd035e796ff" providerId="ADAL" clId="{A61631A7-983A-4897-A8C4-72EC08C92782}" dt="2021-02-15T19:28:05.667" v="246"/>
        <pc:sldMkLst>
          <pc:docMk/>
          <pc:sldMk cId="2738696002" sldId="324"/>
        </pc:sldMkLst>
        <pc:spChg chg="add mod">
          <ac:chgData name="Tegischer Lukas" userId="f78daebb-0565-485c-bd0e-1cd035e796ff" providerId="ADAL" clId="{A61631A7-983A-4897-A8C4-72EC08C92782}" dt="2021-02-15T19:25:52.536" v="231" actId="122"/>
          <ac:spMkLst>
            <pc:docMk/>
            <pc:sldMk cId="2738696002" sldId="324"/>
            <ac:spMk id="2" creationId="{C6F81AC3-E06E-46A8-AA82-F22A0F23790E}"/>
          </ac:spMkLst>
        </pc:spChg>
        <pc:spChg chg="add del mod">
          <ac:chgData name="Tegischer Lukas" userId="f78daebb-0565-485c-bd0e-1cd035e796ff" providerId="ADAL" clId="{A61631A7-983A-4897-A8C4-72EC08C92782}" dt="2021-02-15T19:27:46.965" v="241" actId="478"/>
          <ac:spMkLst>
            <pc:docMk/>
            <pc:sldMk cId="2738696002" sldId="324"/>
            <ac:spMk id="3" creationId="{05C053FD-0F96-45C4-83A3-D99A79D17DBC}"/>
          </ac:spMkLst>
        </pc:spChg>
        <pc:spChg chg="mod">
          <ac:chgData name="Tegischer Lukas" userId="f78daebb-0565-485c-bd0e-1cd035e796ff" providerId="ADAL" clId="{A61631A7-983A-4897-A8C4-72EC08C92782}" dt="2021-02-15T19:23:53.150" v="151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61631A7-983A-4897-A8C4-72EC08C92782}" dt="2021-02-15T19:23:54.592" v="152" actId="478"/>
          <ac:spMkLst>
            <pc:docMk/>
            <pc:sldMk cId="2738696002" sldId="324"/>
            <ac:spMk id="5" creationId="{32FD829B-4344-4944-AF91-540D8C3F7CBA}"/>
          </ac:spMkLst>
        </pc:spChg>
        <pc:spChg chg="del">
          <ac:chgData name="Tegischer Lukas" userId="f78daebb-0565-485c-bd0e-1cd035e796ff" providerId="ADAL" clId="{A61631A7-983A-4897-A8C4-72EC08C92782}" dt="2021-02-15T19:23:56.007" v="153" actId="478"/>
          <ac:spMkLst>
            <pc:docMk/>
            <pc:sldMk cId="2738696002" sldId="324"/>
            <ac:spMk id="6" creationId="{4651C4F3-EA1B-4BAE-BE99-2475542D3B39}"/>
          </ac:spMkLst>
        </pc:spChg>
        <pc:spChg chg="add mod">
          <ac:chgData name="Tegischer Lukas" userId="f78daebb-0565-485c-bd0e-1cd035e796ff" providerId="ADAL" clId="{A61631A7-983A-4897-A8C4-72EC08C92782}" dt="2021-02-15T19:27:57.031" v="245" actId="1076"/>
          <ac:spMkLst>
            <pc:docMk/>
            <pc:sldMk cId="2738696002" sldId="324"/>
            <ac:spMk id="7" creationId="{84DFE18B-7ABD-40CC-BD85-D97C1571E768}"/>
          </ac:spMkLst>
        </pc:spChg>
        <pc:spChg chg="del">
          <ac:chgData name="Tegischer Lukas" userId="f78daebb-0565-485c-bd0e-1cd035e796ff" providerId="ADAL" clId="{A61631A7-983A-4897-A8C4-72EC08C92782}" dt="2021-02-15T19:23:56.007" v="153" actId="478"/>
          <ac:spMkLst>
            <pc:docMk/>
            <pc:sldMk cId="2738696002" sldId="324"/>
            <ac:spMk id="8" creationId="{DB4758C3-4A8C-472B-8C17-5A0A00ECF8C1}"/>
          </ac:spMkLst>
        </pc:spChg>
        <pc:spChg chg="del">
          <ac:chgData name="Tegischer Lukas" userId="f78daebb-0565-485c-bd0e-1cd035e796ff" providerId="ADAL" clId="{A61631A7-983A-4897-A8C4-72EC08C92782}" dt="2021-02-15T19:23:56.007" v="153" actId="478"/>
          <ac:spMkLst>
            <pc:docMk/>
            <pc:sldMk cId="2738696002" sldId="324"/>
            <ac:spMk id="9" creationId="{461EE798-5469-4E30-92F5-D7959715DEBB}"/>
          </ac:spMkLst>
        </pc:spChg>
        <pc:spChg chg="add mod">
          <ac:chgData name="Tegischer Lukas" userId="f78daebb-0565-485c-bd0e-1cd035e796ff" providerId="ADAL" clId="{A61631A7-983A-4897-A8C4-72EC08C92782}" dt="2021-02-15T19:25:19.915" v="184" actId="20577"/>
          <ac:spMkLst>
            <pc:docMk/>
            <pc:sldMk cId="2738696002" sldId="324"/>
            <ac:spMk id="10" creationId="{B0342272-541D-401A-B614-3753D31DA80F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5T19:41:31.5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6073 9709 1047 0,'-2'0'360'0,"1"0"-336"15,0 0-23-15,0 0-5 0,-1 0 1 16,1 0 5-16,1 4 2 16,1-1 9-16,2 3 8 15,14 5 19-15,37 31 6 16,-30-27 0-16,8 4-6 16,6-4-14-16,-2-3-7 0,13 2-8 15,-2-4-2-15,0 4-4 16,-2 0 0-16,-4 2-1 15,-2 2 2-15,-8 0 3 16,-2-2 0-16,-10 0 0 16,1 4-1-16,-8-6-5 15,-1-2-3-15,-5 1-7 16,-5-3-11-16,-9 2-43 16,-5 1-51-16,-6-4-308 15,-3-1 284-15</inkml:trace>
  <inkml:trace contextRef="#ctx0" brushRef="#br0" timeOffset="369.46">5993 10195 668 0,'-2'-5'283'0,"7"-4"-135"0,4-5-97 15,10-7-7-15,5 3 13 16,6-2 15-16,2 1 2 15,3-2-14-15,1-1-13 0,5-6-23 16,3 1-5-16,3-7-11 16,2 1-3-16,0-6-1 15,1-4-2-15,4-3-1 16,2-2-1-16,-3 3-6 16,0 4-12-16,-10 15-193 15,-8 7 153 1</inkml:trace>
  <inkml:trace contextRef="#ctx0" brushRef="#br0" timeOffset="1264.43">6807 9286 410 0,'-10'3'214'0,"2"-3"-19"16,5 0-153-16,-1-1-34 15,0-4 1-15,3 4 17 16,-1 0 17-16,1-1 40 16,0 1 11-16,0 0-5 15,0-13-15-15,2-2-39 16,14-30-12-16,2 30-10 16,3-1-1-16,4 2-1 0,3 1-2 0,4 6-3 15,-1 2-2-15,1 8-2 16,-4 4-1-16,-3 6 0 15,-1 5-1-15,-8 2 0 16,-5 1 1-16,-10 5 0 16,-7 1 0-16,-9 4 1 15,-4 3 1-15,-2-1 4 0,-4 0 3 16,-6-8 5-16,0 0 0 16,-2-3 0-16,4-4-2 15,8 0-6-15,0-2-2 16,15-3-7-16,1-1-2 15,8 2-2-15,9-3 3 16,4 2 3 0,6-4 1-16,8-4 4 15,-1-1-1-15,5-4-1 16,0 1 0-16,3-1-3 16,-3 0-1-16,-2 3-24 15,-1 0-47-15,-9 5-218 16,-4 2 195-16</inkml:trace>
  <inkml:trace contextRef="#ctx0" brushRef="#br0" timeOffset="1687.75">7240 9399 1155 0,'5'-10'407'15,"3"4"-344"-15,18 2-66 0,38-28-4 16,-30 29 0-16,3-3 2 16,0 3 2-16,-4-4 3 15,-3 1 2-15,-2 5 3 16,-6-5 0-16,-9 5-3 15,-2 1-4-15,-7 1-47 16,-2 5-58 0,-4 5 67-16</inkml:trace>
  <inkml:trace contextRef="#ctx0" brushRef="#br0" timeOffset="2003.83">7404 9211 946 0,'-34'-58'312'0,"34"69"-315"15,1 6-6-15,1 9 6 16,-1 6 2-16,-1 8 1 16,-3 1 0-16,-1 5-1 15,-3-2 0-15,0-4 1 16,0-2 2-16,1-4 0 16,4-3 0-16,2-8-3 0,2-5-17 0,5-10 12 15</inkml:trace>
  <inkml:trace contextRef="#ctx0" brushRef="#br0" timeOffset="2604.61">7951 9038 1049 0,'-4'-9'378'0,"-1"0"-284"16,-3 4-128-16,-2 4 0 0,-5 4 7 15,-3 4 9-15,-6 3 18 16,1 0 4-16,-2 5 14 16,-3 4 3-16,4 5 3 31,-7 1-2-31,4 4-14 0,1 2-4 16,7 7-4-16,11 4-2 15,0 4-2-15,8 3 1 16,5-2 0-16,2-1 1 15,10-4 1-15,3 0-1 16,5-10 0-16,3-2 0 16,5-9 1-16,-1-4 2 15,4-9 3-15,1-2 1 0,-4-9 3 16,-2-4 2-16,-5-6 3 16,-4-2 1-16,-7-8 1 15,-4-1 0-15,-7-6 0 16,-7-5 4-16,-7 5 6 15,-4-1 6-15,-8 7 11 16,-1 2 7-16,-1 8 16 16,-2 7 1-16,-3 7-15 15,2 8-11-15,1 6-37 16,-3 0-21-16,7 3-56 16,0-2-39-16,5-7 67 15</inkml:trace>
  <inkml:trace contextRef="#ctx0" brushRef="#br0" timeOffset="8283.68">2302 10165 543 0,'28'91'225'0,"-32"-90"-140"16,6 1-36-16,0-2-25 15,-2 0-8-15,0 0-1 16,0 0-1-16,10-1-9 16,1 0 1-16,0-1 8 15,28-9 9-15,-28 8 16 16,1 3 8-16,1-1 5 15,1 3-1-15,1 2-2 0,2-1 0 16,4-1-7-16,1-3-5 16,2-3-10-16,-1-5-7 0,3 0-6 15,0 2-2-15,-2-3-3 16,1 3-2-16,-6 5-1 16,0-3-2-16,-2 5 1 15,-1 2 1-15,0 2 2 16,-1 3 1-16,-2 2 3 15,1 1 1 1,-6 2 4-16,3-1-1 16,0 1-1-16,-6-2-3 15,1-4-2-15,-5 0 0 16,-1-1 1-16,-3-5 7 16,2 0 9-16,0-2 5 15,-1 1 0-15,1 0-5 0,0 0-10 16,-15-8-4-16,-31-31-4 15,29 31-2-15,1 1-2 16,0-2-2-16,-4 2 0 16,1 0-1-16,-1-3 0 0,-4 3-1 15,-1-2 0-15,0-1 0 16,0 3 5-16,3 1 3 16,2 5 4-1,0 0 0-15,11 1-4 31,5 0-4-31,1 1-3 0,-16-2-1 0,6 0-1 16,3 2 0-16,8 0 0 16,3 1-1-16,-1 2 0 15,0-5 0-15,1 2-2 16,-1 0-1-16,1 0 0 0,0 0 0 16,0 0 2-16,0 0 1 15,0 0-1-15,13 5 0 16,-2-2-5-16,32 11-48 0,-33-8-188 15,-2 2 168-15</inkml:trace>
  <inkml:trace contextRef="#ctx0" brushRef="#br0" timeOffset="9709.15">3896 10284 401 0,'30'2'183'0,"-30"-11"-54"15,0-3-110-15,8 5-1 16,-4 1-3-16,4 3 5 16,1 3 19-16,-2-1 12 0,4 1 11 15,-2 0 1-15,6 0-9 16,-1 0-7-16,5 0-14 15,2 0-7-15,6 1-12 16,-2-1-6-16,-1 1-3 16,-2 3-1-16,-1-1 6 0,0 1 6 15,-2 0 11-15,3-2 6 16,-6-2 6-16,2 3 0 16,-8-3-2-1,0-3-1-15,-2 3-1 16,-3-3 2-16,-3 1 11 15,0-1 2-15,-4 2-7 16,1 0-6-16,0 0-20 16,-6-1-6-16,-14-4-3 15,-36-3 1-15,22 5 2 16,1 3 1-16,-2 1 1 0,0-2 0 16,1 2 0-16,2-1-2 0,1-5-2 15,1 1-2-15,0-3-2 16,2-1 0-16,3 2 7 15,7-1 5-15,4 1 4 16,1 2-1-16,7 3-8 31,-2 0-7-31,10 2-7 16,1-1-3-16,3 1-1 0,-5 0 0 16,0 0 3-16,0 0-1 15,3 0 2-15,11 2-1 16,3 3 1-16,35 16 0 15,-25-10 0-15,2 1 1 16,1 2 0-16,2-3 0 0,0-2 1 16,0-1-1-16,0-3 1 15,1 3 0-15,-3-6 2 0,-2 0-1 16,-3-3 1-16,-4-3 0 16,-6 1 0-16,-1 1 1 15,-6-2 2-15,-5 2 2 16,-2-1 8-16,-1-3 6 0,-1 5 5 15,0 0 0-15,0-1-2 16,-15-6-5-16,-35-11-2 16,28 13-2-16,-1 0-2 15,-5 3-2-15,2 0-2 16,1 2-1-16,-5 0-2 16,0 0-2-1,1 0-3-15,0 1 0 16,3 0-1-16,4 3 0 15,0-3-3-15,3-2-2 16,2-4-10-16,3-3-11 0,8 2-45 16,4-1-43-16,5 1-137 15,4 1-232-15,9 3 314 16</inkml:trace>
  <inkml:trace contextRef="#ctx0" brushRef="#br0" timeOffset="14001.67">8249 9956 807 0,'32'41'308'0,"-25"-43"-195"16,11 1-110-16,2-2-1 15,8 0-1-15,4 1 0 16,5-6-1-16,2 0 0 16,4-1 1-16,-2-3-1 0,0 6 1 15,0 2 1-15,-4-1-1 16,-4 1 0-16,-3-1-6 16,-4 2-23-16,-8 1-92 15,-1 2-58-15,-7-2 101 16</inkml:trace>
  <inkml:trace contextRef="#ctx0" brushRef="#br0" timeOffset="14324.14">8358 9897 860 0,'-65'28'312'15,"69"-31"-241"-15,9 0-60 16,4 2-2-16,9 0-1 15,4 1-4-15,5 0-5 16,0-3-7-16,2-6-15 16,1-1-14-16,-5-3-68 0,4 4-56 15,-1 0 100 1</inkml:trace>
  <inkml:trace contextRef="#ctx0" brushRef="#br0" timeOffset="14857.26">9041 9760 599 0,'14'68'236'0,"2"-53"-134"16,8 1-93-16,8-1 7 16,3 0 6-16,2-3 12 0,-2 2 5 0,7 0 2 15,1-3-1-15,0 5 3 16,2 1-1-16,-1 0-5 15,-3 1-5-15,-5-1-11 16,6-1-5-16,-4 2-9 16,-2-4-4-16,-9-2-10 31,-9-1-13-31,-9-3-71 0,-2 1-69 16,-7-1 99-16</inkml:trace>
  <inkml:trace contextRef="#ctx0" brushRef="#br0" timeOffset="15206.02">9063 10198 975 0,'-18'4'334'0,"7"-4"-312"15,4 0-23-15,6-4-14 16,5 2-3-16,3-11 3 16,7-1 5-16,9-4 12 0,0-5 6 15,11 2 8-15,-2-3 1 16,6-5-2-16,5-2-4 15,5-7-7-15,4-1-4 16,6 2-5-16,2-1-7 16,-4 7-70-16,2 1-70 15,-13 1 94-15</inkml:trace>
  <inkml:trace contextRef="#ctx0" brushRef="#br0" timeOffset="16059.29">10347 9173 625 0,'-13'-7'280'15,"-3"-1"-88"-15,-1 0-141 16,-3 3-7-16,-6 3-6 15,-5 1-7-15,-5 4-16 16,-2 2-6-16,-1 0-5 16,1 3 0-16,6 1 0 15,6 2-1-15,10 2 0 16,-1 0 0-16,7 1-3 16,5 3 0-16,8 2-2 0,9 0-1 15,9 1-1 1,8-3-1-16,9 3 0 0,7-2 0 15,4 0 1-15,-3-3-1 16,1-2 3-16,-3 1 1 0,-5-2 1 0,-2 0 2 16,-4 1 1-16,-1 0-1 15,-7 3 1-15,-7-3 0 16,-10 0 1-16,-4-1 1 16,-4-1 7-16,-2 0 1 15,-2-2 4-15,-6 0-2 0,-12 1-6 16,-7-2-3-16,-9-2-3 15,-1-1 1-15,0-5-1 16,-1-2 0-16,3-7-1 16,-1-8 0-16,5 1 0 31,4-7 1-31,7 0 3 16,5-1 3-16,12-1 6 0,2 0 1 15,12 5 0-15,4-1-3 16,6 2-5-16,8 4-2 15,2 0-2-15,0-2-3 16,2 3 0-16,-2-3 0 16,-1 0 0-16,2-1-1 0,-7-2 2 15,0 1-1-15,-8 2 2 16,-5 0 3-16,-9 1 5 16,-2-1 8-16,-10 2 12 15,-3 4 3-15,-9 2-6 16,-3 4-7-16,-8 10-17 15,-2 4-8 1,-5 12-57-16,-3 5-60 0,-1 6 76 16</inkml:trace>
  <inkml:trace contextRef="#ctx0" brushRef="#br0" timeOffset="16645.03">8906 10574 842 0,'54'-19'286'0,"18"-1"-272"0,5-1-5 15,9 3 1-15,4-1-2 16,5 2-1-16,4 4-2 15,0 1 0 1,2-1 5-16,2 0 17 16,-1-1 7-16,-3 1 7 15,-2 1 0-15,-6 2-12 16,-4 2-6-16,-4 6-8 16,-8-2-3-16,-8 4-7 15,-4 1-4-15,-13 2-12 0,-2 4-25 16,-15 3-91-16,-8-2-72 0,-10 3 118 15</inkml:trace>
  <inkml:trace contextRef="#ctx0" brushRef="#br0" timeOffset="30012.27">7721 14296 705 0,'34'-27'326'0,"-44"10"-87"0,-3-3-205 15,4-2-16-15,0 0-3 16,-3-1 1-16,-3 0 6 16,-1 5 4-16,-3 2 8 15,-1 4 4-15,7 9-5 16,-5 0-6-16,3 5-12 16,-1 2-6-16,-5 5-6 0,4 5-3 15,-1 9-2-15,0 5 0 16,4 9-1-16,3 2 0 15,4 5 2-15,4 0 0 16,10 1 1-16,6 0 1 16,9-7 0-16,6 1 1 15,3-10 1-15,0-9 1 0,1-9 8 16,5-10 8-16,1-18 20 16,1-10 9-16,5-14 9 15,-6-10-2-15,-3-2-13 16,-4-1-9-16,-8-3-17 15,-7 3-6-15,-9 1-8 16,-8 2-1-16,-13 9-2 16,-5 2-2-16,-11 14-8 15,-1 5 0-15,-4 14 0 16,0 7 0-16,4 14 4 16,2 4 0-16,7 11 0 15,4 1-2-15,14 4 3 16,2-2 0-16,10-3 2 15,7-2 2-15,7-4 2 0,7-2 0 16,9-3 2-16,2-3 0 16,3-3 0-16,1 1-2 15,-2 1 0-15,0 0-1 0,-2 5-1 16,-1 3-3-16,-6 5-21 16,-7 0-26-16,-5 3-87 31,-10-1-84-31,-1-2 136 15</inkml:trace>
  <inkml:trace contextRef="#ctx0" brushRef="#br0" timeOffset="30744.66">8080 13696 817 0,'-57'-52'346'0,"51"35"-152"0,5 0-150 16,0-2-10-16,4 3-8 16,2 1-7-16,2 2-11 15,2 1-4-15,6 4-1 16,1 2 0-16,3 5 5 16,-2 2 1-16,-6 7 2 15,1 3 1-15,1 7-2 16,0 2-1-16,-1 4-1 15,-2-1 0-15,-4-3-3 16,-5-1-1-16,0-3-1 16,2 0-1-16,-6-3-1 15,0-2 0-15,-5 2 0 16,-5 1 1-16,-2 4-1 16,-2 2 1-16,1 2 1 0,0-3 0 15,2 1 1-15,8-3-2 16,3-3-1-16,3-1-1 15,9-6-3-15,1 1 1 16,6-2-2-16,3-2 1 16,8 0-1-16,-1-3-1 15,4-2-10 1,2-3-20-16,-5-2-84 16,3-1-56-16,-2-2-207 15,-1-1 235-15</inkml:trace>
  <inkml:trace contextRef="#ctx0" brushRef="#br0" timeOffset="31214.23">8551 13710 878 0,'0'3'346'0,"0"-3"-202"0,15 8-85 0,32 7-20 15,-20-16-3-15,-2-2-19 16,1 1-7-16,2-1-6 15,-6 1-1-15,0-3 0 16,0 2 0-16,0-2-3 16,-3 1-6-16,-2 2-94 15,-4 1-105 1,-7 1 128-16</inkml:trace>
  <inkml:trace contextRef="#ctx0" brushRef="#br0" timeOffset="31599.26">8725 13583 221 0,'-30'-17'172'0,"28"33"25"16,-2 6-52-16,2 2-15 0,0 5-37 15,2 3-27-15,0 3-43 16,0 2-16-16,1-3-22 16,-1 1-11-16,-1-5-35 15,-1-4-28-15,2-1-76 16,3-6 100-16</inkml:trace>
  <inkml:trace contextRef="#ctx0" brushRef="#br0" timeOffset="32184.54">9243 13357 680 0,'-5'7'305'0,"-1"3"-96"16,-3 4-166-16,0 4-9 16,-2 1-3-16,0 1-6 15,-4 4-11-15,-1-2-7 16,0 1-2-16,-2 1 3 16,3-2 2-16,5 5 0 0,1-2-4 31,2-1-4-31,1-2-3 15,4-4-4-15,2 0-1 16,4-3-3-16,3 0 0 16,2-1 0-16,3-2 5 15,1-3 2-15,7-2 3 16,0-2 2-16,7-6 2 0,4-1-1 16,4-7-1-16,1-1-2 0,0 1-1 15,0-4 0-15,-3 4-4 16,-3 0-2-16,-1 3-47 15,-4 5-33-15,-10 1-93 16,-3 2-51-16,-8 0 143 16</inkml:trace>
  <inkml:trace contextRef="#ctx0" brushRef="#br0" timeOffset="32438.85">9359 13477 712 0,'2'-7'251'0,"2"7"-214"0,-2 2-25 15,-2-2 0-15,0 4 0 16,2 24-1-16,2 33-3 15,-6-19-8 1,-1 1 0-16,3 4-21 16,0 0-47-16,-1-2-155 0,-1-1 146 15</inkml:trace>
  <inkml:trace contextRef="#ctx0" brushRef="#br0" timeOffset="32748.57">9743 13621 962 0,'13'8'360'0,"0"-1"-236"16,10 0-126-16,2-3-5 16,3-2 0-16,1-3-2 15,-1-6 3 1,3 0-1-16,-3 1 7 16,-1 1 0-16,-1 3 4 15,-7-1-59-15,-4 2 42 16</inkml:trace>
  <inkml:trace contextRef="#ctx0" brushRef="#br0" timeOffset="33080.75">9869 13495 714 0,'0'-1'303'0,"0"0"-113"16,1 1-180-16,2 2-6 0,3 27-3 15,26 38-1-15,-31-25-7 16,-2 1 0-16,-3 2 2 16,0 0 2-16,2-1 4 15,-2-3-37-15,4-9 27 16</inkml:trace>
  <inkml:trace contextRef="#ctx0" brushRef="#br0" timeOffset="33835.1">10602 13388 730 0,'21'5'329'0,"-5"-3"-122"16,-4-1-149-16,-2 3-33 15,-5-4 7-15,-5 0 13 16,-2 2 7-16,1-2 1 16,0 0-7-16,-29 1-12 0,-34 3-12 15,26-3-22-15,-4 0-8 16,-6-1-12-16,2-3-2 15,-1-2 3 1,4-2-1-16,8-1-7 16,1 1-3-16,9 0 0 15,5 5 6-15,9 2 16 16,3 1 2-16,6 9-4 16,4 3-2-16,7 11 4 0,6 5 4 15,1 6 7-15,1-2 3 16,3 3-2-16,-4 0-3 15,-2-2-1-15,-5 4-2 16,-7 1 1-16,-2 2 0 0,-4-7 1 16,-3-3 0-16,1-14 1 15,0-7-7-15,5-10-7 16,2-6-3-16,3-5-15 16,2-7 1-16,3-5 4 15,3-2 4-15,8 0 14 16,2 2 6-1,4-1 2-15,3 5 1 0,6 3 2 16,2 3 2-16,2 8 2 16,0 3 2-16,1 4 3 15,-3 7 0-15,-5 1 6 16,-5 4 9-16,-11 4 14 16,-4 1 7-16,-9 5 10 15,-3 1 1-15,-8-1-7 16,-6 4-5-16,-11-1-15 15,-3-1-10-15,-9-1-14 16,-2 0-2-16,0-3-6 16,-2-5-7-16,-3-2-38 0,2-2-28 15,0-11-76-15,2 0-58 0,5-5 132 16</inkml:trace>
  <inkml:trace contextRef="#ctx0" brushRef="#br0" timeOffset="34336.36">10903 14236 1158 0,'8'4'456'16,"1"0"-255"-16,12-2-188 0,4-2-11 16,12 0 1-16,4-1 1 15,1-1-2-15,2-1 0 16,-5 2 0-16,-4-2 0 15,-2 1 0-15,-3 1-1 16,-6 1 0-16,-3 3-1 16,-7-2-37-16,-2 1-43 0,-6-2-155 15,-3-1 148-15</inkml:trace>
  <inkml:trace contextRef="#ctx0" brushRef="#br0" timeOffset="34598.65">10929 14153 1235 0,'-1'0'435'0,"1"0"-376"0,23-3-46 15,52-7-14-15,-25 0-2 16,5 0-10-16,-2 1-3 16,-5 3-8-16,-6 4-7 0,-11 4-67 15,-9 5-99-15,-12 7 126 16</inkml:trace>
  <inkml:trace contextRef="#ctx0" brushRef="#br0" timeOffset="35787.25">11861 14247 1127 0,'0'0'405'0,"0"0"-332"16,-1-1-78-16,-1 0-33 15,-2 0 16-15,-13-2 1 16,-32 1-5-16,27 9 0 0,-1 5 6 15,-3 6 37-15,-1 0 16 16,5 3 6-16,5 0-3 0,9 0-19 16,8 6-8-16,11 0 0 15,9-2 1-15,13 7 10 16,2-6 3-16,5-2 0 16,4-2 1-16,2-17-6 0,7 0-2 15,5-14 2-15,-3-5 4 16,-4-8 9-16,-7-5 2 15,-12-6-3-15,-4-2-7 16,-13-2-10-16,-10-4-4 16,-16 0-9-16,-7-2-6 0,-17 4-12 15,-3 3-3-15,-9 8-2 16,1 3 3-16,-4 9 9 31,8 7 5-31,12 11 6 16,0 5 2-16,17 10-7 15,-1 5-9-15,8 1-27 0,6 6-4 16,8 4 6-16,12-2 10 16,9 2 27-16,4-2 5 15,11-3 6-15,-3 4-2 16,7-1-1-16,-5 0-2 0,5 4 2 16,-5-4 2-16,-5-1-2 15,-2 0-3-15,-9-3-14 16,-5-5-44-16,-10-4-136 15,0-4-183-15,-10-7 229 16</inkml:trace>
  <inkml:trace contextRef="#ctx0" brushRef="#br0" timeOffset="36403.83">12101 13806 1019 0,'56'23'365'0,"-24"-43"-301"16,3-1-47-16,1-6-14 15,-4-2 0-15,-2 1-1 16,-6 0-1-16,-3 4 1 0,1 2 0 16,-10 4 3-16,0 3-1 15,-6 2-4-15,-4 1-10 16,1 6-23-16,2 3-5 15,1 5 0 1,-3 5 9-16,0 8 21 16,-3 4 6-16,0 11 4 15,1 5 2-15,-1 4 5 16,1-1 0-16,0-1 1 16,3-3-1-16,0-7-6 15,2 1-1-15,0-8-7 16,1-1-7-16,-4-5-48 15,-2-6-52-15,-1-4 70 0</inkml:trace>
  <inkml:trace contextRef="#ctx0" brushRef="#br0" timeOffset="36788.04">12527 13842 646 0,'61'-50'359'16,"-59"49"-46"-16,2-4-199 15,3-4-101-15,2 1-4 0,4-5 0 16,1-1 0-16,4-5-4 16,-2-7-3-16,1-1 2 31,-2-3 2-31,-2 5 3 15,0 3 0-15,-2 7-2 16,0 3-2-16,-8 4-4 0,2 5-1 16,-6 6 2-16,1 9 9 15,0 8 17-15,-2 0 9 16,0 7 3-16,-2 1-4 16,4 4-13-16,1 4-7 0,3-4-10 15,6-1-3-15,0-4-9 16,-1-4-8-16,-1-5-46 15,-1 0-50-15,-5-11 69 16</inkml:trace>
  <inkml:trace contextRef="#ctx0" brushRef="#br0" timeOffset="37357.94">11620 14777 1440 0,'-4'7'495'0,"4"-3"-468"16,7-2-50-16,15-4-15 16,8-4 1-16,16-4 15 15,5-6 6-15,5-1 4 16,7 2 7-16,12 2 4 16,6 0 1-16,15 1 1 0,0 0 1 15,10 4-1-15,1 0 1 16,-3 0 1-16,-2 5 0 15,-14 2 7-15,-9 1 2 16,-10 6 2-16,-6-3-1 16,-14 2-8-16,-7-1-5 15,-18 0-53 1,-9 2-47-16,-15-1-132 16,-10 0-161-16,-20 1 251 15</inkml:trace>
  <inkml:trace contextRef="#ctx0" brushRef="#br0" timeOffset="37742.61">11805 14772 1172 0,'30'83'462'0,"8"-88"-290"16,15-9-123-16,26-2-32 16,14-5 1-16,6-2 0 15,-3 1-4-15,4-2-9 16,-5 3-1-16,1 4 1 15,-1 2 3-15,-11 1 4 0,-1 3 0 16,-4 2-4-16,-5 3-5 16,-8 6-9-16,-9 3-11 0,-19 4-61 15,-8 2-41-15,-15-1-191 16,-9-1 194-16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2334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619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0732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nvbrwvobs2.snv.at/matura.wiki/index.php?title=Faktor&amp;action=view" TargetMode="Externa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Potenzregeln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4419194" y="411200"/>
            <a:ext cx="33536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- Potenz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E3E605A-B850-4FBB-85D5-2B0C2E7FB2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890" y="2694503"/>
            <a:ext cx="4287116" cy="221392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4B40B646-04F2-4E47-A109-C9A9F88897FE}"/>
              </a:ext>
            </a:extLst>
          </p:cNvPr>
          <p:cNvSpPr/>
          <p:nvPr/>
        </p:nvSpPr>
        <p:spPr>
          <a:xfrm>
            <a:off x="1519121" y="1477991"/>
            <a:ext cx="9153756" cy="734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Eine </a:t>
            </a:r>
            <a:r>
              <a:rPr lang="de-AT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Potenz</a:t>
            </a:r>
            <a:r>
              <a:rPr lang="de-A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ist ein </a:t>
            </a:r>
            <a:r>
              <a:rPr lang="de-AT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Produkt</a:t>
            </a:r>
            <a:r>
              <a:rPr lang="de-A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aus </a:t>
            </a:r>
            <a:r>
              <a:rPr lang="de-AT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gleichen Faktoren</a:t>
            </a:r>
            <a:r>
              <a:rPr lang="de-A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und besteht aus einer </a:t>
            </a:r>
            <a:r>
              <a:rPr lang="de-AT" sz="20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Basis</a:t>
            </a:r>
            <a:r>
              <a:rPr lang="de-A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und einer </a:t>
            </a:r>
            <a:r>
              <a:rPr lang="de-AT" sz="20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Hochzahl</a:t>
            </a:r>
            <a:r>
              <a:rPr lang="de-A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dem sogenannten </a:t>
            </a:r>
            <a:r>
              <a:rPr lang="de-A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Exponenten.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789C8238-2582-4A93-9332-B56C170DF3B1}"/>
                  </a:ext>
                </a:extLst>
              </p:cNvPr>
              <p:cNvSpPr/>
              <p:nvPr/>
            </p:nvSpPr>
            <p:spPr>
              <a:xfrm>
                <a:off x="6509996" y="3139951"/>
                <a:ext cx="5062194" cy="15341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𝒂</m:t>
                        </m:r>
                      </m:e>
                      <m:sup>
                        <m:r>
                          <a:rPr lang="de-AT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𝒏</m:t>
                        </m:r>
                      </m:sup>
                    </m:sSup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∙…∙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d>
                      <m:dPr>
                        <m:ctrlPr>
                          <a:rPr lang="de-AT" sz="24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4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𝑛</m:t>
                        </m:r>
                        <m:r>
                          <a:rPr lang="de-AT" sz="24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de-AT" sz="24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𝑚𝑎𝑙</m:t>
                        </m:r>
                      </m:e>
                    </m:d>
                  </m:oMath>
                </a14:m>
                <a:r>
                  <a:rPr lang="de-AT" sz="2400" b="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4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de-AT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𝟑</m:t>
                        </m:r>
                      </m:sup>
                    </m:sSup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de-AT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de-AT" sz="2400" dirty="0"/>
                  <a:t> </a:t>
                </a: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789C8238-2582-4A93-9332-B56C170DF3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996" y="3139951"/>
                <a:ext cx="5062194" cy="15341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7242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850210" y="404845"/>
            <a:ext cx="2491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Potenzregel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87EB5282-1926-49A3-92BA-0C25F87E2151}"/>
                  </a:ext>
                </a:extLst>
              </p:cNvPr>
              <p:cNvSpPr/>
              <p:nvPr/>
            </p:nvSpPr>
            <p:spPr>
              <a:xfrm>
                <a:off x="1228725" y="1235244"/>
                <a:ext cx="9734549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mit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derselben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Basis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werden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multipliziert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Exponenten addiert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b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3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  <m:r>
                        <a:rPr lang="de-AT" sz="3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87EB5282-1926-49A3-92BA-0C25F87E21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725" y="1235244"/>
                <a:ext cx="9734549" cy="1169551"/>
              </a:xfrm>
              <a:prstGeom prst="rect">
                <a:avLst/>
              </a:prstGeom>
              <a:blipFill>
                <a:blip r:embed="rId5"/>
                <a:stretch>
                  <a:fillRect t="-314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389344A-821D-4790-86D3-42D9EBA9EE43}"/>
                  </a:ext>
                </a:extLst>
              </p:cNvPr>
              <p:cNvSpPr/>
              <p:nvPr/>
            </p:nvSpPr>
            <p:spPr>
              <a:xfrm>
                <a:off x="693847" y="3295620"/>
                <a:ext cx="14615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389344A-821D-4790-86D3-42D9EBA9EE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7" y="3295620"/>
                <a:ext cx="146155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5E7786E8-789B-4F75-B4F1-2E26597B77B8}"/>
                  </a:ext>
                </a:extLst>
              </p:cNvPr>
              <p:cNvSpPr/>
              <p:nvPr/>
            </p:nvSpPr>
            <p:spPr>
              <a:xfrm>
                <a:off x="693847" y="4892159"/>
                <a:ext cx="2004010" cy="465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5E7786E8-789B-4F75-B4F1-2E26597B77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7" y="4892159"/>
                <a:ext cx="2004010" cy="465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30EAB78A-9D53-438E-A29C-6576B19253B6}"/>
                  </a:ext>
                </a:extLst>
              </p14:cNvPr>
              <p14:cNvContentPartPr/>
              <p14:nvPr/>
            </p14:nvContentPartPr>
            <p14:xfrm>
              <a:off x="828720" y="3245040"/>
              <a:ext cx="3927600" cy="2103120"/>
            </p14:xfrm>
          </p:contentPart>
        </mc:Choice>
        <mc:Fallback xmlns=""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30EAB78A-9D53-438E-A29C-6576B19253B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19360" y="3235680"/>
                <a:ext cx="3946320" cy="212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850210" y="404845"/>
            <a:ext cx="2491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Potenzregel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389344A-821D-4790-86D3-42D9EBA9EE43}"/>
                  </a:ext>
                </a:extLst>
              </p:cNvPr>
              <p:cNvSpPr/>
              <p:nvPr/>
            </p:nvSpPr>
            <p:spPr>
              <a:xfrm>
                <a:off x="693847" y="3295620"/>
                <a:ext cx="915251" cy="8313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389344A-821D-4790-86D3-42D9EBA9EE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7" y="3295620"/>
                <a:ext cx="915251" cy="8313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5E7786E8-789B-4F75-B4F1-2E26597B77B8}"/>
                  </a:ext>
                </a:extLst>
              </p:cNvPr>
              <p:cNvSpPr/>
              <p:nvPr/>
            </p:nvSpPr>
            <p:spPr>
              <a:xfrm>
                <a:off x="693847" y="4892159"/>
                <a:ext cx="1458989" cy="8319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5E7786E8-789B-4F75-B4F1-2E26597B77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7" y="4892159"/>
                <a:ext cx="1458989" cy="8319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98545B3-22EB-4737-8E45-4C48D0AB7D26}"/>
                  </a:ext>
                </a:extLst>
              </p:cNvPr>
              <p:cNvSpPr/>
              <p:nvPr/>
            </p:nvSpPr>
            <p:spPr>
              <a:xfrm>
                <a:off x="1395412" y="1210448"/>
                <a:ext cx="9401175" cy="1414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mit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derselben Basis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werden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dividiert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Exponenten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subtrahiert</a:t>
                </a:r>
                <a:r>
                  <a:rPr lang="de-AT" sz="2000" dirty="0">
                    <a:solidFill>
                      <a:srgbClr val="000000"/>
                    </a:solidFill>
                    <a:highlight>
                      <a:srgbClr val="FFFF00"/>
                    </a:highlight>
                    <a:latin typeface="Arial" panose="020B0604020202020204" pitchFamily="34" charset="0"/>
                    <a:ea typeface="Calibri" panose="020F0502020204030204" pitchFamily="34" charset="0"/>
                  </a:rPr>
                  <a:t>.</a:t>
                </a:r>
              </a:p>
              <a:p>
                <a:pPr algn="ctr"/>
                <a:br>
                  <a:rPr lang="de-AT" sz="1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98545B3-22EB-4737-8E45-4C48D0AB7D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412" y="1210448"/>
                <a:ext cx="9401175" cy="1414233"/>
              </a:xfrm>
              <a:prstGeom prst="rect">
                <a:avLst/>
              </a:prstGeom>
              <a:blipFill>
                <a:blip r:embed="rId6"/>
                <a:stretch>
                  <a:fillRect l="-389" t="-3017" r="-25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969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850210" y="404845"/>
            <a:ext cx="2491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Potenzregel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389344A-821D-4790-86D3-42D9EBA9EE43}"/>
                  </a:ext>
                </a:extLst>
              </p:cNvPr>
              <p:cNvSpPr/>
              <p:nvPr/>
            </p:nvSpPr>
            <p:spPr>
              <a:xfrm>
                <a:off x="693847" y="3295620"/>
                <a:ext cx="13133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389344A-821D-4790-86D3-42D9EBA9EE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7" y="3295620"/>
                <a:ext cx="131330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F9AD82B-585C-4E02-A952-CC5CBC20E9A7}"/>
                  </a:ext>
                </a:extLst>
              </p:cNvPr>
              <p:cNvSpPr/>
              <p:nvPr/>
            </p:nvSpPr>
            <p:spPr>
              <a:xfrm>
                <a:off x="1976437" y="1133882"/>
                <a:ext cx="8239125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werden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potenziert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Exponenten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multipliziert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ctr"/>
                <a:br>
                  <a:rPr lang="de-AT" sz="14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3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3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  <m:r>
                        <a:rPr lang="de-AT" sz="3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F9AD82B-585C-4E02-A952-CC5CBC20E9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437" y="1133882"/>
                <a:ext cx="8239125" cy="1169551"/>
              </a:xfrm>
              <a:prstGeom prst="rect">
                <a:avLst/>
              </a:prstGeom>
              <a:blipFill>
                <a:blip r:embed="rId5"/>
                <a:stretch>
                  <a:fillRect t="-260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7650215-72A5-47C4-A3C7-538CB21BC798}"/>
                  </a:ext>
                </a:extLst>
              </p:cNvPr>
              <p:cNvSpPr/>
              <p:nvPr/>
            </p:nvSpPr>
            <p:spPr>
              <a:xfrm>
                <a:off x="693847" y="4881453"/>
                <a:ext cx="1857047" cy="465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7650215-72A5-47C4-A3C7-538CB21BC7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7" y="4881453"/>
                <a:ext cx="1857047" cy="465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634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850210" y="404845"/>
            <a:ext cx="2491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Potenzregel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7650215-72A5-47C4-A3C7-538CB21BC798}"/>
                  </a:ext>
                </a:extLst>
              </p:cNvPr>
              <p:cNvSpPr/>
              <p:nvPr/>
            </p:nvSpPr>
            <p:spPr>
              <a:xfrm>
                <a:off x="731947" y="3547367"/>
                <a:ext cx="1414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200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7650215-72A5-47C4-A3C7-538CB21BC7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47" y="3547367"/>
                <a:ext cx="141461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7171A2D-15A0-4A03-B122-B570088DCC3E}"/>
                  </a:ext>
                </a:extLst>
              </p:cNvPr>
              <p:cNvSpPr/>
              <p:nvPr/>
            </p:nvSpPr>
            <p:spPr>
              <a:xfrm>
                <a:off x="969672" y="1283823"/>
                <a:ext cx="1025265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Zahl a hoch 0 ergibt immer 1, solange a ungleich 0 ist. Der Term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ist nicht definiert.</a:t>
                </a:r>
              </a:p>
              <a:p>
                <a:pPr algn="ctr"/>
                <a:br>
                  <a:rPr lang="de-AT" sz="2000" dirty="0">
                    <a:solidFill>
                      <a:srgbClr val="000000"/>
                    </a:solidFill>
                    <a:highlight>
                      <a:srgbClr val="FFFF00"/>
                    </a:highlight>
                    <a:latin typeface="Arial" panose="020B0604020202020204" pitchFamily="34" charset="0"/>
                    <a:ea typeface="Calibri" panose="020F050202020403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3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  <m:r>
                        <a:rPr lang="de-AT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 </m:t>
                      </m:r>
                      <m:r>
                        <a:rPr lang="de-AT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ü</m:t>
                      </m:r>
                      <m:r>
                        <a:rPr lang="de-AT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de-AT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≠0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7171A2D-15A0-4A03-B122-B570088DCC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672" y="1283823"/>
                <a:ext cx="10252655" cy="1200329"/>
              </a:xfrm>
              <a:prstGeom prst="rect">
                <a:avLst/>
              </a:prstGeom>
              <a:blipFill>
                <a:blip r:embed="rId5"/>
                <a:stretch>
                  <a:fillRect t="-30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24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850210" y="404845"/>
            <a:ext cx="2491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Potenzregel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389344A-821D-4790-86D3-42D9EBA9EE43}"/>
                  </a:ext>
                </a:extLst>
              </p:cNvPr>
              <p:cNvSpPr/>
              <p:nvPr/>
            </p:nvSpPr>
            <p:spPr>
              <a:xfrm>
                <a:off x="693847" y="3295620"/>
                <a:ext cx="14900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de-AT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389344A-821D-4790-86D3-42D9EBA9EE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7" y="3295620"/>
                <a:ext cx="1490087" cy="461665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7650215-72A5-47C4-A3C7-538CB21BC798}"/>
                  </a:ext>
                </a:extLst>
              </p:cNvPr>
              <p:cNvSpPr/>
              <p:nvPr/>
            </p:nvSpPr>
            <p:spPr>
              <a:xfrm>
                <a:off x="693847" y="4335353"/>
                <a:ext cx="2596608" cy="10011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de-AT" sz="24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de-AT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AT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de-AT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7650215-72A5-47C4-A3C7-538CB21BC7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7" y="4335353"/>
                <a:ext cx="2596608" cy="1001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4112B593-7921-44C7-81D2-6493C795E24B}"/>
              </a:ext>
            </a:extLst>
          </p:cNvPr>
          <p:cNvSpPr/>
          <p:nvPr/>
        </p:nvSpPr>
        <p:spPr>
          <a:xfrm>
            <a:off x="1350501" y="1197761"/>
            <a:ext cx="9486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Klammer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mit einem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Exponenten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darüber kann aufgelöst werden, indem man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jeden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 tooltip="Faktor (Seite nicht vorhande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Faktor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mit dem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Exponenten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potenziert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000" dirty="0">
              <a:highlight>
                <a:srgbClr val="FFFF00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DA27859-0F2B-4BB7-BB80-370D778C4864}"/>
                  </a:ext>
                </a:extLst>
              </p:cNvPr>
              <p:cNvSpPr/>
              <p:nvPr/>
            </p:nvSpPr>
            <p:spPr>
              <a:xfrm>
                <a:off x="3749399" y="2113788"/>
                <a:ext cx="4689104" cy="8112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𝑢𝑛𝑑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DA27859-0F2B-4BB7-BB80-370D778C48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399" y="2113788"/>
                <a:ext cx="4689104" cy="8112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839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850210" y="404845"/>
            <a:ext cx="2491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Potenzregel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2FD829B-4344-4944-AF91-540D8C3F7CBA}"/>
                  </a:ext>
                </a:extLst>
              </p:cNvPr>
              <p:cNvSpPr/>
              <p:nvPr/>
            </p:nvSpPr>
            <p:spPr>
              <a:xfrm>
                <a:off x="869950" y="1223905"/>
                <a:ext cx="10452100" cy="17942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Verschiebt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man eine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vom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Zähler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den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Nenner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oder umgekehrt, so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ändert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sich das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Vorzeichen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des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Exponenten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(Anwendung: bei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negativen Vorzeichen 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des Exponenten)</a:t>
                </a:r>
              </a:p>
              <a:p>
                <a:pPr algn="ctr"/>
                <a:b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𝑜𝑑𝑒𝑟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AT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2FD829B-4344-4944-AF91-540D8C3F7C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950" y="1223905"/>
                <a:ext cx="10452100" cy="1794274"/>
              </a:xfrm>
              <a:prstGeom prst="rect">
                <a:avLst/>
              </a:prstGeom>
              <a:blipFill>
                <a:blip r:embed="rId4"/>
                <a:stretch>
                  <a:fillRect t="-204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651C4F3-EA1B-4BAE-BE99-2475542D3B39}"/>
                  </a:ext>
                </a:extLst>
              </p:cNvPr>
              <p:cNvSpPr/>
              <p:nvPr/>
            </p:nvSpPr>
            <p:spPr>
              <a:xfrm>
                <a:off x="717550" y="3557558"/>
                <a:ext cx="1144801" cy="465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651C4F3-EA1B-4BAE-BE99-2475542D3B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50" y="3557558"/>
                <a:ext cx="1144801" cy="465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461EE798-5469-4E30-92F5-D7959715DEBB}"/>
                  </a:ext>
                </a:extLst>
              </p:cNvPr>
              <p:cNvSpPr/>
              <p:nvPr/>
            </p:nvSpPr>
            <p:spPr>
              <a:xfrm>
                <a:off x="6432550" y="3252464"/>
                <a:ext cx="1146083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den>
                      </m:f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461EE798-5469-4E30-92F5-D7959715DE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550" y="3252464"/>
                <a:ext cx="1146083" cy="7862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DB4758C3-4A8C-472B-8C17-5A0A00ECF8C1}"/>
                  </a:ext>
                </a:extLst>
              </p:cNvPr>
              <p:cNvSpPr/>
              <p:nvPr/>
            </p:nvSpPr>
            <p:spPr>
              <a:xfrm>
                <a:off x="717550" y="4833992"/>
                <a:ext cx="2370714" cy="833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²∙</m:t>
                          </m:r>
                          <m:sSup>
                            <m:sSupPr>
                              <m:ctrlPr>
                                <a:rPr lang="de-AT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400" b="0" i="0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DB4758C3-4A8C-472B-8C17-5A0A00ECF8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50" y="4833992"/>
                <a:ext cx="2370714" cy="8334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411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850210" y="404845"/>
            <a:ext cx="2491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Potenzregel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6F81AC3-E06E-46A8-AA82-F22A0F23790E}"/>
                  </a:ext>
                </a:extLst>
              </p:cNvPr>
              <p:cNvSpPr/>
              <p:nvPr/>
            </p:nvSpPr>
            <p:spPr>
              <a:xfrm>
                <a:off x="1771650" y="1215526"/>
                <a:ext cx="8648700" cy="1393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Wurzelexponent n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kann als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Nenner des Exponenten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angeschrieben werden</a:t>
                </a:r>
                <a:r>
                  <a:rPr lang="de-AT" sz="2000" dirty="0">
                    <a:solidFill>
                      <a:srgbClr val="000000"/>
                    </a:solidFill>
                    <a:highlight>
                      <a:srgbClr val="FFFF00"/>
                    </a:highlight>
                    <a:latin typeface="Arial" panose="020B0604020202020204" pitchFamily="34" charset="0"/>
                    <a:ea typeface="Calibri" panose="020F0502020204030204" pitchFamily="34" charset="0"/>
                  </a:rPr>
                  <a:t>.</a:t>
                </a:r>
              </a:p>
              <a:p>
                <a:pPr algn="ctr"/>
                <a:br>
                  <a:rPr lang="de-AT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</a:br>
                <a14:m>
                  <m:oMath xmlns:m="http://schemas.openxmlformats.org/officeDocument/2006/math">
                    <m:rad>
                      <m:radPr>
                        <m:ctrlP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g>
                      <m:e>
                        <m: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rad>
                    <m:r>
                      <a:rPr lang="de-AT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de-AT" sz="32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lang="de-AT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AT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p>
                        </m:sSup>
                      </m:e>
                    </m:rad>
                    <m:r>
                      <a:rPr lang="de-AT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de-AT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endParaRPr lang="de-AT" sz="32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6F81AC3-E06E-46A8-AA82-F22A0F2379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650" y="1215526"/>
                <a:ext cx="8648700" cy="1393395"/>
              </a:xfrm>
              <a:prstGeom prst="rect">
                <a:avLst/>
              </a:prstGeom>
              <a:blipFill>
                <a:blip r:embed="rId4"/>
                <a:stretch>
                  <a:fillRect l="-776" t="-262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B0342272-541D-401A-B614-3753D31DA80F}"/>
                  </a:ext>
                </a:extLst>
              </p:cNvPr>
              <p:cNvSpPr/>
              <p:nvPr/>
            </p:nvSpPr>
            <p:spPr>
              <a:xfrm>
                <a:off x="693847" y="3295620"/>
                <a:ext cx="915251" cy="6299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AT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AT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B0342272-541D-401A-B614-3753D31DA8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7" y="3295620"/>
                <a:ext cx="915251" cy="6299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4DFE18B-7ABD-40CC-BD85-D97C1571E768}"/>
                  </a:ext>
                </a:extLst>
              </p:cNvPr>
              <p:cNvSpPr/>
              <p:nvPr/>
            </p:nvSpPr>
            <p:spPr>
              <a:xfrm>
                <a:off x="420695" y="4819797"/>
                <a:ext cx="1461554" cy="629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4DFE18B-7ABD-40CC-BD85-D97C1571E7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95" y="4819797"/>
                <a:ext cx="1461554" cy="6296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269</Words>
  <Application>Microsoft Office PowerPoint</Application>
  <PresentationFormat>Breitbild</PresentationFormat>
  <Paragraphs>44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Potenzregeln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85</cp:revision>
  <dcterms:created xsi:type="dcterms:W3CDTF">2020-04-09T06:13:57Z</dcterms:created>
  <dcterms:modified xsi:type="dcterms:W3CDTF">2022-11-03T21:22:04Z</dcterms:modified>
</cp:coreProperties>
</file>