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07" r:id="rId10"/>
    <p:sldId id="308" r:id="rId11"/>
    <p:sldId id="309" r:id="rId12"/>
    <p:sldId id="317" r:id="rId13"/>
    <p:sldId id="318" r:id="rId14"/>
    <p:sldId id="31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E3185952-1D13-4A46-9A6A-C2E3CCFF4310}"/>
    <pc:docChg chg="custSel delSld modSld">
      <pc:chgData name="Tegischer Lukas" userId="f78daebb-0565-485c-bd0e-1cd035e796ff" providerId="ADAL" clId="{E3185952-1D13-4A46-9A6A-C2E3CCFF4310}" dt="2022-11-04T11:08:09.476" v="13" actId="47"/>
      <pc:docMkLst>
        <pc:docMk/>
      </pc:docMkLst>
      <pc:sldChg chg="delSp mod">
        <pc:chgData name="Tegischer Lukas" userId="f78daebb-0565-485c-bd0e-1cd035e796ff" providerId="ADAL" clId="{E3185952-1D13-4A46-9A6A-C2E3CCFF4310}" dt="2022-11-04T11:07:53.653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E3185952-1D13-4A46-9A6A-C2E3CCFF4310}" dt="2022-11-04T11:07:53.653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E3185952-1D13-4A46-9A6A-C2E3CCFF4310}" dt="2022-11-04T11:08:09.476" v="13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E3185952-1D13-4A46-9A6A-C2E3CCFF4310}" dt="2022-11-04T11:07:59.301" v="8" actId="478"/>
        <pc:sldMkLst>
          <pc:docMk/>
          <pc:sldMk cId="2925091589" sldId="307"/>
        </pc:sldMkLst>
        <pc:picChg chg="del">
          <ac:chgData name="Tegischer Lukas" userId="f78daebb-0565-485c-bd0e-1cd035e796ff" providerId="ADAL" clId="{E3185952-1D13-4A46-9A6A-C2E3CCFF4310}" dt="2022-11-04T11:07:59.301" v="8" actId="478"/>
          <ac:picMkLst>
            <pc:docMk/>
            <pc:sldMk cId="2925091589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9.905" v="9" actId="478"/>
        <pc:sldMkLst>
          <pc:docMk/>
          <pc:sldMk cId="1222375547" sldId="308"/>
        </pc:sldMkLst>
        <pc:picChg chg="del">
          <ac:chgData name="Tegischer Lukas" userId="f78daebb-0565-485c-bd0e-1cd035e796ff" providerId="ADAL" clId="{E3185952-1D13-4A46-9A6A-C2E3CCFF4310}" dt="2022-11-04T11:07:59.905" v="9" actId="478"/>
          <ac:picMkLst>
            <pc:docMk/>
            <pc:sldMk cId="1222375547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4.615" v="1" actId="478"/>
        <pc:sldMkLst>
          <pc:docMk/>
          <pc:sldMk cId="4195663113" sldId="310"/>
        </pc:sldMkLst>
        <pc:picChg chg="del">
          <ac:chgData name="Tegischer Lukas" userId="f78daebb-0565-485c-bd0e-1cd035e796ff" providerId="ADAL" clId="{E3185952-1D13-4A46-9A6A-C2E3CCFF4310}" dt="2022-11-04T11:07:54.615" v="1" actId="478"/>
          <ac:picMkLst>
            <pc:docMk/>
            <pc:sldMk cId="4195663113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5.210" v="2" actId="478"/>
        <pc:sldMkLst>
          <pc:docMk/>
          <pc:sldMk cId="3118146575" sldId="311"/>
        </pc:sldMkLst>
        <pc:picChg chg="del">
          <ac:chgData name="Tegischer Lukas" userId="f78daebb-0565-485c-bd0e-1cd035e796ff" providerId="ADAL" clId="{E3185952-1D13-4A46-9A6A-C2E3CCFF4310}" dt="2022-11-04T11:07:55.210" v="2" actId="478"/>
          <ac:picMkLst>
            <pc:docMk/>
            <pc:sldMk cId="3118146575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5.751" v="3" actId="478"/>
        <pc:sldMkLst>
          <pc:docMk/>
          <pc:sldMk cId="3456545645" sldId="312"/>
        </pc:sldMkLst>
        <pc:picChg chg="del">
          <ac:chgData name="Tegischer Lukas" userId="f78daebb-0565-485c-bd0e-1cd035e796ff" providerId="ADAL" clId="{E3185952-1D13-4A46-9A6A-C2E3CCFF4310}" dt="2022-11-04T11:07:55.751" v="3" actId="478"/>
          <ac:picMkLst>
            <pc:docMk/>
            <pc:sldMk cId="3456545645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6.280" v="4" actId="478"/>
        <pc:sldMkLst>
          <pc:docMk/>
          <pc:sldMk cId="1779650889" sldId="313"/>
        </pc:sldMkLst>
        <pc:picChg chg="del">
          <ac:chgData name="Tegischer Lukas" userId="f78daebb-0565-485c-bd0e-1cd035e796ff" providerId="ADAL" clId="{E3185952-1D13-4A46-9A6A-C2E3CCFF4310}" dt="2022-11-04T11:07:56.280" v="4" actId="478"/>
          <ac:picMkLst>
            <pc:docMk/>
            <pc:sldMk cId="1779650889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6.821" v="5" actId="478"/>
        <pc:sldMkLst>
          <pc:docMk/>
          <pc:sldMk cId="2492370645" sldId="314"/>
        </pc:sldMkLst>
        <pc:picChg chg="del">
          <ac:chgData name="Tegischer Lukas" userId="f78daebb-0565-485c-bd0e-1cd035e796ff" providerId="ADAL" clId="{E3185952-1D13-4A46-9A6A-C2E3CCFF4310}" dt="2022-11-04T11:07:56.821" v="5" actId="478"/>
          <ac:picMkLst>
            <pc:docMk/>
            <pc:sldMk cId="2492370645" sldId="31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7.967" v="6" actId="478"/>
        <pc:sldMkLst>
          <pc:docMk/>
          <pc:sldMk cId="763537139" sldId="315"/>
        </pc:sldMkLst>
        <pc:picChg chg="del">
          <ac:chgData name="Tegischer Lukas" userId="f78daebb-0565-485c-bd0e-1cd035e796ff" providerId="ADAL" clId="{E3185952-1D13-4A46-9A6A-C2E3CCFF4310}" dt="2022-11-04T11:07:57.967" v="6" actId="478"/>
          <ac:picMkLst>
            <pc:docMk/>
            <pc:sldMk cId="763537139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7:58.649" v="7" actId="478"/>
        <pc:sldMkLst>
          <pc:docMk/>
          <pc:sldMk cId="333855454" sldId="316"/>
        </pc:sldMkLst>
        <pc:picChg chg="del">
          <ac:chgData name="Tegischer Lukas" userId="f78daebb-0565-485c-bd0e-1cd035e796ff" providerId="ADAL" clId="{E3185952-1D13-4A46-9A6A-C2E3CCFF4310}" dt="2022-11-04T11:07:58.649" v="7" actId="478"/>
          <ac:picMkLst>
            <pc:docMk/>
            <pc:sldMk cId="333855454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8:02.411" v="10" actId="478"/>
        <pc:sldMkLst>
          <pc:docMk/>
          <pc:sldMk cId="2385654287" sldId="317"/>
        </pc:sldMkLst>
        <pc:picChg chg="del">
          <ac:chgData name="Tegischer Lukas" userId="f78daebb-0565-485c-bd0e-1cd035e796ff" providerId="ADAL" clId="{E3185952-1D13-4A46-9A6A-C2E3CCFF4310}" dt="2022-11-04T11:08:02.411" v="10" actId="478"/>
          <ac:picMkLst>
            <pc:docMk/>
            <pc:sldMk cId="2385654287" sldId="3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8:03.121" v="11" actId="478"/>
        <pc:sldMkLst>
          <pc:docMk/>
          <pc:sldMk cId="322719610" sldId="318"/>
        </pc:sldMkLst>
        <pc:picChg chg="del">
          <ac:chgData name="Tegischer Lukas" userId="f78daebb-0565-485c-bd0e-1cd035e796ff" providerId="ADAL" clId="{E3185952-1D13-4A46-9A6A-C2E3CCFF4310}" dt="2022-11-04T11:08:03.121" v="11" actId="478"/>
          <ac:picMkLst>
            <pc:docMk/>
            <pc:sldMk cId="322719610" sldId="31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3185952-1D13-4A46-9A6A-C2E3CCFF4310}" dt="2022-11-04T11:08:03.781" v="12" actId="478"/>
        <pc:sldMkLst>
          <pc:docMk/>
          <pc:sldMk cId="3558257709" sldId="319"/>
        </pc:sldMkLst>
        <pc:picChg chg="del">
          <ac:chgData name="Tegischer Lukas" userId="f78daebb-0565-485c-bd0e-1cd035e796ff" providerId="ADAL" clId="{E3185952-1D13-4A46-9A6A-C2E3CCFF4310}" dt="2022-11-04T11:08:03.781" v="12" actId="478"/>
          <ac:picMkLst>
            <pc:docMk/>
            <pc:sldMk cId="3558257709" sldId="31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0D61C668-D409-4DEC-8349-625571B08B99}"/>
    <pc:docChg chg="undo custSel addSld delSld modSld sldOrd">
      <pc:chgData name="Tegischer Lukas" userId="f78daebb-0565-485c-bd0e-1cd035e796ff" providerId="ADAL" clId="{0D61C668-D409-4DEC-8349-625571B08B99}" dt="2021-02-24T08:18:53.228" v="588" actId="1076"/>
      <pc:docMkLst>
        <pc:docMk/>
      </pc:docMkLst>
      <pc:sldChg chg="modSp mod">
        <pc:chgData name="Tegischer Lukas" userId="f78daebb-0565-485c-bd0e-1cd035e796ff" providerId="ADAL" clId="{0D61C668-D409-4DEC-8349-625571B08B99}" dt="2021-02-24T08:07:16.445" v="62" actId="207"/>
        <pc:sldMkLst>
          <pc:docMk/>
          <pc:sldMk cId="336392357" sldId="256"/>
        </pc:sldMkLst>
        <pc:spChg chg="mod">
          <ac:chgData name="Tegischer Lukas" userId="f78daebb-0565-485c-bd0e-1cd035e796ff" providerId="ADAL" clId="{0D61C668-D409-4DEC-8349-625571B08B99}" dt="2021-02-24T08:07:16.445" v="62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0D61C668-D409-4DEC-8349-625571B08B99}" dt="2021-02-24T08:12:34.894" v="259" actId="47"/>
        <pc:sldMkLst>
          <pc:docMk/>
          <pc:sldMk cId="4068653008" sldId="278"/>
        </pc:sldMkLst>
      </pc:sldChg>
      <pc:sldChg chg="del">
        <pc:chgData name="Tegischer Lukas" userId="f78daebb-0565-485c-bd0e-1cd035e796ff" providerId="ADAL" clId="{0D61C668-D409-4DEC-8349-625571B08B99}" dt="2021-02-24T08:12:36.591" v="260" actId="47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0D61C668-D409-4DEC-8349-625571B08B99}" dt="2021-02-24T08:12:38.931" v="261" actId="47"/>
        <pc:sldMkLst>
          <pc:docMk/>
          <pc:sldMk cId="3743061103" sldId="301"/>
        </pc:sldMkLst>
      </pc:sldChg>
      <pc:sldChg chg="del">
        <pc:chgData name="Tegischer Lukas" userId="f78daebb-0565-485c-bd0e-1cd035e796ff" providerId="ADAL" clId="{0D61C668-D409-4DEC-8349-625571B08B99}" dt="2021-02-24T08:12:40.445" v="262" actId="47"/>
        <pc:sldMkLst>
          <pc:docMk/>
          <pc:sldMk cId="2048505435" sldId="302"/>
        </pc:sldMkLst>
      </pc:sldChg>
      <pc:sldChg chg="del">
        <pc:chgData name="Tegischer Lukas" userId="f78daebb-0565-485c-bd0e-1cd035e796ff" providerId="ADAL" clId="{0D61C668-D409-4DEC-8349-625571B08B99}" dt="2021-02-24T08:12:41.584" v="263" actId="47"/>
        <pc:sldMkLst>
          <pc:docMk/>
          <pc:sldMk cId="1621704180" sldId="303"/>
        </pc:sldMkLst>
      </pc:sldChg>
      <pc:sldChg chg="del">
        <pc:chgData name="Tegischer Lukas" userId="f78daebb-0565-485c-bd0e-1cd035e796ff" providerId="ADAL" clId="{0D61C668-D409-4DEC-8349-625571B08B99}" dt="2021-02-24T08:12:42.846" v="264" actId="47"/>
        <pc:sldMkLst>
          <pc:docMk/>
          <pc:sldMk cId="398536904" sldId="304"/>
        </pc:sldMkLst>
      </pc:sldChg>
      <pc:sldChg chg="add del">
        <pc:chgData name="Tegischer Lukas" userId="f78daebb-0565-485c-bd0e-1cd035e796ff" providerId="ADAL" clId="{0D61C668-D409-4DEC-8349-625571B08B99}" dt="2021-02-24T08:11:13.858" v="176" actId="47"/>
        <pc:sldMkLst>
          <pc:docMk/>
          <pc:sldMk cId="289568766" sldId="305"/>
        </pc:sldMkLst>
      </pc:sldChg>
      <pc:sldChg chg="add del">
        <pc:chgData name="Tegischer Lukas" userId="f78daebb-0565-485c-bd0e-1cd035e796ff" providerId="ADAL" clId="{0D61C668-D409-4DEC-8349-625571B08B99}" dt="2021-02-24T08:11:18.589" v="177" actId="47"/>
        <pc:sldMkLst>
          <pc:docMk/>
          <pc:sldMk cId="930398566" sldId="306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2925091589" sldId="307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1222375547" sldId="308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3445667153" sldId="309"/>
        </pc:sldMkLst>
      </pc:sldChg>
      <pc:sldChg chg="addSp delSp modSp add mod ord delAnim modAnim">
        <pc:chgData name="Tegischer Lukas" userId="f78daebb-0565-485c-bd0e-1cd035e796ff" providerId="ADAL" clId="{0D61C668-D409-4DEC-8349-625571B08B99}" dt="2021-02-24T08:11:25.796" v="181" actId="20577"/>
        <pc:sldMkLst>
          <pc:docMk/>
          <pc:sldMk cId="4195663113" sldId="310"/>
        </pc:sldMkLst>
        <pc:spChg chg="mod">
          <ac:chgData name="Tegischer Lukas" userId="f78daebb-0565-485c-bd0e-1cd035e796ff" providerId="ADAL" clId="{0D61C668-D409-4DEC-8349-625571B08B99}" dt="2021-02-24T08:11:25.796" v="181" actId="20577"/>
          <ac:spMkLst>
            <pc:docMk/>
            <pc:sldMk cId="4195663113" sldId="31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61C668-D409-4DEC-8349-625571B08B99}" dt="2021-02-24T08:09:50.658" v="150" actId="1076"/>
          <ac:spMkLst>
            <pc:docMk/>
            <pc:sldMk cId="4195663113" sldId="310"/>
            <ac:spMk id="3" creationId="{EBF5ABDB-DFEE-44AF-8E7E-A3B2BC964228}"/>
          </ac:spMkLst>
        </pc:spChg>
        <pc:spChg chg="del">
          <ac:chgData name="Tegischer Lukas" userId="f78daebb-0565-485c-bd0e-1cd035e796ff" providerId="ADAL" clId="{0D61C668-D409-4DEC-8349-625571B08B99}" dt="2021-02-24T08:08:15.856" v="85" actId="478"/>
          <ac:spMkLst>
            <pc:docMk/>
            <pc:sldMk cId="4195663113" sldId="310"/>
            <ac:spMk id="4" creationId="{FB6DB180-1EA6-4D1D-9CC3-3D843A052F00}"/>
          </ac:spMkLst>
        </pc:spChg>
        <pc:spChg chg="del">
          <ac:chgData name="Tegischer Lukas" userId="f78daebb-0565-485c-bd0e-1cd035e796ff" providerId="ADAL" clId="{0D61C668-D409-4DEC-8349-625571B08B99}" dt="2021-02-24T08:08:15.856" v="85" actId="478"/>
          <ac:spMkLst>
            <pc:docMk/>
            <pc:sldMk cId="4195663113" sldId="310"/>
            <ac:spMk id="5" creationId="{A4344B2E-078B-4C75-A2BE-FEE015A91392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0" creationId="{203A6972-8462-4122-AD5E-065A4A8D70F5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2" creationId="{632348BE-6068-4B01-A06E-B8D841BEE1C5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3" creationId="{8CA944DB-39EA-4765-93CD-120F8C9E7470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5" creationId="{E2C8BB7B-6698-4A96-8D13-D31D7A5BCABA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6" creationId="{6DFF9443-D886-4289-9C05-B62589ED2EA6}"/>
          </ac:spMkLst>
        </pc:spChg>
        <pc:picChg chg="del">
          <ac:chgData name="Tegischer Lukas" userId="f78daebb-0565-485c-bd0e-1cd035e796ff" providerId="ADAL" clId="{0D61C668-D409-4DEC-8349-625571B08B99}" dt="2021-02-24T08:08:14.181" v="84" actId="478"/>
          <ac:picMkLst>
            <pc:docMk/>
            <pc:sldMk cId="4195663113" sldId="310"/>
            <ac:picMk id="6" creationId="{9808A5E7-E11D-40A2-A4C0-E575C96A7C14}"/>
          </ac:picMkLst>
        </pc:picChg>
        <pc:cxnChg chg="del">
          <ac:chgData name="Tegischer Lukas" userId="f78daebb-0565-485c-bd0e-1cd035e796ff" providerId="ADAL" clId="{0D61C668-D409-4DEC-8349-625571B08B99}" dt="2021-02-24T08:08:15.856" v="85" actId="478"/>
          <ac:cxnSpMkLst>
            <pc:docMk/>
            <pc:sldMk cId="4195663113" sldId="310"/>
            <ac:cxnSpMk id="8" creationId="{96DBE7CC-B1A5-4F15-8B3F-5C2E46AE4637}"/>
          </ac:cxnSpMkLst>
        </pc:cxnChg>
        <pc:cxnChg chg="del">
          <ac:chgData name="Tegischer Lukas" userId="f78daebb-0565-485c-bd0e-1cd035e796ff" providerId="ADAL" clId="{0D61C668-D409-4DEC-8349-625571B08B99}" dt="2021-02-24T08:08:15.856" v="85" actId="478"/>
          <ac:cxnSpMkLst>
            <pc:docMk/>
            <pc:sldMk cId="4195663113" sldId="310"/>
            <ac:cxnSpMk id="11" creationId="{C5F30D7D-11B3-4070-9FE9-034FEC65E4BA}"/>
          </ac:cxnSpMkLst>
        </pc:cxnChg>
      </pc:sldChg>
      <pc:sldChg chg="delSp modSp add mod delAnim">
        <pc:chgData name="Tegischer Lukas" userId="f78daebb-0565-485c-bd0e-1cd035e796ff" providerId="ADAL" clId="{0D61C668-D409-4DEC-8349-625571B08B99}" dt="2021-02-24T08:10:13.960" v="155" actId="1076"/>
        <pc:sldMkLst>
          <pc:docMk/>
          <pc:sldMk cId="3118146575" sldId="311"/>
        </pc:sldMkLst>
        <pc:spChg chg="del">
          <ac:chgData name="Tegischer Lukas" userId="f78daebb-0565-485c-bd0e-1cd035e796ff" providerId="ADAL" clId="{0D61C668-D409-4DEC-8349-625571B08B99}" dt="2021-02-24T08:09:54.914" v="151" actId="478"/>
          <ac:spMkLst>
            <pc:docMk/>
            <pc:sldMk cId="3118146575" sldId="311"/>
            <ac:spMk id="3" creationId="{D463DAB8-BEC5-4D31-A077-846751FB18C8}"/>
          </ac:spMkLst>
        </pc:spChg>
        <pc:picChg chg="mod">
          <ac:chgData name="Tegischer Lukas" userId="f78daebb-0565-485c-bd0e-1cd035e796ff" providerId="ADAL" clId="{0D61C668-D409-4DEC-8349-625571B08B99}" dt="2021-02-24T08:10:13.960" v="155" actId="1076"/>
          <ac:picMkLst>
            <pc:docMk/>
            <pc:sldMk cId="3118146575" sldId="311"/>
            <ac:picMk id="5" creationId="{9C6E3F11-BDA1-4210-9743-ED415B76E7A1}"/>
          </ac:picMkLst>
        </pc:picChg>
      </pc:sldChg>
      <pc:sldChg chg="delSp modSp add mod delAnim">
        <pc:chgData name="Tegischer Lukas" userId="f78daebb-0565-485c-bd0e-1cd035e796ff" providerId="ADAL" clId="{0D61C668-D409-4DEC-8349-625571B08B99}" dt="2021-02-24T08:10:24.432" v="159" actId="1076"/>
        <pc:sldMkLst>
          <pc:docMk/>
          <pc:sldMk cId="3456545645" sldId="312"/>
        </pc:sldMkLst>
        <pc:spChg chg="del">
          <ac:chgData name="Tegischer Lukas" userId="f78daebb-0565-485c-bd0e-1cd035e796ff" providerId="ADAL" clId="{0D61C668-D409-4DEC-8349-625571B08B99}" dt="2021-02-24T08:10:18.733" v="156" actId="478"/>
          <ac:spMkLst>
            <pc:docMk/>
            <pc:sldMk cId="3456545645" sldId="312"/>
            <ac:spMk id="4" creationId="{83091791-D9C1-4EE5-B25B-569C14E46796}"/>
          </ac:spMkLst>
        </pc:spChg>
        <pc:picChg chg="mod">
          <ac:chgData name="Tegischer Lukas" userId="f78daebb-0565-485c-bd0e-1cd035e796ff" providerId="ADAL" clId="{0D61C668-D409-4DEC-8349-625571B08B99}" dt="2021-02-24T08:10:24.432" v="159" actId="1076"/>
          <ac:picMkLst>
            <pc:docMk/>
            <pc:sldMk cId="3456545645" sldId="312"/>
            <ac:picMk id="6" creationId="{9B2030F0-2E54-40FD-BC1D-B4504385876D}"/>
          </ac:picMkLst>
        </pc:picChg>
      </pc:sldChg>
      <pc:sldChg chg="delSp modSp add mod delAnim modAnim">
        <pc:chgData name="Tegischer Lukas" userId="f78daebb-0565-485c-bd0e-1cd035e796ff" providerId="ADAL" clId="{0D61C668-D409-4DEC-8349-625571B08B99}" dt="2021-02-24T08:10:37.808" v="166" actId="1076"/>
        <pc:sldMkLst>
          <pc:docMk/>
          <pc:sldMk cId="1779650889" sldId="313"/>
        </pc:sldMkLst>
        <pc:spChg chg="del">
          <ac:chgData name="Tegischer Lukas" userId="f78daebb-0565-485c-bd0e-1cd035e796ff" providerId="ADAL" clId="{0D61C668-D409-4DEC-8349-625571B08B99}" dt="2021-02-24T08:10:26.554" v="160" actId="478"/>
          <ac:spMkLst>
            <pc:docMk/>
            <pc:sldMk cId="1779650889" sldId="313"/>
            <ac:spMk id="3" creationId="{4542AA1F-043A-4D2D-837C-6F408F856562}"/>
          </ac:spMkLst>
        </pc:spChg>
        <pc:spChg chg="del">
          <ac:chgData name="Tegischer Lukas" userId="f78daebb-0565-485c-bd0e-1cd035e796ff" providerId="ADAL" clId="{0D61C668-D409-4DEC-8349-625571B08B99}" dt="2021-02-24T08:10:27.574" v="161" actId="478"/>
          <ac:spMkLst>
            <pc:docMk/>
            <pc:sldMk cId="1779650889" sldId="313"/>
            <ac:spMk id="5" creationId="{65EEA4CF-1B73-4EC0-9E5C-9228ADEDE416}"/>
          </ac:spMkLst>
        </pc:spChg>
        <pc:picChg chg="mod">
          <ac:chgData name="Tegischer Lukas" userId="f78daebb-0565-485c-bd0e-1cd035e796ff" providerId="ADAL" clId="{0D61C668-D409-4DEC-8349-625571B08B99}" dt="2021-02-24T08:10:37.808" v="166" actId="1076"/>
          <ac:picMkLst>
            <pc:docMk/>
            <pc:sldMk cId="1779650889" sldId="313"/>
            <ac:picMk id="7" creationId="{1191BD69-9BDF-49BA-A1B7-C1BCA93484D8}"/>
          </ac:picMkLst>
        </pc:picChg>
      </pc:sldChg>
      <pc:sldChg chg="delSp modSp add mod delAnim">
        <pc:chgData name="Tegischer Lukas" userId="f78daebb-0565-485c-bd0e-1cd035e796ff" providerId="ADAL" clId="{0D61C668-D409-4DEC-8349-625571B08B99}" dt="2021-02-24T08:10:46.947" v="170" actId="1076"/>
        <pc:sldMkLst>
          <pc:docMk/>
          <pc:sldMk cId="2492370645" sldId="314"/>
        </pc:sldMkLst>
        <pc:spChg chg="del">
          <ac:chgData name="Tegischer Lukas" userId="f78daebb-0565-485c-bd0e-1cd035e796ff" providerId="ADAL" clId="{0D61C668-D409-4DEC-8349-625571B08B99}" dt="2021-02-24T08:10:42.065" v="167" actId="478"/>
          <ac:spMkLst>
            <pc:docMk/>
            <pc:sldMk cId="2492370645" sldId="314"/>
            <ac:spMk id="4" creationId="{FDCA2ADA-B5D4-4B2E-9015-92E6C02139E6}"/>
          </ac:spMkLst>
        </pc:spChg>
        <pc:picChg chg="mod">
          <ac:chgData name="Tegischer Lukas" userId="f78daebb-0565-485c-bd0e-1cd035e796ff" providerId="ADAL" clId="{0D61C668-D409-4DEC-8349-625571B08B99}" dt="2021-02-24T08:10:46.947" v="170" actId="1076"/>
          <ac:picMkLst>
            <pc:docMk/>
            <pc:sldMk cId="2492370645" sldId="314"/>
            <ac:picMk id="8" creationId="{67164C17-D6D1-40BA-8A47-48CDFDF22E55}"/>
          </ac:picMkLst>
        </pc:picChg>
      </pc:sldChg>
      <pc:sldChg chg="addSp delSp modSp add mod delAnim">
        <pc:chgData name="Tegischer Lukas" userId="f78daebb-0565-485c-bd0e-1cd035e796ff" providerId="ADAL" clId="{0D61C668-D409-4DEC-8349-625571B08B99}" dt="2021-02-24T08:11:31.740" v="183"/>
        <pc:sldMkLst>
          <pc:docMk/>
          <pc:sldMk cId="763537139" sldId="315"/>
        </pc:sldMkLst>
        <pc:spChg chg="del">
          <ac:chgData name="Tegischer Lukas" userId="f78daebb-0565-485c-bd0e-1cd035e796ff" providerId="ADAL" clId="{0D61C668-D409-4DEC-8349-625571B08B99}" dt="2021-02-24T08:10:51.557" v="172" actId="478"/>
          <ac:spMkLst>
            <pc:docMk/>
            <pc:sldMk cId="763537139" sldId="315"/>
            <ac:spMk id="3" creationId="{FEA0F627-07BB-4F11-B60A-8C2E1B679DE6}"/>
          </ac:spMkLst>
        </pc:spChg>
        <pc:spChg chg="del">
          <ac:chgData name="Tegischer Lukas" userId="f78daebb-0565-485c-bd0e-1cd035e796ff" providerId="ADAL" clId="{0D61C668-D409-4DEC-8349-625571B08B99}" dt="2021-02-24T08:10:50.612" v="171" actId="478"/>
          <ac:spMkLst>
            <pc:docMk/>
            <pc:sldMk cId="763537139" sldId="315"/>
            <ac:spMk id="5" creationId="{443B6E9E-E40F-4CCD-9C78-9ED44D4C0D83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9" creationId="{4AE1A34B-574E-488C-8C29-85E631BDB48C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10" creationId="{C7288A15-EB1B-4C46-AD63-9CFD0317C3E0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11" creationId="{3E58E44B-99C7-4B96-B549-3EC23F5C334E}"/>
          </ac:spMkLst>
        </pc:spChg>
        <pc:spChg chg="add del mod">
          <ac:chgData name="Tegischer Lukas" userId="f78daebb-0565-485c-bd0e-1cd035e796ff" providerId="ADAL" clId="{0D61C668-D409-4DEC-8349-625571B08B99}" dt="2021-02-24T08:11:31.740" v="183"/>
          <ac:spMkLst>
            <pc:docMk/>
            <pc:sldMk cId="763537139" sldId="315"/>
            <ac:spMk id="12" creationId="{31DB52A8-F147-4140-BE3E-27DC50AA9C2F}"/>
          </ac:spMkLst>
        </pc:spChg>
        <pc:picChg chg="mod">
          <ac:chgData name="Tegischer Lukas" userId="f78daebb-0565-485c-bd0e-1cd035e796ff" providerId="ADAL" clId="{0D61C668-D409-4DEC-8349-625571B08B99}" dt="2021-02-24T08:11:05.649" v="175" actId="1076"/>
          <ac:picMkLst>
            <pc:docMk/>
            <pc:sldMk cId="763537139" sldId="315"/>
            <ac:picMk id="7" creationId="{0587BD8B-C7CA-4AE3-B35D-E5C26005BBB0}"/>
          </ac:picMkLst>
        </pc:picChg>
      </pc:sldChg>
      <pc:sldChg chg="modSp add mod">
        <pc:chgData name="Tegischer Lukas" userId="f78daebb-0565-485c-bd0e-1cd035e796ff" providerId="ADAL" clId="{0D61C668-D409-4DEC-8349-625571B08B99}" dt="2021-02-24T08:12:24.418" v="258" actId="403"/>
        <pc:sldMkLst>
          <pc:docMk/>
          <pc:sldMk cId="333855454" sldId="316"/>
        </pc:sldMkLst>
        <pc:spChg chg="mod">
          <ac:chgData name="Tegischer Lukas" userId="f78daebb-0565-485c-bd0e-1cd035e796ff" providerId="ADAL" clId="{0D61C668-D409-4DEC-8349-625571B08B99}" dt="2021-02-24T08:11:39.552" v="185" actId="20577"/>
          <ac:spMkLst>
            <pc:docMk/>
            <pc:sldMk cId="333855454" sldId="316"/>
            <ac:spMk id="2" creationId="{00000000-0000-0000-0000-000000000000}"/>
          </ac:spMkLst>
        </pc:spChg>
        <pc:spChg chg="mod">
          <ac:chgData name="Tegischer Lukas" userId="f78daebb-0565-485c-bd0e-1cd035e796ff" providerId="ADAL" clId="{0D61C668-D409-4DEC-8349-625571B08B99}" dt="2021-02-24T08:12:24.418" v="258" actId="403"/>
          <ac:spMkLst>
            <pc:docMk/>
            <pc:sldMk cId="333855454" sldId="316"/>
            <ac:spMk id="3" creationId="{EBF5ABDB-DFEE-44AF-8E7E-A3B2BC964228}"/>
          </ac:spMkLst>
        </pc:spChg>
      </pc:sldChg>
      <pc:sldChg chg="addSp delSp modSp add mod modAnim">
        <pc:chgData name="Tegischer Lukas" userId="f78daebb-0565-485c-bd0e-1cd035e796ff" providerId="ADAL" clId="{0D61C668-D409-4DEC-8349-625571B08B99}" dt="2021-02-24T08:18:08.853" v="579"/>
        <pc:sldMkLst>
          <pc:docMk/>
          <pc:sldMk cId="2385654287" sldId="317"/>
        </pc:sldMkLst>
        <pc:spChg chg="add mod">
          <ac:chgData name="Tegischer Lukas" userId="f78daebb-0565-485c-bd0e-1cd035e796ff" providerId="ADAL" clId="{0D61C668-D409-4DEC-8349-625571B08B99}" dt="2021-02-24T08:13:38.406" v="281" actId="20577"/>
          <ac:spMkLst>
            <pc:docMk/>
            <pc:sldMk cId="2385654287" sldId="317"/>
            <ac:spMk id="2" creationId="{ED8A1F22-C3F8-48D4-A2A7-CA034AFD5FBE}"/>
          </ac:spMkLst>
        </pc:spChg>
        <pc:spChg chg="add mod">
          <ac:chgData name="Tegischer Lukas" userId="f78daebb-0565-485c-bd0e-1cd035e796ff" providerId="ADAL" clId="{0D61C668-D409-4DEC-8349-625571B08B99}" dt="2021-02-24T08:14:55.593" v="339" actId="1076"/>
          <ac:spMkLst>
            <pc:docMk/>
            <pc:sldMk cId="2385654287" sldId="317"/>
            <ac:spMk id="3" creationId="{B7E4F8D0-016B-48F9-828C-2AE1F1781BDC}"/>
          </ac:spMkLst>
        </pc:spChg>
        <pc:spChg chg="del">
          <ac:chgData name="Tegischer Lukas" userId="f78daebb-0565-485c-bd0e-1cd035e796ff" providerId="ADAL" clId="{0D61C668-D409-4DEC-8349-625571B08B99}" dt="2021-02-24T08:12:51.876" v="268" actId="478"/>
          <ac:spMkLst>
            <pc:docMk/>
            <pc:sldMk cId="2385654287" sldId="317"/>
            <ac:spMk id="4" creationId="{973B5B53-E71C-4706-B3CF-16E4C0B7BBCA}"/>
          </ac:spMkLst>
        </pc:spChg>
        <pc:spChg chg="add mod">
          <ac:chgData name="Tegischer Lukas" userId="f78daebb-0565-485c-bd0e-1cd035e796ff" providerId="ADAL" clId="{0D61C668-D409-4DEC-8349-625571B08B99}" dt="2021-02-24T08:16:30.354" v="448" actId="20577"/>
          <ac:spMkLst>
            <pc:docMk/>
            <pc:sldMk cId="2385654287" sldId="317"/>
            <ac:spMk id="8" creationId="{408117E9-F682-4AE1-BBA5-EC1172785024}"/>
          </ac:spMkLst>
        </pc:spChg>
        <pc:spChg chg="add mod">
          <ac:chgData name="Tegischer Lukas" userId="f78daebb-0565-485c-bd0e-1cd035e796ff" providerId="ADAL" clId="{0D61C668-D409-4DEC-8349-625571B08B99}" dt="2021-02-24T08:18:03.153" v="577" actId="1076"/>
          <ac:spMkLst>
            <pc:docMk/>
            <pc:sldMk cId="2385654287" sldId="317"/>
            <ac:spMk id="9" creationId="{6DFFE238-C6EB-4779-918C-4845B665150E}"/>
          </ac:spMkLst>
        </pc:spChg>
        <pc:spChg chg="add del mod">
          <ac:chgData name="Tegischer Lukas" userId="f78daebb-0565-485c-bd0e-1cd035e796ff" providerId="ADAL" clId="{0D61C668-D409-4DEC-8349-625571B08B99}" dt="2021-02-24T08:17:53.893" v="575" actId="478"/>
          <ac:spMkLst>
            <pc:docMk/>
            <pc:sldMk cId="2385654287" sldId="317"/>
            <ac:spMk id="12" creationId="{0548CD7A-29C6-4497-B9C1-5FD363FE1101}"/>
          </ac:spMkLst>
        </pc:spChg>
        <pc:picChg chg="del">
          <ac:chgData name="Tegischer Lukas" userId="f78daebb-0565-485c-bd0e-1cd035e796ff" providerId="ADAL" clId="{0D61C668-D409-4DEC-8349-625571B08B99}" dt="2021-02-24T08:12:52.685" v="269" actId="478"/>
          <ac:picMkLst>
            <pc:docMk/>
            <pc:sldMk cId="2385654287" sldId="317"/>
            <ac:picMk id="5" creationId="{CAA28F0F-5420-466A-88C0-E23FC05C107A}"/>
          </ac:picMkLst>
        </pc:picChg>
        <pc:picChg chg="add mod">
          <ac:chgData name="Tegischer Lukas" userId="f78daebb-0565-485c-bd0e-1cd035e796ff" providerId="ADAL" clId="{0D61C668-D409-4DEC-8349-625571B08B99}" dt="2021-02-24T08:14:18.525" v="290" actId="1076"/>
          <ac:picMkLst>
            <pc:docMk/>
            <pc:sldMk cId="2385654287" sldId="317"/>
            <ac:picMk id="6" creationId="{E9AC9F03-98CF-4FBF-8A08-E507F4C65E6C}"/>
          </ac:picMkLst>
        </pc:picChg>
        <pc:cxnChg chg="add mod">
          <ac:chgData name="Tegischer Lukas" userId="f78daebb-0565-485c-bd0e-1cd035e796ff" providerId="ADAL" clId="{0D61C668-D409-4DEC-8349-625571B08B99}" dt="2021-02-24T08:15:40.020" v="375" actId="693"/>
          <ac:cxnSpMkLst>
            <pc:docMk/>
            <pc:sldMk cId="2385654287" sldId="317"/>
            <ac:cxnSpMk id="10" creationId="{D8F09065-D36B-467A-A8AB-8BE502D5E72D}"/>
          </ac:cxnSpMkLst>
        </pc:cxnChg>
      </pc:sldChg>
      <pc:sldChg chg="new del">
        <pc:chgData name="Tegischer Lukas" userId="f78daebb-0565-485c-bd0e-1cd035e796ff" providerId="ADAL" clId="{0D61C668-D409-4DEC-8349-625571B08B99}" dt="2021-02-24T08:12:48.309" v="266" actId="680"/>
        <pc:sldMkLst>
          <pc:docMk/>
          <pc:sldMk cId="4261308375" sldId="317"/>
        </pc:sldMkLst>
      </pc:sldChg>
      <pc:sldChg chg="delSp modSp add mod">
        <pc:chgData name="Tegischer Lukas" userId="f78daebb-0565-485c-bd0e-1cd035e796ff" providerId="ADAL" clId="{0D61C668-D409-4DEC-8349-625571B08B99}" dt="2021-02-24T08:17:42.800" v="572" actId="1076"/>
        <pc:sldMkLst>
          <pc:docMk/>
          <pc:sldMk cId="322719610" sldId="318"/>
        </pc:sldMkLst>
        <pc:spChg chg="del">
          <ac:chgData name="Tegischer Lukas" userId="f78daebb-0565-485c-bd0e-1cd035e796ff" providerId="ADAL" clId="{0D61C668-D409-4DEC-8349-625571B08B99}" dt="2021-02-24T08:17:34.458" v="569" actId="478"/>
          <ac:spMkLst>
            <pc:docMk/>
            <pc:sldMk cId="322719610" sldId="318"/>
            <ac:spMk id="3" creationId="{B7E4F8D0-016B-48F9-828C-2AE1F1781BDC}"/>
          </ac:spMkLst>
        </pc:spChg>
        <pc:spChg chg="del">
          <ac:chgData name="Tegischer Lukas" userId="f78daebb-0565-485c-bd0e-1cd035e796ff" providerId="ADAL" clId="{0D61C668-D409-4DEC-8349-625571B08B99}" dt="2021-02-24T08:17:35.880" v="570" actId="478"/>
          <ac:spMkLst>
            <pc:docMk/>
            <pc:sldMk cId="322719610" sldId="318"/>
            <ac:spMk id="8" creationId="{408117E9-F682-4AE1-BBA5-EC1172785024}"/>
          </ac:spMkLst>
        </pc:spChg>
        <pc:spChg chg="del">
          <ac:chgData name="Tegischer Lukas" userId="f78daebb-0565-485c-bd0e-1cd035e796ff" providerId="ADAL" clId="{0D61C668-D409-4DEC-8349-625571B08B99}" dt="2021-02-24T08:17:37.808" v="571" actId="478"/>
          <ac:spMkLst>
            <pc:docMk/>
            <pc:sldMk cId="322719610" sldId="318"/>
            <ac:spMk id="9" creationId="{6DFFE238-C6EB-4779-918C-4845B665150E}"/>
          </ac:spMkLst>
        </pc:spChg>
        <pc:spChg chg="mod">
          <ac:chgData name="Tegischer Lukas" userId="f78daebb-0565-485c-bd0e-1cd035e796ff" providerId="ADAL" clId="{0D61C668-D409-4DEC-8349-625571B08B99}" dt="2021-02-24T08:17:42.800" v="572" actId="1076"/>
          <ac:spMkLst>
            <pc:docMk/>
            <pc:sldMk cId="322719610" sldId="318"/>
            <ac:spMk id="12" creationId="{0548CD7A-29C6-4497-B9C1-5FD363FE1101}"/>
          </ac:spMkLst>
        </pc:spChg>
      </pc:sldChg>
      <pc:sldChg chg="addSp delSp modSp add mod">
        <pc:chgData name="Tegischer Lukas" userId="f78daebb-0565-485c-bd0e-1cd035e796ff" providerId="ADAL" clId="{0D61C668-D409-4DEC-8349-625571B08B99}" dt="2021-02-24T08:18:53.228" v="588" actId="1076"/>
        <pc:sldMkLst>
          <pc:docMk/>
          <pc:sldMk cId="3558257709" sldId="319"/>
        </pc:sldMkLst>
        <pc:spChg chg="del">
          <ac:chgData name="Tegischer Lukas" userId="f78daebb-0565-485c-bd0e-1cd035e796ff" providerId="ADAL" clId="{0D61C668-D409-4DEC-8349-625571B08B99}" dt="2021-02-24T08:18:15.831" v="581" actId="478"/>
          <ac:spMkLst>
            <pc:docMk/>
            <pc:sldMk cId="3558257709" sldId="319"/>
            <ac:spMk id="12" creationId="{0548CD7A-29C6-4497-B9C1-5FD363FE1101}"/>
          </ac:spMkLst>
        </pc:spChg>
        <pc:picChg chg="del">
          <ac:chgData name="Tegischer Lukas" userId="f78daebb-0565-485c-bd0e-1cd035e796ff" providerId="ADAL" clId="{0D61C668-D409-4DEC-8349-625571B08B99}" dt="2021-02-24T08:18:16.120" v="582" actId="478"/>
          <ac:picMkLst>
            <pc:docMk/>
            <pc:sldMk cId="3558257709" sldId="319"/>
            <ac:picMk id="6" creationId="{E9AC9F03-98CF-4FBF-8A08-E507F4C65E6C}"/>
          </ac:picMkLst>
        </pc:picChg>
        <pc:picChg chg="add mod">
          <ac:chgData name="Tegischer Lukas" userId="f78daebb-0565-485c-bd0e-1cd035e796ff" providerId="ADAL" clId="{0D61C668-D409-4DEC-8349-625571B08B99}" dt="2021-02-24T08:18:53.228" v="588" actId="1076"/>
          <ac:picMkLst>
            <pc:docMk/>
            <pc:sldMk cId="3558257709" sldId="319"/>
            <ac:picMk id="7" creationId="{60F147EA-1B10-4B2C-A843-450BF358684A}"/>
          </ac:picMkLst>
        </pc:picChg>
        <pc:cxnChg chg="del">
          <ac:chgData name="Tegischer Lukas" userId="f78daebb-0565-485c-bd0e-1cd035e796ff" providerId="ADAL" clId="{0D61C668-D409-4DEC-8349-625571B08B99}" dt="2021-02-24T08:18:32.925" v="583" actId="478"/>
          <ac:cxnSpMkLst>
            <pc:docMk/>
            <pc:sldMk cId="3558257709" sldId="319"/>
            <ac:cxnSpMk id="10" creationId="{D8F09065-D36B-467A-A8AB-8BE502D5E72D}"/>
          </ac:cxnSpMkLst>
        </pc:cxn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36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911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23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90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008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12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185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68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96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831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9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0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 vom Typ </a:t>
                </a:r>
                <a14:m>
                  <m:oMath xmlns:m="http://schemas.openxmlformats.org/officeDocument/2006/math">
                    <m:r>
                      <a:rPr lang="de-AT" sz="4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4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de-AT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4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4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4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de-AT" sz="4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AT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graphisch bestimmen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Wirkung des Parameters a bei der Funktion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6A72C8F-6F55-41A0-84E5-195B0F8EC79F}"/>
                  </a:ext>
                </a:extLst>
              </p:cNvPr>
              <p:cNvSpPr/>
              <p:nvPr/>
            </p:nvSpPr>
            <p:spPr>
              <a:xfrm>
                <a:off x="497840" y="989619"/>
                <a:ext cx="11196320" cy="83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wird die ursprüngliche Potenzfunktion entlang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 gestreckt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&lt;1,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wird die ursprüngliche Potenzfunktion entlang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 gestaucht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6A72C8F-6F55-41A0-84E5-195B0F8E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989619"/>
                <a:ext cx="11196320" cy="838243"/>
              </a:xfrm>
              <a:prstGeom prst="rect">
                <a:avLst/>
              </a:prstGeom>
              <a:blipFill>
                <a:blip r:embed="rId5"/>
                <a:stretch>
                  <a:fillRect t="-725" b="-101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B0A4F853-8190-488F-8265-72B2D616C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40" b="13062"/>
          <a:stretch/>
        </p:blipFill>
        <p:spPr bwMode="auto">
          <a:xfrm>
            <a:off x="929957" y="2065024"/>
            <a:ext cx="3810888" cy="4287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A7D912-9E2D-4FC9-A3C7-2FA1B5CDA8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3" b="23368"/>
          <a:stretch/>
        </p:blipFill>
        <p:spPr bwMode="auto">
          <a:xfrm>
            <a:off x="5518731" y="2063078"/>
            <a:ext cx="5521325" cy="428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73B5B53-E71C-4706-B3CF-16E4C0B7BBCA}"/>
                  </a:ext>
                </a:extLst>
              </p:cNvPr>
              <p:cNvSpPr/>
              <p:nvPr/>
            </p:nvSpPr>
            <p:spPr>
              <a:xfrm>
                <a:off x="426720" y="3042815"/>
                <a:ext cx="4419600" cy="91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a negativ, so wird die Funktion 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Gerade </a:t>
                </a:r>
                <a14:m>
                  <m:oMath xmlns:m="http://schemas.openxmlformats.org/officeDocument/2006/math"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gespiegelt.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73B5B53-E71C-4706-B3CF-16E4C0B7B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042815"/>
                <a:ext cx="4419600" cy="914609"/>
              </a:xfrm>
              <a:prstGeom prst="rect">
                <a:avLst/>
              </a:prstGeom>
              <a:blipFill>
                <a:blip r:embed="rId4"/>
                <a:stretch>
                  <a:fillRect l="-2069" t="-2000" r="-690" b="-14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CAA28F0F-5420-466A-88C0-E23FC05C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14" y="0"/>
            <a:ext cx="708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/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Funktion f der Form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−6≤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Werte der Parameter a, b und r und gib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  <a:blipFill>
                <a:blip r:embed="rId4"/>
                <a:stretch>
                  <a:fillRect l="-486" t="-3937"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E9AC9F03-98CF-4FBF-8A08-E507F4C65E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724" b="14644"/>
          <a:stretch/>
        </p:blipFill>
        <p:spPr bwMode="auto">
          <a:xfrm>
            <a:off x="386080" y="1322070"/>
            <a:ext cx="5081538" cy="3402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7E4F8D0-016B-48F9-828C-2AE1F1781BDC}"/>
              </a:ext>
            </a:extLst>
          </p:cNvPr>
          <p:cNvSpPr txBox="1"/>
          <p:nvPr/>
        </p:nvSpPr>
        <p:spPr>
          <a:xfrm>
            <a:off x="5689600" y="1322070"/>
            <a:ext cx="424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1: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Welche Werte kann r annehmen?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8117E9-F682-4AE1-BBA5-EC1172785024}"/>
              </a:ext>
            </a:extLst>
          </p:cNvPr>
          <p:cNvSpPr txBox="1"/>
          <p:nvPr/>
        </p:nvSpPr>
        <p:spPr>
          <a:xfrm>
            <a:off x="5689600" y="2313240"/>
            <a:ext cx="400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2: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Bestimmung des Parameters 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DFFE238-C6EB-4779-918C-4845B665150E}"/>
                  </a:ext>
                </a:extLst>
              </p:cNvPr>
              <p:cNvSpPr txBox="1"/>
              <p:nvPr/>
            </p:nvSpPr>
            <p:spPr>
              <a:xfrm>
                <a:off x="5689600" y="3304410"/>
                <a:ext cx="579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Schritt 3: </a:t>
                </a: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Bestimmung des Parameters a durch Einsetzen des Punktes bei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DFFE238-C6EB-4779-918C-4845B665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304410"/>
                <a:ext cx="5791200" cy="646331"/>
              </a:xfrm>
              <a:prstGeom prst="rect">
                <a:avLst/>
              </a:prstGeom>
              <a:blipFill>
                <a:blip r:embed="rId7"/>
                <a:stretch>
                  <a:fillRect l="-842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8F09065-D36B-467A-A8AB-8BE502D5E72D}"/>
              </a:ext>
            </a:extLst>
          </p:cNvPr>
          <p:cNvCxnSpPr/>
          <p:nvPr/>
        </p:nvCxnSpPr>
        <p:spPr>
          <a:xfrm>
            <a:off x="386080" y="4429760"/>
            <a:ext cx="51714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/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Funktion f der Form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−6≤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Werte der Parameter a, b und r und gib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  <a:blipFill>
                <a:blip r:embed="rId4"/>
                <a:stretch>
                  <a:fillRect l="-486" t="-3937"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E9AC9F03-98CF-4FBF-8A08-E507F4C65E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724" b="14644"/>
          <a:stretch/>
        </p:blipFill>
        <p:spPr bwMode="auto">
          <a:xfrm>
            <a:off x="386080" y="1322070"/>
            <a:ext cx="5081538" cy="3402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8F09065-D36B-467A-A8AB-8BE502D5E72D}"/>
              </a:ext>
            </a:extLst>
          </p:cNvPr>
          <p:cNvCxnSpPr/>
          <p:nvPr/>
        </p:nvCxnSpPr>
        <p:spPr>
          <a:xfrm>
            <a:off x="386080" y="4429760"/>
            <a:ext cx="51714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548CD7A-29C6-4497-B9C1-5FD363FE1101}"/>
              </a:ext>
            </a:extLst>
          </p:cNvPr>
          <p:cNvSpPr txBox="1"/>
          <p:nvPr/>
        </p:nvSpPr>
        <p:spPr>
          <a:xfrm>
            <a:off x="5801360" y="142681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4: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Bestimmung des Parameters r durch Einsetzen eines weiteren Punktes (x-Koordinate darf nicht 1 sein!)</a:t>
            </a:r>
          </a:p>
        </p:txBody>
      </p:sp>
    </p:spTree>
    <p:extLst>
      <p:ext uri="{BB962C8B-B14F-4D97-AF65-F5344CB8AC3E}">
        <p14:creationId xmlns:p14="http://schemas.microsoft.com/office/powerpoint/2010/main" val="3227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/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Bsp.)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Funktion f der Form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−6≤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Werte der Parameter a, b und r und gib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D8A1F22-C3F8-48D4-A2A7-CA034AFD5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327953"/>
                <a:ext cx="10038080" cy="774507"/>
              </a:xfrm>
              <a:prstGeom prst="rect">
                <a:avLst/>
              </a:prstGeom>
              <a:blipFill>
                <a:blip r:embed="rId4"/>
                <a:stretch>
                  <a:fillRect l="-486" t="-3937"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60F147EA-1B10-4B2C-A843-450BF35868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00" r="335" b="3698"/>
          <a:stretch/>
        </p:blipFill>
        <p:spPr bwMode="auto">
          <a:xfrm>
            <a:off x="457200" y="1221105"/>
            <a:ext cx="4429760" cy="4099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2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2352" y="239035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Voraussetzung 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F5ABDB-DFEE-44AF-8E7E-A3B2BC964228}"/>
              </a:ext>
            </a:extLst>
          </p:cNvPr>
          <p:cNvSpPr txBox="1"/>
          <p:nvPr/>
        </p:nvSpPr>
        <p:spPr>
          <a:xfrm>
            <a:off x="2178903" y="3167390"/>
            <a:ext cx="824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Kennen der Graphen von Potenzfunktionen (Hochzahl!)</a:t>
            </a:r>
          </a:p>
        </p:txBody>
      </p:sp>
    </p:spTree>
    <p:extLst>
      <p:ext uri="{BB962C8B-B14F-4D97-AF65-F5344CB8AC3E}">
        <p14:creationId xmlns:p14="http://schemas.microsoft.com/office/powerpoint/2010/main" val="41956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Potenzfunktionen mit geraden natürlichen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6E3F11-BDA1-4210-9743-ED415B76E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16" b="6700"/>
          <a:stretch/>
        </p:blipFill>
        <p:spPr bwMode="auto">
          <a:xfrm>
            <a:off x="2825317" y="1337194"/>
            <a:ext cx="6541365" cy="470800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81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Potenzfunktionen mit ungeraden natürlichen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2030F0-2E54-40FD-BC1D-B45043858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708" b="5503"/>
          <a:stretch/>
        </p:blipFill>
        <p:spPr bwMode="auto">
          <a:xfrm>
            <a:off x="2980021" y="1255914"/>
            <a:ext cx="6231957" cy="514317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5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Potenzfunktionen mit geraden negativen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91BD69-9BDF-49BA-A1B7-C1BCA9348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459" b="13677"/>
          <a:stretch/>
        </p:blipFill>
        <p:spPr bwMode="auto">
          <a:xfrm>
            <a:off x="2336987" y="1255914"/>
            <a:ext cx="7518025" cy="507599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6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Potenzfunktionen mit ungeraden negativen Exponenten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164C17-D6D1-40BA-8A47-48CDFDF22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579" b="5571"/>
          <a:stretch/>
        </p:blipFill>
        <p:spPr bwMode="auto">
          <a:xfrm>
            <a:off x="2969260" y="1102510"/>
            <a:ext cx="6253480" cy="5350645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23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370476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Wurzelfunktionen: Potenzfunktionen mit rationalen Exponenten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87BD8B-C7CA-4AE3-B35D-E5C26005B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47" b="14824"/>
          <a:stretch/>
        </p:blipFill>
        <p:spPr bwMode="auto">
          <a:xfrm>
            <a:off x="3490912" y="1709737"/>
            <a:ext cx="5598736" cy="379725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0080" y="2172885"/>
                <a:ext cx="1501457" cy="4604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0080" y="2172885"/>
                <a:ext cx="1501457" cy="460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7124" y="2575704"/>
                <a:ext cx="1501457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124" y="2575704"/>
                <a:ext cx="1501457" cy="447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8318" y="3665593"/>
                <a:ext cx="1560890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8318" y="3665593"/>
                <a:ext cx="1560890" cy="447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2352" y="2390355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Voraussetzung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BF5ABDB-DFEE-44AF-8E7E-A3B2BC964228}"/>
                  </a:ext>
                </a:extLst>
              </p:cNvPr>
              <p:cNvSpPr txBox="1"/>
              <p:nvPr/>
            </p:nvSpPr>
            <p:spPr>
              <a:xfrm>
                <a:off x="1178532" y="3177550"/>
                <a:ext cx="9893414" cy="10772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Kennen der Auswirkungen der </a:t>
                </a:r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Parameter a und b </a:t>
                </a:r>
                <a:r>
                  <a:rPr lang="de-AT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bei der Funktion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de-AT" sz="3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de-AT" sz="3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3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de-AT" sz="3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AT" sz="3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de-AT" sz="3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p>
                      <m:r>
                        <a:rPr lang="de-AT" sz="3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36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</m:oMath>
                  </m:oMathPara>
                </a14:m>
                <a:endParaRPr lang="de-AT" sz="3600" dirty="0"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BF5ABDB-DFEE-44AF-8E7E-A3B2BC96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32" y="3177550"/>
                <a:ext cx="9893414" cy="1077218"/>
              </a:xfrm>
              <a:prstGeom prst="rect">
                <a:avLst/>
              </a:prstGeom>
              <a:blipFill>
                <a:blip r:embed="rId4"/>
                <a:stretch>
                  <a:fillRect l="-1232" t="-5085" r="-1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Wirkung des Parameters b bei der Funktion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6DB180-1EA6-4D1D-9CC3-3D843A052F00}"/>
                  </a:ext>
                </a:extLst>
              </p:cNvPr>
              <p:cNvSpPr/>
              <p:nvPr/>
            </p:nvSpPr>
            <p:spPr>
              <a:xfrm>
                <a:off x="234950" y="1980739"/>
                <a:ext cx="6096000" cy="19008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Parameter b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bewirkt eine Verschiebung des Graphen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entlang der y-Achse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b nach oben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b nach unten 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6DB180-1EA6-4D1D-9CC3-3D843A052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1980739"/>
                <a:ext cx="6096000" cy="1900841"/>
              </a:xfrm>
              <a:prstGeom prst="rect">
                <a:avLst/>
              </a:prstGeom>
              <a:blipFill>
                <a:blip r:embed="rId5"/>
                <a:stretch>
                  <a:fillRect t="-1603" b="-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9808A5E7-E11D-40A2-A4C0-E575C96A7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670" y="1153544"/>
            <a:ext cx="5191943" cy="51226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4344B2E-078B-4C75-A2BE-FEE015A91392}"/>
              </a:ext>
            </a:extLst>
          </p:cNvPr>
          <p:cNvSpPr txBox="1"/>
          <p:nvPr/>
        </p:nvSpPr>
        <p:spPr>
          <a:xfrm>
            <a:off x="1188721" y="5036624"/>
            <a:ext cx="419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highlight>
                  <a:srgbClr val="FFFF00"/>
                </a:highlight>
              </a:rPr>
              <a:t>Parameter b kann graphisch an der</a:t>
            </a:r>
            <a:br>
              <a:rPr lang="de-AT" dirty="0">
                <a:highlight>
                  <a:srgbClr val="FFFF00"/>
                </a:highlight>
              </a:rPr>
            </a:br>
            <a:r>
              <a:rPr lang="de-AT" dirty="0">
                <a:highlight>
                  <a:srgbClr val="FFFF00"/>
                </a:highlight>
              </a:rPr>
              <a:t> y-Achse abgelesen werden.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6DBE7CC-B1A5-4F15-8B3F-5C2E46AE4637}"/>
              </a:ext>
            </a:extLst>
          </p:cNvPr>
          <p:cNvCxnSpPr>
            <a:cxnSpLocks/>
          </p:cNvCxnSpPr>
          <p:nvPr/>
        </p:nvCxnSpPr>
        <p:spPr>
          <a:xfrm flipV="1">
            <a:off x="5290185" y="3281680"/>
            <a:ext cx="3295015" cy="1635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5F30D7D-11B3-4070-9FE9-034FEC65E4BA}"/>
              </a:ext>
            </a:extLst>
          </p:cNvPr>
          <p:cNvCxnSpPr>
            <a:cxnSpLocks/>
          </p:cNvCxnSpPr>
          <p:nvPr/>
        </p:nvCxnSpPr>
        <p:spPr>
          <a:xfrm>
            <a:off x="5159693" y="5565965"/>
            <a:ext cx="3425507" cy="443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432</Words>
  <Application>Microsoft Office PowerPoint</Application>
  <PresentationFormat>Breitbild</PresentationFormat>
  <Paragraphs>47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Calibri</vt:lpstr>
      <vt:lpstr>Cambria Math</vt:lpstr>
      <vt:lpstr>Georgia</vt:lpstr>
      <vt:lpstr>Trebuchet MS</vt:lpstr>
      <vt:lpstr>Wingdings</vt:lpstr>
      <vt:lpstr>Holzart</vt:lpstr>
      <vt:lpstr>Funktionen vom Typ f(x)=ax^r+b graphisch bestimmen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82</cp:revision>
  <dcterms:created xsi:type="dcterms:W3CDTF">2020-04-09T06:13:57Z</dcterms:created>
  <dcterms:modified xsi:type="dcterms:W3CDTF">2022-11-04T11:08:10Z</dcterms:modified>
</cp:coreProperties>
</file>