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411" r:id="rId3"/>
    <p:sldId id="428" r:id="rId4"/>
    <p:sldId id="42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C18C5917-A0BD-40A4-B12E-879343473DD4}"/>
    <pc:docChg chg="custSel addSld delSld modSld">
      <pc:chgData name="Tegischer Lukas" userId="f78daebb-0565-485c-bd0e-1cd035e796ff" providerId="ADAL" clId="{C18C5917-A0BD-40A4-B12E-879343473DD4}" dt="2022-10-12T18:08:15.014" v="189" actId="20577"/>
      <pc:docMkLst>
        <pc:docMk/>
      </pc:docMkLst>
      <pc:sldChg chg="modSp mod">
        <pc:chgData name="Tegischer Lukas" userId="f78daebb-0565-485c-bd0e-1cd035e796ff" providerId="ADAL" clId="{C18C5917-A0BD-40A4-B12E-879343473DD4}" dt="2022-10-12T18:08:15.014" v="1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18C5917-A0BD-40A4-B12E-879343473DD4}" dt="2022-10-12T18:08:15.014" v="1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18C5917-A0BD-40A4-B12E-879343473DD4}" dt="2022-10-12T17:34:20.322" v="12" actId="47"/>
        <pc:sldMkLst>
          <pc:docMk/>
          <pc:sldMk cId="1318793251" sldId="410"/>
        </pc:sldMkLst>
      </pc:sldChg>
      <pc:sldChg chg="add del">
        <pc:chgData name="Tegischer Lukas" userId="f78daebb-0565-485c-bd0e-1cd035e796ff" providerId="ADAL" clId="{C18C5917-A0BD-40A4-B12E-879343473DD4}" dt="2022-10-12T17:43:28.472" v="146"/>
        <pc:sldMkLst>
          <pc:docMk/>
          <pc:sldMk cId="3867422063" sldId="411"/>
        </pc:sldMkLst>
      </pc:sldChg>
      <pc:sldChg chg="addSp delSp modSp del mod delAnim">
        <pc:chgData name="Tegischer Lukas" userId="f78daebb-0565-485c-bd0e-1cd035e796ff" providerId="ADAL" clId="{C18C5917-A0BD-40A4-B12E-879343473DD4}" dt="2022-10-12T17:35:13.101" v="25" actId="47"/>
        <pc:sldMkLst>
          <pc:docMk/>
          <pc:sldMk cId="3894701210" sldId="420"/>
        </pc:sldMkLst>
        <pc:spChg chg="add del mod">
          <ac:chgData name="Tegischer Lukas" userId="f78daebb-0565-485c-bd0e-1cd035e796ff" providerId="ADAL" clId="{C18C5917-A0BD-40A4-B12E-879343473DD4}" dt="2022-10-12T17:34:55.618" v="20" actId="478"/>
          <ac:spMkLst>
            <pc:docMk/>
            <pc:sldMk cId="3894701210" sldId="420"/>
            <ac:spMk id="3" creationId="{85121B3B-B68B-D40A-DBF7-AC34BB3A4607}"/>
          </ac:spMkLst>
        </pc:spChg>
        <pc:spChg chg="del">
          <ac:chgData name="Tegischer Lukas" userId="f78daebb-0565-485c-bd0e-1cd035e796ff" providerId="ADAL" clId="{C18C5917-A0BD-40A4-B12E-879343473DD4}" dt="2022-10-12T17:34:23.886" v="14" actId="478"/>
          <ac:spMkLst>
            <pc:docMk/>
            <pc:sldMk cId="3894701210" sldId="420"/>
            <ac:spMk id="4" creationId="{23994922-00A3-43FE-A1D2-DC3C43171571}"/>
          </ac:spMkLst>
        </pc:spChg>
        <pc:spChg chg="del">
          <ac:chgData name="Tegischer Lukas" userId="f78daebb-0565-485c-bd0e-1cd035e796ff" providerId="ADAL" clId="{C18C5917-A0BD-40A4-B12E-879343473DD4}" dt="2022-10-12T17:34:22.377" v="13" actId="478"/>
          <ac:spMkLst>
            <pc:docMk/>
            <pc:sldMk cId="3894701210" sldId="420"/>
            <ac:spMk id="5" creationId="{A5061D15-17CE-8348-8E4A-E75E6683DE81}"/>
          </ac:spMkLst>
        </pc:spChg>
        <pc:picChg chg="add mod">
          <ac:chgData name="Tegischer Lukas" userId="f78daebb-0565-485c-bd0e-1cd035e796ff" providerId="ADAL" clId="{C18C5917-A0BD-40A4-B12E-879343473DD4}" dt="2022-10-12T17:35:01.570" v="23" actId="1076"/>
          <ac:picMkLst>
            <pc:docMk/>
            <pc:sldMk cId="3894701210" sldId="420"/>
            <ac:picMk id="6" creationId="{B186790D-E32D-4240-11D3-8C8917C19733}"/>
          </ac:picMkLst>
        </pc:picChg>
      </pc:sldChg>
      <pc:sldChg chg="del">
        <pc:chgData name="Tegischer Lukas" userId="f78daebb-0565-485c-bd0e-1cd035e796ff" providerId="ADAL" clId="{C18C5917-A0BD-40A4-B12E-879343473DD4}" dt="2022-10-12T17:34:20.322" v="12" actId="47"/>
        <pc:sldMkLst>
          <pc:docMk/>
          <pc:sldMk cId="797636677" sldId="421"/>
        </pc:sldMkLst>
      </pc:sldChg>
      <pc:sldChg chg="addSp modSp add del mod modAnim">
        <pc:chgData name="Tegischer Lukas" userId="f78daebb-0565-485c-bd0e-1cd035e796ff" providerId="ADAL" clId="{C18C5917-A0BD-40A4-B12E-879343473DD4}" dt="2022-10-12T17:43:08.690" v="144" actId="2696"/>
        <pc:sldMkLst>
          <pc:docMk/>
          <pc:sldMk cId="1417188254" sldId="421"/>
        </pc:sldMkLst>
        <pc:spChg chg="mod">
          <ac:chgData name="Tegischer Lukas" userId="f78daebb-0565-485c-bd0e-1cd035e796ff" providerId="ADAL" clId="{C18C5917-A0BD-40A4-B12E-879343473DD4}" dt="2022-10-12T17:35:30.740" v="30" actId="20577"/>
          <ac:spMkLst>
            <pc:docMk/>
            <pc:sldMk cId="1417188254" sldId="421"/>
            <ac:spMk id="3" creationId="{85121B3B-B68B-D40A-DBF7-AC34BB3A4607}"/>
          </ac:spMkLst>
        </pc:spChg>
        <pc:picChg chg="add mod">
          <ac:chgData name="Tegischer Lukas" userId="f78daebb-0565-485c-bd0e-1cd035e796ff" providerId="ADAL" clId="{C18C5917-A0BD-40A4-B12E-879343473DD4}" dt="2022-10-12T17:37:52.711" v="70" actId="1076"/>
          <ac:picMkLst>
            <pc:docMk/>
            <pc:sldMk cId="1417188254" sldId="421"/>
            <ac:picMk id="2" creationId="{52B5F15D-B0A6-0074-1BEA-F1EC344B67FD}"/>
          </ac:picMkLst>
        </pc:picChg>
        <pc:cxnChg chg="add mod">
          <ac:chgData name="Tegischer Lukas" userId="f78daebb-0565-485c-bd0e-1cd035e796ff" providerId="ADAL" clId="{C18C5917-A0BD-40A4-B12E-879343473DD4}" dt="2022-10-12T17:38:00.772" v="72" actId="14100"/>
          <ac:cxnSpMkLst>
            <pc:docMk/>
            <pc:sldMk cId="1417188254" sldId="421"/>
            <ac:cxnSpMk id="5" creationId="{CD34191E-B9F2-B96B-A88F-B997A63FFBFF}"/>
          </ac:cxnSpMkLst>
        </pc:cxnChg>
        <pc:cxnChg chg="add mod">
          <ac:chgData name="Tegischer Lukas" userId="f78daebb-0565-485c-bd0e-1cd035e796ff" providerId="ADAL" clId="{C18C5917-A0BD-40A4-B12E-879343473DD4}" dt="2022-10-12T17:38:11.033" v="76" actId="14100"/>
          <ac:cxnSpMkLst>
            <pc:docMk/>
            <pc:sldMk cId="1417188254" sldId="421"/>
            <ac:cxnSpMk id="6" creationId="{065E761B-762B-5B95-D06E-2BDF32DB9D4C}"/>
          </ac:cxnSpMkLst>
        </pc:cxnChg>
        <pc:cxnChg chg="add mod">
          <ac:chgData name="Tegischer Lukas" userId="f78daebb-0565-485c-bd0e-1cd035e796ff" providerId="ADAL" clId="{C18C5917-A0BD-40A4-B12E-879343473DD4}" dt="2022-10-12T17:38:07.831" v="74" actId="14100"/>
          <ac:cxnSpMkLst>
            <pc:docMk/>
            <pc:sldMk cId="1417188254" sldId="421"/>
            <ac:cxnSpMk id="7" creationId="{E4D85C5D-D7C7-A66F-A3B3-DB769043860E}"/>
          </ac:cxnSpMkLst>
        </pc:cxnChg>
      </pc:sldChg>
      <pc:sldChg chg="add del">
        <pc:chgData name="Tegischer Lukas" userId="f78daebb-0565-485c-bd0e-1cd035e796ff" providerId="ADAL" clId="{C18C5917-A0BD-40A4-B12E-879343473DD4}" dt="2022-10-12T17:43:21.565" v="145" actId="47"/>
        <pc:sldMkLst>
          <pc:docMk/>
          <pc:sldMk cId="797636677" sldId="422"/>
        </pc:sldMkLst>
      </pc:sldChg>
      <pc:sldChg chg="del">
        <pc:chgData name="Tegischer Lukas" userId="f78daebb-0565-485c-bd0e-1cd035e796ff" providerId="ADAL" clId="{C18C5917-A0BD-40A4-B12E-879343473DD4}" dt="2022-10-12T17:34:20.322" v="12" actId="47"/>
        <pc:sldMkLst>
          <pc:docMk/>
          <pc:sldMk cId="3368119960" sldId="422"/>
        </pc:sldMkLst>
      </pc:sldChg>
      <pc:sldChg chg="addSp delSp modSp add del mod modAnim">
        <pc:chgData name="Tegischer Lukas" userId="f78daebb-0565-485c-bd0e-1cd035e796ff" providerId="ADAL" clId="{C18C5917-A0BD-40A4-B12E-879343473DD4}" dt="2022-10-12T17:43:08.690" v="144" actId="2696"/>
        <pc:sldMkLst>
          <pc:docMk/>
          <pc:sldMk cId="289630694" sldId="423"/>
        </pc:sldMkLst>
        <pc:spChg chg="mod">
          <ac:chgData name="Tegischer Lukas" userId="f78daebb-0565-485c-bd0e-1cd035e796ff" providerId="ADAL" clId="{C18C5917-A0BD-40A4-B12E-879343473DD4}" dt="2022-10-12T17:35:49.158" v="41" actId="20577"/>
          <ac:spMkLst>
            <pc:docMk/>
            <pc:sldMk cId="289630694" sldId="423"/>
            <ac:spMk id="3" creationId="{85121B3B-B68B-D40A-DBF7-AC34BB3A4607}"/>
          </ac:spMkLst>
        </pc:spChg>
        <pc:picChg chg="del">
          <ac:chgData name="Tegischer Lukas" userId="f78daebb-0565-485c-bd0e-1cd035e796ff" providerId="ADAL" clId="{C18C5917-A0BD-40A4-B12E-879343473DD4}" dt="2022-10-12T17:35:38.699" v="32" actId="478"/>
          <ac:picMkLst>
            <pc:docMk/>
            <pc:sldMk cId="289630694" sldId="423"/>
            <ac:picMk id="2" creationId="{52B5F15D-B0A6-0074-1BEA-F1EC344B67FD}"/>
          </ac:picMkLst>
        </pc:picChg>
        <pc:picChg chg="add mod">
          <ac:chgData name="Tegischer Lukas" userId="f78daebb-0565-485c-bd0e-1cd035e796ff" providerId="ADAL" clId="{C18C5917-A0BD-40A4-B12E-879343473DD4}" dt="2022-10-12T17:38:19.075" v="78" actId="1076"/>
          <ac:picMkLst>
            <pc:docMk/>
            <pc:sldMk cId="289630694" sldId="423"/>
            <ac:picMk id="4" creationId="{7F4AA71A-A021-2B38-6347-36BABE08AA62}"/>
          </ac:picMkLst>
        </pc:picChg>
        <pc:cxnChg chg="add mod">
          <ac:chgData name="Tegischer Lukas" userId="f78daebb-0565-485c-bd0e-1cd035e796ff" providerId="ADAL" clId="{C18C5917-A0BD-40A4-B12E-879343473DD4}" dt="2022-10-12T17:38:28.439" v="80" actId="14100"/>
          <ac:cxnSpMkLst>
            <pc:docMk/>
            <pc:sldMk cId="289630694" sldId="423"/>
            <ac:cxnSpMk id="5" creationId="{48702409-BCC5-863D-B7A5-1EF96D5586E4}"/>
          </ac:cxnSpMkLst>
        </pc:cxnChg>
        <pc:cxnChg chg="add mod">
          <ac:chgData name="Tegischer Lukas" userId="f78daebb-0565-485c-bd0e-1cd035e796ff" providerId="ADAL" clId="{C18C5917-A0BD-40A4-B12E-879343473DD4}" dt="2022-10-12T17:38:42.690" v="83" actId="14100"/>
          <ac:cxnSpMkLst>
            <pc:docMk/>
            <pc:sldMk cId="289630694" sldId="423"/>
            <ac:cxnSpMk id="7" creationId="{7497FACA-F0AA-C075-008D-826862F37832}"/>
          </ac:cxnSpMkLst>
        </pc:cxnChg>
        <pc:cxnChg chg="add mod">
          <ac:chgData name="Tegischer Lukas" userId="f78daebb-0565-485c-bd0e-1cd035e796ff" providerId="ADAL" clId="{C18C5917-A0BD-40A4-B12E-879343473DD4}" dt="2022-10-12T17:38:38.869" v="82" actId="14100"/>
          <ac:cxnSpMkLst>
            <pc:docMk/>
            <pc:sldMk cId="289630694" sldId="423"/>
            <ac:cxnSpMk id="10" creationId="{C57530BE-D7D2-EC2A-4B3B-D20824F62F10}"/>
          </ac:cxnSpMkLst>
        </pc:cxnChg>
      </pc:sldChg>
      <pc:sldChg chg="del">
        <pc:chgData name="Tegischer Lukas" userId="f78daebb-0565-485c-bd0e-1cd035e796ff" providerId="ADAL" clId="{C18C5917-A0BD-40A4-B12E-879343473DD4}" dt="2022-10-12T17:34:20.322" v="12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C18C5917-A0BD-40A4-B12E-879343473DD4}" dt="2022-10-12T17:34:20.322" v="12" actId="47"/>
        <pc:sldMkLst>
          <pc:docMk/>
          <pc:sldMk cId="486208613" sldId="424"/>
        </pc:sldMkLst>
      </pc:sldChg>
      <pc:sldChg chg="addSp delSp modSp add mod delAnim">
        <pc:chgData name="Tegischer Lukas" userId="f78daebb-0565-485c-bd0e-1cd035e796ff" providerId="ADAL" clId="{C18C5917-A0BD-40A4-B12E-879343473DD4}" dt="2022-10-12T17:43:43.400" v="149" actId="20577"/>
        <pc:sldMkLst>
          <pc:docMk/>
          <pc:sldMk cId="1203427482" sldId="424"/>
        </pc:sldMkLst>
        <pc:spChg chg="del">
          <ac:chgData name="Tegischer Lukas" userId="f78daebb-0565-485c-bd0e-1cd035e796ff" providerId="ADAL" clId="{C18C5917-A0BD-40A4-B12E-879343473DD4}" dt="2022-10-12T17:39:00.443" v="87" actId="478"/>
          <ac:spMkLst>
            <pc:docMk/>
            <pc:sldMk cId="1203427482" sldId="424"/>
            <ac:spMk id="3" creationId="{85121B3B-B68B-D40A-DBF7-AC34BB3A4607}"/>
          </ac:spMkLst>
        </pc:spChg>
        <pc:spChg chg="add mod">
          <ac:chgData name="Tegischer Lukas" userId="f78daebb-0565-485c-bd0e-1cd035e796ff" providerId="ADAL" clId="{C18C5917-A0BD-40A4-B12E-879343473DD4}" dt="2022-10-12T17:43:43.400" v="149" actId="20577"/>
          <ac:spMkLst>
            <pc:docMk/>
            <pc:sldMk cId="1203427482" sldId="424"/>
            <ac:spMk id="6" creationId="{185ED0E3-4DAC-5354-1F24-4B4F96B917EF}"/>
          </ac:spMkLst>
        </pc:spChg>
        <pc:spChg chg="add mod">
          <ac:chgData name="Tegischer Lukas" userId="f78daebb-0565-485c-bd0e-1cd035e796ff" providerId="ADAL" clId="{C18C5917-A0BD-40A4-B12E-879343473DD4}" dt="2022-10-12T17:40:24.573" v="109" actId="1076"/>
          <ac:spMkLst>
            <pc:docMk/>
            <pc:sldMk cId="1203427482" sldId="424"/>
            <ac:spMk id="11" creationId="{C5FB29E5-A5AD-2693-3797-14E58DB9E3B8}"/>
          </ac:spMkLst>
        </pc:spChg>
        <pc:picChg chg="del">
          <ac:chgData name="Tegischer Lukas" userId="f78daebb-0565-485c-bd0e-1cd035e796ff" providerId="ADAL" clId="{C18C5917-A0BD-40A4-B12E-879343473DD4}" dt="2022-10-12T17:38:57.703" v="85" actId="478"/>
          <ac:picMkLst>
            <pc:docMk/>
            <pc:sldMk cId="1203427482" sldId="424"/>
            <ac:picMk id="4" creationId="{7F4AA71A-A021-2B38-6347-36BABE08AA62}"/>
          </ac:picMkLst>
        </pc:picChg>
        <pc:picChg chg="add mod">
          <ac:chgData name="Tegischer Lukas" userId="f78daebb-0565-485c-bd0e-1cd035e796ff" providerId="ADAL" clId="{C18C5917-A0BD-40A4-B12E-879343473DD4}" dt="2022-10-12T17:39:37.218" v="103" actId="1076"/>
          <ac:picMkLst>
            <pc:docMk/>
            <pc:sldMk cId="1203427482" sldId="424"/>
            <ac:picMk id="8" creationId="{583685EF-C639-A710-7246-FBFD683397C8}"/>
          </ac:picMkLst>
        </pc:picChg>
        <pc:cxnChg chg="del">
          <ac:chgData name="Tegischer Lukas" userId="f78daebb-0565-485c-bd0e-1cd035e796ff" providerId="ADAL" clId="{C18C5917-A0BD-40A4-B12E-879343473DD4}" dt="2022-10-12T17:38:58.866" v="86" actId="478"/>
          <ac:cxnSpMkLst>
            <pc:docMk/>
            <pc:sldMk cId="1203427482" sldId="424"/>
            <ac:cxnSpMk id="5" creationId="{48702409-BCC5-863D-B7A5-1EF96D5586E4}"/>
          </ac:cxnSpMkLst>
        </pc:cxnChg>
        <pc:cxnChg chg="del">
          <ac:chgData name="Tegischer Lukas" userId="f78daebb-0565-485c-bd0e-1cd035e796ff" providerId="ADAL" clId="{C18C5917-A0BD-40A4-B12E-879343473DD4}" dt="2022-10-12T17:38:58.866" v="86" actId="478"/>
          <ac:cxnSpMkLst>
            <pc:docMk/>
            <pc:sldMk cId="1203427482" sldId="424"/>
            <ac:cxnSpMk id="7" creationId="{7497FACA-F0AA-C075-008D-826862F37832}"/>
          </ac:cxnSpMkLst>
        </pc:cxnChg>
        <pc:cxnChg chg="del">
          <ac:chgData name="Tegischer Lukas" userId="f78daebb-0565-485c-bd0e-1cd035e796ff" providerId="ADAL" clId="{C18C5917-A0BD-40A4-B12E-879343473DD4}" dt="2022-10-12T17:38:58.866" v="86" actId="478"/>
          <ac:cxnSpMkLst>
            <pc:docMk/>
            <pc:sldMk cId="1203427482" sldId="424"/>
            <ac:cxnSpMk id="10" creationId="{C57530BE-D7D2-EC2A-4B3B-D20824F62F10}"/>
          </ac:cxnSpMkLst>
        </pc:cxnChg>
      </pc:sldChg>
      <pc:sldChg chg="addSp delSp modSp add mod">
        <pc:chgData name="Tegischer Lukas" userId="f78daebb-0565-485c-bd0e-1cd035e796ff" providerId="ADAL" clId="{C18C5917-A0BD-40A4-B12E-879343473DD4}" dt="2022-10-12T17:43:45.365" v="150" actId="20577"/>
        <pc:sldMkLst>
          <pc:docMk/>
          <pc:sldMk cId="15095945" sldId="425"/>
        </pc:sldMkLst>
        <pc:spChg chg="add mod">
          <ac:chgData name="Tegischer Lukas" userId="f78daebb-0565-485c-bd0e-1cd035e796ff" providerId="ADAL" clId="{C18C5917-A0BD-40A4-B12E-879343473DD4}" dt="2022-10-12T17:39:58.630" v="108" actId="1076"/>
          <ac:spMkLst>
            <pc:docMk/>
            <pc:sldMk cId="15095945" sldId="425"/>
            <ac:spMk id="3" creationId="{99996A6B-6883-80A5-9227-4478167E1CED}"/>
          </ac:spMkLst>
        </pc:spChg>
        <pc:spChg chg="mod">
          <ac:chgData name="Tegischer Lukas" userId="f78daebb-0565-485c-bd0e-1cd035e796ff" providerId="ADAL" clId="{C18C5917-A0BD-40A4-B12E-879343473DD4}" dt="2022-10-12T17:43:45.365" v="150" actId="20577"/>
          <ac:spMkLst>
            <pc:docMk/>
            <pc:sldMk cId="15095945" sldId="425"/>
            <ac:spMk id="6" creationId="{185ED0E3-4DAC-5354-1F24-4B4F96B917EF}"/>
          </ac:spMkLst>
        </pc:spChg>
        <pc:spChg chg="del">
          <ac:chgData name="Tegischer Lukas" userId="f78daebb-0565-485c-bd0e-1cd035e796ff" providerId="ADAL" clId="{C18C5917-A0BD-40A4-B12E-879343473DD4}" dt="2022-10-12T17:39:44.557" v="106" actId="478"/>
          <ac:spMkLst>
            <pc:docMk/>
            <pc:sldMk cId="15095945" sldId="425"/>
            <ac:spMk id="11" creationId="{C5FB29E5-A5AD-2693-3797-14E58DB9E3B8}"/>
          </ac:spMkLst>
        </pc:spChg>
        <pc:picChg chg="add mod">
          <ac:chgData name="Tegischer Lukas" userId="f78daebb-0565-485c-bd0e-1cd035e796ff" providerId="ADAL" clId="{C18C5917-A0BD-40A4-B12E-879343473DD4}" dt="2022-10-12T17:41:53.151" v="118" actId="1076"/>
          <ac:picMkLst>
            <pc:docMk/>
            <pc:sldMk cId="15095945" sldId="425"/>
            <ac:picMk id="4" creationId="{58CA1485-7EAD-BE69-EEA4-7DA5F66ACE15}"/>
          </ac:picMkLst>
        </pc:picChg>
        <pc:picChg chg="del">
          <ac:chgData name="Tegischer Lukas" userId="f78daebb-0565-485c-bd0e-1cd035e796ff" providerId="ADAL" clId="{C18C5917-A0BD-40A4-B12E-879343473DD4}" dt="2022-10-12T17:41:45.592" v="114" actId="478"/>
          <ac:picMkLst>
            <pc:docMk/>
            <pc:sldMk cId="15095945" sldId="425"/>
            <ac:picMk id="8" creationId="{583685EF-C639-A710-7246-FBFD683397C8}"/>
          </ac:picMkLst>
        </pc:picChg>
      </pc:sldChg>
      <pc:sldChg chg="del">
        <pc:chgData name="Tegischer Lukas" userId="f78daebb-0565-485c-bd0e-1cd035e796ff" providerId="ADAL" clId="{C18C5917-A0BD-40A4-B12E-879343473DD4}" dt="2022-10-12T17:34:20.322" v="12" actId="47"/>
        <pc:sldMkLst>
          <pc:docMk/>
          <pc:sldMk cId="556725617" sldId="425"/>
        </pc:sldMkLst>
      </pc:sldChg>
      <pc:sldChg chg="addSp delSp modSp add mod">
        <pc:chgData name="Tegischer Lukas" userId="f78daebb-0565-485c-bd0e-1cd035e796ff" providerId="ADAL" clId="{C18C5917-A0BD-40A4-B12E-879343473DD4}" dt="2022-10-12T17:43:47.842" v="151" actId="20577"/>
        <pc:sldMkLst>
          <pc:docMk/>
          <pc:sldMk cId="768322982" sldId="426"/>
        </pc:sldMkLst>
        <pc:spChg chg="del">
          <ac:chgData name="Tegischer Lukas" userId="f78daebb-0565-485c-bd0e-1cd035e796ff" providerId="ADAL" clId="{C18C5917-A0BD-40A4-B12E-879343473DD4}" dt="2022-10-12T17:42:07.208" v="120" actId="478"/>
          <ac:spMkLst>
            <pc:docMk/>
            <pc:sldMk cId="768322982" sldId="426"/>
            <ac:spMk id="3" creationId="{99996A6B-6883-80A5-9227-4478167E1CED}"/>
          </ac:spMkLst>
        </pc:spChg>
        <pc:spChg chg="add mod">
          <ac:chgData name="Tegischer Lukas" userId="f78daebb-0565-485c-bd0e-1cd035e796ff" providerId="ADAL" clId="{C18C5917-A0BD-40A4-B12E-879343473DD4}" dt="2022-10-12T17:42:10.738" v="122" actId="1076"/>
          <ac:spMkLst>
            <pc:docMk/>
            <pc:sldMk cId="768322982" sldId="426"/>
            <ac:spMk id="4" creationId="{70AE8BFB-25E3-95A5-32B5-B537582D088F}"/>
          </ac:spMkLst>
        </pc:spChg>
        <pc:spChg chg="mod">
          <ac:chgData name="Tegischer Lukas" userId="f78daebb-0565-485c-bd0e-1cd035e796ff" providerId="ADAL" clId="{C18C5917-A0BD-40A4-B12E-879343473DD4}" dt="2022-10-12T17:43:47.842" v="151" actId="20577"/>
          <ac:spMkLst>
            <pc:docMk/>
            <pc:sldMk cId="768322982" sldId="426"/>
            <ac:spMk id="6" creationId="{185ED0E3-4DAC-5354-1F24-4B4F96B917EF}"/>
          </ac:spMkLst>
        </pc:spChg>
        <pc:picChg chg="add mod">
          <ac:chgData name="Tegischer Lukas" userId="f78daebb-0565-485c-bd0e-1cd035e796ff" providerId="ADAL" clId="{C18C5917-A0BD-40A4-B12E-879343473DD4}" dt="2022-10-12T17:42:22.553" v="131" actId="1076"/>
          <ac:picMkLst>
            <pc:docMk/>
            <pc:sldMk cId="768322982" sldId="426"/>
            <ac:picMk id="5" creationId="{BA7B9138-8EBA-EA54-7A23-7A30CA9FAC44}"/>
          </ac:picMkLst>
        </pc:picChg>
        <pc:picChg chg="del">
          <ac:chgData name="Tegischer Lukas" userId="f78daebb-0565-485c-bd0e-1cd035e796ff" providerId="ADAL" clId="{C18C5917-A0BD-40A4-B12E-879343473DD4}" dt="2022-10-12T17:42:11.481" v="123" actId="478"/>
          <ac:picMkLst>
            <pc:docMk/>
            <pc:sldMk cId="768322982" sldId="426"/>
            <ac:picMk id="8" creationId="{583685EF-C639-A710-7246-FBFD683397C8}"/>
          </ac:picMkLst>
        </pc:picChg>
      </pc:sldChg>
      <pc:sldChg chg="addSp delSp modSp add mod">
        <pc:chgData name="Tegischer Lukas" userId="f78daebb-0565-485c-bd0e-1cd035e796ff" providerId="ADAL" clId="{C18C5917-A0BD-40A4-B12E-879343473DD4}" dt="2022-10-12T17:43:49.944" v="152" actId="20577"/>
        <pc:sldMkLst>
          <pc:docMk/>
          <pc:sldMk cId="818731037" sldId="427"/>
        </pc:sldMkLst>
        <pc:spChg chg="del mod">
          <ac:chgData name="Tegischer Lukas" userId="f78daebb-0565-485c-bd0e-1cd035e796ff" providerId="ADAL" clId="{C18C5917-A0BD-40A4-B12E-879343473DD4}" dt="2022-10-12T17:42:29.608" v="133" actId="478"/>
          <ac:spMkLst>
            <pc:docMk/>
            <pc:sldMk cId="818731037" sldId="427"/>
            <ac:spMk id="3" creationId="{99996A6B-6883-80A5-9227-4478167E1CED}"/>
          </ac:spMkLst>
        </pc:spChg>
        <pc:spChg chg="add mod">
          <ac:chgData name="Tegischer Lukas" userId="f78daebb-0565-485c-bd0e-1cd035e796ff" providerId="ADAL" clId="{C18C5917-A0BD-40A4-B12E-879343473DD4}" dt="2022-10-12T17:42:35.654" v="137" actId="1076"/>
          <ac:spMkLst>
            <pc:docMk/>
            <pc:sldMk cId="818731037" sldId="427"/>
            <ac:spMk id="4" creationId="{C6620E59-98C9-9BF0-B06A-2A5A8AD4CA4F}"/>
          </ac:spMkLst>
        </pc:spChg>
        <pc:spChg chg="mod">
          <ac:chgData name="Tegischer Lukas" userId="f78daebb-0565-485c-bd0e-1cd035e796ff" providerId="ADAL" clId="{C18C5917-A0BD-40A4-B12E-879343473DD4}" dt="2022-10-12T17:43:49.944" v="152" actId="20577"/>
          <ac:spMkLst>
            <pc:docMk/>
            <pc:sldMk cId="818731037" sldId="427"/>
            <ac:spMk id="6" creationId="{185ED0E3-4DAC-5354-1F24-4B4F96B917EF}"/>
          </ac:spMkLst>
        </pc:spChg>
        <pc:picChg chg="add mod">
          <ac:chgData name="Tegischer Lukas" userId="f78daebb-0565-485c-bd0e-1cd035e796ff" providerId="ADAL" clId="{C18C5917-A0BD-40A4-B12E-879343473DD4}" dt="2022-10-12T17:42:45.720" v="143" actId="1076"/>
          <ac:picMkLst>
            <pc:docMk/>
            <pc:sldMk cId="818731037" sldId="427"/>
            <ac:picMk id="5" creationId="{5F5BB6B5-6215-0232-A7C6-76DF17D36A78}"/>
          </ac:picMkLst>
        </pc:picChg>
        <pc:picChg chg="del">
          <ac:chgData name="Tegischer Lukas" userId="f78daebb-0565-485c-bd0e-1cd035e796ff" providerId="ADAL" clId="{C18C5917-A0BD-40A4-B12E-879343473DD4}" dt="2022-10-12T17:42:38.050" v="139" actId="478"/>
          <ac:picMkLst>
            <pc:docMk/>
            <pc:sldMk cId="818731037" sldId="427"/>
            <ac:picMk id="8" creationId="{583685EF-C639-A710-7246-FBFD683397C8}"/>
          </ac:picMkLst>
        </pc:picChg>
      </pc:sldChg>
      <pc:sldChg chg="add">
        <pc:chgData name="Tegischer Lukas" userId="f78daebb-0565-485c-bd0e-1cd035e796ff" providerId="ADAL" clId="{C18C5917-A0BD-40A4-B12E-879343473DD4}" dt="2022-10-12T17:43:31.275" v="148"/>
        <pc:sldMkLst>
          <pc:docMk/>
          <pc:sldMk cId="372851070" sldId="428"/>
        </pc:sldMkLst>
      </pc:sldChg>
      <pc:sldChg chg="add del">
        <pc:chgData name="Tegischer Lukas" userId="f78daebb-0565-485c-bd0e-1cd035e796ff" providerId="ADAL" clId="{C18C5917-A0BD-40A4-B12E-879343473DD4}" dt="2022-10-12T17:43:30.067" v="147" actId="2696"/>
        <pc:sldMkLst>
          <pc:docMk/>
          <pc:sldMk cId="556725617" sldId="428"/>
        </pc:sldMkLst>
      </pc:sldChg>
    </pc:docChg>
  </pc:docChgLst>
  <pc:docChgLst>
    <pc:chgData name="Tegischer Lukas" userId="f78daebb-0565-485c-bd0e-1cd035e796ff" providerId="ADAL" clId="{E8A44585-7486-41DA-AB64-3E960C5C1688}"/>
    <pc:docChg chg="custSel delSld modSld">
      <pc:chgData name="Tegischer Lukas" userId="f78daebb-0565-485c-bd0e-1cd035e796ff" providerId="ADAL" clId="{E8A44585-7486-41DA-AB64-3E960C5C1688}" dt="2022-10-12T18:13:13.246" v="26"/>
      <pc:docMkLst>
        <pc:docMk/>
      </pc:docMkLst>
      <pc:sldChg chg="del">
        <pc:chgData name="Tegischer Lukas" userId="f78daebb-0565-485c-bd0e-1cd035e796ff" providerId="ADAL" clId="{E8A44585-7486-41DA-AB64-3E960C5C1688}" dt="2022-10-12T18:09:04.076" v="0" actId="47"/>
        <pc:sldMkLst>
          <pc:docMk/>
          <pc:sldMk cId="1203427482" sldId="424"/>
        </pc:sldMkLst>
      </pc:sldChg>
      <pc:sldChg chg="del">
        <pc:chgData name="Tegischer Lukas" userId="f78daebb-0565-485c-bd0e-1cd035e796ff" providerId="ADAL" clId="{E8A44585-7486-41DA-AB64-3E960C5C1688}" dt="2022-10-12T18:09:07.601" v="1" actId="47"/>
        <pc:sldMkLst>
          <pc:docMk/>
          <pc:sldMk cId="15095945" sldId="425"/>
        </pc:sldMkLst>
      </pc:sldChg>
      <pc:sldChg chg="del">
        <pc:chgData name="Tegischer Lukas" userId="f78daebb-0565-485c-bd0e-1cd035e796ff" providerId="ADAL" clId="{E8A44585-7486-41DA-AB64-3E960C5C1688}" dt="2022-10-12T18:09:07.601" v="1" actId="47"/>
        <pc:sldMkLst>
          <pc:docMk/>
          <pc:sldMk cId="768322982" sldId="426"/>
        </pc:sldMkLst>
      </pc:sldChg>
      <pc:sldChg chg="addSp delSp modSp mod modAnim">
        <pc:chgData name="Tegischer Lukas" userId="f78daebb-0565-485c-bd0e-1cd035e796ff" providerId="ADAL" clId="{E8A44585-7486-41DA-AB64-3E960C5C1688}" dt="2022-10-12T18:13:13.246" v="26"/>
        <pc:sldMkLst>
          <pc:docMk/>
          <pc:sldMk cId="818731037" sldId="427"/>
        </pc:sldMkLst>
        <pc:spChg chg="add mod">
          <ac:chgData name="Tegischer Lukas" userId="f78daebb-0565-485c-bd0e-1cd035e796ff" providerId="ADAL" clId="{E8A44585-7486-41DA-AB64-3E960C5C1688}" dt="2022-10-12T18:12:01.181" v="8" actId="14100"/>
          <ac:spMkLst>
            <pc:docMk/>
            <pc:sldMk cId="818731037" sldId="427"/>
            <ac:spMk id="3" creationId="{4B10686F-90F1-8FC8-DE0E-378C1A815015}"/>
          </ac:spMkLst>
        </pc:spChg>
        <pc:spChg chg="del">
          <ac:chgData name="Tegischer Lukas" userId="f78daebb-0565-485c-bd0e-1cd035e796ff" providerId="ADAL" clId="{E8A44585-7486-41DA-AB64-3E960C5C1688}" dt="2022-10-12T18:09:10.096" v="3" actId="478"/>
          <ac:spMkLst>
            <pc:docMk/>
            <pc:sldMk cId="818731037" sldId="427"/>
            <ac:spMk id="4" creationId="{C6620E59-98C9-9BF0-B06A-2A5A8AD4CA4F}"/>
          </ac:spMkLst>
        </pc:spChg>
        <pc:spChg chg="del">
          <ac:chgData name="Tegischer Lukas" userId="f78daebb-0565-485c-bd0e-1cd035e796ff" providerId="ADAL" clId="{E8A44585-7486-41DA-AB64-3E960C5C1688}" dt="2022-10-12T18:09:10.842" v="4" actId="478"/>
          <ac:spMkLst>
            <pc:docMk/>
            <pc:sldMk cId="818731037" sldId="427"/>
            <ac:spMk id="6" creationId="{185ED0E3-4DAC-5354-1F24-4B4F96B917EF}"/>
          </ac:spMkLst>
        </pc:spChg>
        <pc:picChg chg="del">
          <ac:chgData name="Tegischer Lukas" userId="f78daebb-0565-485c-bd0e-1cd035e796ff" providerId="ADAL" clId="{E8A44585-7486-41DA-AB64-3E960C5C1688}" dt="2022-10-12T18:09:09.340" v="2" actId="478"/>
          <ac:picMkLst>
            <pc:docMk/>
            <pc:sldMk cId="818731037" sldId="427"/>
            <ac:picMk id="5" creationId="{5F5BB6B5-6215-0232-A7C6-76DF17D36A78}"/>
          </ac:picMkLst>
        </pc:picChg>
        <pc:picChg chg="add mod">
          <ac:chgData name="Tegischer Lukas" userId="f78daebb-0565-485c-bd0e-1cd035e796ff" providerId="ADAL" clId="{E8A44585-7486-41DA-AB64-3E960C5C1688}" dt="2022-10-12T18:12:13.637" v="12" actId="1076"/>
          <ac:picMkLst>
            <pc:docMk/>
            <pc:sldMk cId="818731037" sldId="427"/>
            <ac:picMk id="7" creationId="{7A5CD624-8023-487F-2650-31800F8B0167}"/>
          </ac:picMkLst>
        </pc:picChg>
        <pc:cxnChg chg="add mod">
          <ac:chgData name="Tegischer Lukas" userId="f78daebb-0565-485c-bd0e-1cd035e796ff" providerId="ADAL" clId="{E8A44585-7486-41DA-AB64-3E960C5C1688}" dt="2022-10-12T18:12:32.407" v="15" actId="208"/>
          <ac:cxnSpMkLst>
            <pc:docMk/>
            <pc:sldMk cId="818731037" sldId="427"/>
            <ac:cxnSpMk id="9" creationId="{830A38DF-E697-8742-F3C9-293F3271F47F}"/>
          </ac:cxnSpMkLst>
        </pc:cxnChg>
        <pc:cxnChg chg="add mod">
          <ac:chgData name="Tegischer Lukas" userId="f78daebb-0565-485c-bd0e-1cd035e796ff" providerId="ADAL" clId="{E8A44585-7486-41DA-AB64-3E960C5C1688}" dt="2022-10-12T18:12:42.198" v="18" actId="14100"/>
          <ac:cxnSpMkLst>
            <pc:docMk/>
            <pc:sldMk cId="818731037" sldId="427"/>
            <ac:cxnSpMk id="10" creationId="{3C6183E7-54D9-184A-A8E1-E2B760D525C6}"/>
          </ac:cxnSpMkLst>
        </pc:cxnChg>
        <pc:cxnChg chg="add mod">
          <ac:chgData name="Tegischer Lukas" userId="f78daebb-0565-485c-bd0e-1cd035e796ff" providerId="ADAL" clId="{E8A44585-7486-41DA-AB64-3E960C5C1688}" dt="2022-10-12T18:13:12.120" v="25" actId="14100"/>
          <ac:cxnSpMkLst>
            <pc:docMk/>
            <pc:sldMk cId="818731037" sldId="427"/>
            <ac:cxnSpMk id="12" creationId="{5B5F323F-9F56-4B12-586F-72F0D08B8FDF}"/>
          </ac:cxnSpMkLst>
        </pc:cxn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33:17.411" v="368" actId="47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7B532A81-F613-4071-82C9-84DF0EBAE336}"/>
    <pc:docChg chg="custSel delSld modSld">
      <pc:chgData name="Tegischer Lukas" userId="f78daebb-0565-485c-bd0e-1cd035e796ff" providerId="ADAL" clId="{7B532A81-F613-4071-82C9-84DF0EBAE336}" dt="2022-11-04T11:38:44.065" v="2" actId="47"/>
      <pc:docMkLst>
        <pc:docMk/>
      </pc:docMkLst>
      <pc:sldChg chg="delSp mod delAnim">
        <pc:chgData name="Tegischer Lukas" userId="f78daebb-0565-485c-bd0e-1cd035e796ff" providerId="ADAL" clId="{7B532A81-F613-4071-82C9-84DF0EBAE336}" dt="2022-11-04T11:38:43.124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7B532A81-F613-4071-82C9-84DF0EBAE336}" dt="2022-11-04T11:38:43.124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7B532A81-F613-4071-82C9-84DF0EBAE336}" dt="2022-11-04T11:38:42.346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B532A81-F613-4071-82C9-84DF0EBAE336}" dt="2022-11-04T11:38:44.065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02001" y="1132960"/>
                <a:ext cx="9394935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Normalverteilung</a:t>
                </a:r>
                <a:br>
                  <a:rPr lang="de-AT" sz="4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44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Graph – Auswirkungen </a:t>
                </a:r>
                <a14:m>
                  <m:oMath xmlns:m="http://schemas.openxmlformats.org/officeDocument/2006/math">
                    <m:r>
                      <a:rPr lang="de-DE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𝜇</m:t>
                    </m:r>
                    <m:r>
                      <a:rPr lang="de-DE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, </m:t>
                    </m:r>
                    <m:r>
                      <a:rPr lang="de-DE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𝜎</m:t>
                    </m:r>
                  </m:oMath>
                </a14:m>
                <a:endParaRPr lang="de-AT" sz="2400" b="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02001" y="1132960"/>
                <a:ext cx="9394935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3994922-00A3-43FE-A1D2-DC3C43171571}"/>
                  </a:ext>
                </a:extLst>
              </p:cNvPr>
              <p:cNvSpPr txBox="1"/>
              <p:nvPr/>
            </p:nvSpPr>
            <p:spPr>
              <a:xfrm>
                <a:off x="782825" y="368072"/>
                <a:ext cx="10626350" cy="4700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Graph: Auswirkungen vom Erwartungswert </a:t>
                </a:r>
                <a14:m>
                  <m:oMath xmlns:m="http://schemas.openxmlformats.org/officeDocument/2006/math">
                    <m:r>
                      <a:rPr lang="de-DE" sz="24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𝝁</m:t>
                    </m:r>
                  </m:oMath>
                </a14:m>
                <a:endParaRPr lang="de-AT" sz="24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3994922-00A3-43FE-A1D2-DC3C43171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25" y="368072"/>
                <a:ext cx="10626350" cy="470000"/>
              </a:xfrm>
              <a:prstGeom prst="rect">
                <a:avLst/>
              </a:prstGeom>
              <a:blipFill>
                <a:blip r:embed="rId2"/>
                <a:stretch>
                  <a:fillRect t="-9091" b="-28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22A12F3-DF5A-3E6B-285B-CA5BC4B88059}"/>
                  </a:ext>
                </a:extLst>
              </p:cNvPr>
              <p:cNvSpPr txBox="1"/>
              <p:nvPr/>
            </p:nvSpPr>
            <p:spPr>
              <a:xfrm>
                <a:off x="3047999" y="1056920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Graph hängt nur von den Parametern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ab:</a:t>
                </a:r>
                <a:r>
                  <a:rPr lang="de-AT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endParaRPr lang="de-AT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22A12F3-DF5A-3E6B-285B-CA5BC4B880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9" y="1056920"/>
                <a:ext cx="6096000" cy="369332"/>
              </a:xfrm>
              <a:prstGeom prst="rect">
                <a:avLst/>
              </a:prstGeom>
              <a:blipFill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190349A2-0DB1-00E8-E662-F1B5C398AAC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878" b="32527"/>
          <a:stretch/>
        </p:blipFill>
        <p:spPr bwMode="auto">
          <a:xfrm>
            <a:off x="1096009" y="1645100"/>
            <a:ext cx="9999980" cy="29426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9AE0E24-DD94-25ED-8472-13ACAF742A38}"/>
                  </a:ext>
                </a:extLst>
              </p:cNvPr>
              <p:cNvSpPr txBox="1"/>
              <p:nvPr/>
            </p:nvSpPr>
            <p:spPr>
              <a:xfrm>
                <a:off x="2328862" y="4924246"/>
                <a:ext cx="7534275" cy="13347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=6  &lt;  </m:t>
                      </m:r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=10  &lt;  </m:t>
                      </m:r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=14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Erwartungswert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verschiebt den Graphen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nur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nach links bzw. rechts. </a:t>
                </a: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Höhe bzw. Breite der Glockenkurve wird nicht beeinflusst.</a:t>
                </a:r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9AE0E24-DD94-25ED-8472-13ACAF742A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8862" y="4924246"/>
                <a:ext cx="7534275" cy="1334724"/>
              </a:xfrm>
              <a:prstGeom prst="rect">
                <a:avLst/>
              </a:prstGeom>
              <a:blipFill>
                <a:blip r:embed="rId5"/>
                <a:stretch>
                  <a:fillRect b="-639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742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3994922-00A3-43FE-A1D2-DC3C43171571}"/>
                  </a:ext>
                </a:extLst>
              </p:cNvPr>
              <p:cNvSpPr txBox="1"/>
              <p:nvPr/>
            </p:nvSpPr>
            <p:spPr>
              <a:xfrm>
                <a:off x="782825" y="368072"/>
                <a:ext cx="10626350" cy="4700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Graph: Auswirkungen von der Standardabweichung </a:t>
                </a:r>
                <a14:m>
                  <m:oMath xmlns:m="http://schemas.openxmlformats.org/officeDocument/2006/math">
                    <m:r>
                      <a:rPr lang="de-DE" sz="24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𝝈</m:t>
                    </m:r>
                  </m:oMath>
                </a14:m>
                <a:endParaRPr lang="de-AT" sz="24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3994922-00A3-43FE-A1D2-DC3C43171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25" y="368072"/>
                <a:ext cx="10626350" cy="470000"/>
              </a:xfrm>
              <a:prstGeom prst="rect">
                <a:avLst/>
              </a:prstGeom>
              <a:blipFill>
                <a:blip r:embed="rId2"/>
                <a:stretch>
                  <a:fillRect t="-9091" b="-28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Grafik 1">
            <a:extLst>
              <a:ext uri="{FF2B5EF4-FFF2-40B4-BE49-F238E27FC236}">
                <a16:creationId xmlns:a16="http://schemas.microsoft.com/office/drawing/2014/main" id="{6FEAD41A-F84F-45A1-BD9D-BAD01A09B9F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28" t="4062" b="7268"/>
          <a:stretch/>
        </p:blipFill>
        <p:spPr bwMode="auto">
          <a:xfrm>
            <a:off x="261301" y="1145539"/>
            <a:ext cx="6459571" cy="44075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BDFE7D5C-C8DE-A3C8-1F7D-652F62F5B1B3}"/>
              </a:ext>
            </a:extLst>
          </p:cNvPr>
          <p:cNvSpPr txBox="1"/>
          <p:nvPr/>
        </p:nvSpPr>
        <p:spPr>
          <a:xfrm>
            <a:off x="7038974" y="1746887"/>
            <a:ext cx="4714875" cy="3029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de-AT" sz="2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Flächeninhalt unter der Glockenkurve muss stets 1 sein. </a:t>
            </a:r>
          </a:p>
          <a:p>
            <a:pPr algn="ctr">
              <a:lnSpc>
                <a:spcPct val="130000"/>
              </a:lnSpc>
              <a:spcAft>
                <a:spcPts val="800"/>
              </a:spcAft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Verändert sich die Standardabweichung, so verändert sich der Graph in Bezug auf die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Breite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Höhe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sodass die Fläche bei allen Graphen 1 bleibt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83B59FED-E3A2-25DB-020E-C57B040A49BF}"/>
                  </a:ext>
                </a:extLst>
              </p:cNvPr>
              <p:cNvSpPr txBox="1"/>
              <p:nvPr/>
            </p:nvSpPr>
            <p:spPr>
              <a:xfrm>
                <a:off x="611375" y="5647299"/>
                <a:ext cx="10274602" cy="7955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>
                  <a:lnSpc>
                    <a:spcPct val="130000"/>
                  </a:lnSpc>
                  <a:spcAft>
                    <a:spcPts val="105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Standardabweichung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wird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größer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Die Glockenkurve wird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breiter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und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flacher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30000"/>
                  </a:lnSpc>
                  <a:spcAft>
                    <a:spcPts val="105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Standardabweichung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wird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kleiner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Die Glockenkurve wird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schmäler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und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steiler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83B59FED-E3A2-25DB-020E-C57B040A49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75" y="5647299"/>
                <a:ext cx="10274602" cy="795539"/>
              </a:xfrm>
              <a:prstGeom prst="rect">
                <a:avLst/>
              </a:prstGeom>
              <a:blipFill>
                <a:blip r:embed="rId4"/>
                <a:stretch>
                  <a:fillRect b="-1068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851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4B10686F-90F1-8FC8-DE0E-378C1A815015}"/>
                  </a:ext>
                </a:extLst>
              </p:cNvPr>
              <p:cNvSpPr txBox="1"/>
              <p:nvPr/>
            </p:nvSpPr>
            <p:spPr>
              <a:xfrm>
                <a:off x="620416" y="322485"/>
                <a:ext cx="10409533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sind drei Dichtefunktionen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normalverteilten Zufallsvariablen mit den Parametern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Ordne die Erwartungswerte und Standardabweichungen nach der Größe. Beginne jeweils mit dem kleinsten Wert</a:t>
                </a:r>
                <a:endParaRPr lang="de-AT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4B10686F-90F1-8FC8-DE0E-378C1A8150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416" y="322485"/>
                <a:ext cx="10409533" cy="923330"/>
              </a:xfrm>
              <a:prstGeom prst="rect">
                <a:avLst/>
              </a:prstGeom>
              <a:blipFill>
                <a:blip r:embed="rId2"/>
                <a:stretch>
                  <a:fillRect l="-527" t="-3974" r="-762" b="-993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7A5CD624-8023-487F-2650-31800F8B016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98" t="4193" b="29716"/>
          <a:stretch/>
        </p:blipFill>
        <p:spPr bwMode="auto">
          <a:xfrm>
            <a:off x="1576553" y="1526858"/>
            <a:ext cx="9038894" cy="36344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830A38DF-E697-8742-F3C9-293F3271F47F}"/>
              </a:ext>
            </a:extLst>
          </p:cNvPr>
          <p:cNvCxnSpPr/>
          <p:nvPr/>
        </p:nvCxnSpPr>
        <p:spPr>
          <a:xfrm>
            <a:off x="3444240" y="1635760"/>
            <a:ext cx="0" cy="30073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3C6183E7-54D9-184A-A8E1-E2B760D525C6}"/>
              </a:ext>
            </a:extLst>
          </p:cNvPr>
          <p:cNvCxnSpPr>
            <a:cxnSpLocks/>
          </p:cNvCxnSpPr>
          <p:nvPr/>
        </p:nvCxnSpPr>
        <p:spPr>
          <a:xfrm>
            <a:off x="5996940" y="3850640"/>
            <a:ext cx="0" cy="7118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5B5F323F-9F56-4B12-586F-72F0D08B8FDF}"/>
              </a:ext>
            </a:extLst>
          </p:cNvPr>
          <p:cNvCxnSpPr>
            <a:cxnSpLocks/>
          </p:cNvCxnSpPr>
          <p:nvPr/>
        </p:nvCxnSpPr>
        <p:spPr>
          <a:xfrm>
            <a:off x="7863840" y="3086100"/>
            <a:ext cx="0" cy="14763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73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178</Words>
  <Application>Microsoft Office PowerPoint</Application>
  <PresentationFormat>Breitbild</PresentationFormat>
  <Paragraphs>14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Normalverteilung Graph – Auswirkungen μ, σ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2022-11-04T11:38:44Z</dcterms:modified>
</cp:coreProperties>
</file>