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5" r:id="rId3"/>
    <p:sldId id="334" r:id="rId4"/>
    <p:sldId id="300" r:id="rId5"/>
    <p:sldId id="33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7BB5578D-E2B0-47C2-B571-FFC44FB28FD9}"/>
    <pc:docChg chg="addSld delSld modSld">
      <pc:chgData name="Tegischer Lukas" userId="f78daebb-0565-485c-bd0e-1cd035e796ff" providerId="ADAL" clId="{7BB5578D-E2B0-47C2-B571-FFC44FB28FD9}" dt="2021-04-01T12:47:20.406" v="2" actId="20577"/>
      <pc:docMkLst>
        <pc:docMk/>
      </pc:docMkLst>
      <pc:sldChg chg="add del">
        <pc:chgData name="Tegischer Lukas" userId="f78daebb-0565-485c-bd0e-1cd035e796ff" providerId="ADAL" clId="{7BB5578D-E2B0-47C2-B571-FFC44FB28FD9}" dt="2021-03-31T17:42:27.147" v="1"/>
        <pc:sldMkLst>
          <pc:docMk/>
          <pc:sldMk cId="3932101437" sldId="291"/>
        </pc:sldMkLst>
      </pc:sldChg>
      <pc:sldChg chg="modSp mod">
        <pc:chgData name="Tegischer Lukas" userId="f78daebb-0565-485c-bd0e-1cd035e796ff" providerId="ADAL" clId="{7BB5578D-E2B0-47C2-B571-FFC44FB28FD9}" dt="2021-04-01T12:47:20.406" v="2" actId="20577"/>
        <pc:sldMkLst>
          <pc:docMk/>
          <pc:sldMk cId="265588257" sldId="300"/>
        </pc:sldMkLst>
        <pc:spChg chg="mod">
          <ac:chgData name="Tegischer Lukas" userId="f78daebb-0565-485c-bd0e-1cd035e796ff" providerId="ADAL" clId="{7BB5578D-E2B0-47C2-B571-FFC44FB28FD9}" dt="2021-04-01T12:47:20.406" v="2" actId="20577"/>
          <ac:spMkLst>
            <pc:docMk/>
            <pc:sldMk cId="265588257" sldId="300"/>
            <ac:spMk id="5" creationId="{BB38DD5C-AD64-436E-8616-59AA3C59FB2C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23F0B5FE-CAB4-481B-AF34-A5B83F635E4C}"/>
    <pc:docChg chg="custSel delSld modSld">
      <pc:chgData name="Tegischer Lukas" userId="f78daebb-0565-485c-bd0e-1cd035e796ff" providerId="ADAL" clId="{23F0B5FE-CAB4-481B-AF34-A5B83F635E4C}" dt="2022-11-04T11:06:10.139" v="5" actId="47"/>
      <pc:docMkLst>
        <pc:docMk/>
      </pc:docMkLst>
      <pc:sldChg chg="delSp mod">
        <pc:chgData name="Tegischer Lukas" userId="f78daebb-0565-485c-bd0e-1cd035e796ff" providerId="ADAL" clId="{23F0B5FE-CAB4-481B-AF34-A5B83F635E4C}" dt="2022-11-04T11:06:05.28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3F0B5FE-CAB4-481B-AF34-A5B83F635E4C}" dt="2022-11-04T11:06:05.28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3F0B5FE-CAB4-481B-AF34-A5B83F635E4C}" dt="2022-11-04T11:06:10.139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3F0B5FE-CAB4-481B-AF34-A5B83F635E4C}" dt="2022-11-04T11:06:06.276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23F0B5FE-CAB4-481B-AF34-A5B83F635E4C}" dt="2022-11-04T11:06:06.276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F0B5FE-CAB4-481B-AF34-A5B83F635E4C}" dt="2022-11-04T11:06:07.984" v="3" actId="478"/>
        <pc:sldMkLst>
          <pc:docMk/>
          <pc:sldMk cId="265588257" sldId="300"/>
        </pc:sldMkLst>
        <pc:picChg chg="del">
          <ac:chgData name="Tegischer Lukas" userId="f78daebb-0565-485c-bd0e-1cd035e796ff" providerId="ADAL" clId="{23F0B5FE-CAB4-481B-AF34-A5B83F635E4C}" dt="2022-11-04T11:06:07.984" v="3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F0B5FE-CAB4-481B-AF34-A5B83F635E4C}" dt="2022-11-04T11:06:07.405" v="2" actId="478"/>
        <pc:sldMkLst>
          <pc:docMk/>
          <pc:sldMk cId="227826114" sldId="334"/>
        </pc:sldMkLst>
        <pc:picChg chg="del">
          <ac:chgData name="Tegischer Lukas" userId="f78daebb-0565-485c-bd0e-1cd035e796ff" providerId="ADAL" clId="{23F0B5FE-CAB4-481B-AF34-A5B83F635E4C}" dt="2022-11-04T11:06:07.405" v="2" actId="478"/>
          <ac:picMkLst>
            <pc:docMk/>
            <pc:sldMk cId="227826114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3F0B5FE-CAB4-481B-AF34-A5B83F635E4C}" dt="2022-11-04T11:06:08.666" v="4" actId="478"/>
        <pc:sldMkLst>
          <pc:docMk/>
          <pc:sldMk cId="867747789" sldId="335"/>
        </pc:sldMkLst>
        <pc:picChg chg="del">
          <ac:chgData name="Tegischer Lukas" userId="f78daebb-0565-485c-bd0e-1cd035e796ff" providerId="ADAL" clId="{23F0B5FE-CAB4-481B-AF34-A5B83F635E4C}" dt="2022-11-04T11:06:08.666" v="4" actId="478"/>
          <ac:picMkLst>
            <pc:docMk/>
            <pc:sldMk cId="867747789" sldId="33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23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629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Lokale und Globale Extremstellen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11836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Lokale Extremstellen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EF8E3C6-86B3-4427-AE6E-DC250A67EEE1}"/>
              </a:ext>
            </a:extLst>
          </p:cNvPr>
          <p:cNvSpPr/>
          <p:nvPr/>
        </p:nvSpPr>
        <p:spPr>
          <a:xfrm>
            <a:off x="1645441" y="745304"/>
            <a:ext cx="890111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lokalen Extremstellen findet stets ein </a:t>
            </a:r>
            <a:r>
              <a:rPr lang="de-AT" sz="24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Monotoniewechsel</a:t>
            </a:r>
            <a:r>
              <a:rPr lang="de-AT" sz="24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statt!!</a:t>
            </a:r>
            <a:endParaRPr lang="de-AT" sz="2400" dirty="0">
              <a:highlight>
                <a:srgbClr val="FFFF00"/>
              </a:highlight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21A9C0E-AD67-41B0-9CD2-2515FAA91C37}"/>
              </a:ext>
            </a:extLst>
          </p:cNvPr>
          <p:cNvSpPr/>
          <p:nvPr/>
        </p:nvSpPr>
        <p:spPr>
          <a:xfrm>
            <a:off x="781050" y="1287323"/>
            <a:ext cx="4981575" cy="2141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Lokale Minimumstelle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Monotoniewechsel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fallend -&gt; steigend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Bemerkung: Die Minimumstelle ist nur diejenige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(x-Wert), bei der dieses Minimum eintritt. Den zugehörigen Punkt nennt man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Extrempunkt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bzw.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Tiefpunkt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7A93AFA-2C36-4A9A-9227-B41F684D1707}"/>
              </a:ext>
            </a:extLst>
          </p:cNvPr>
          <p:cNvSpPr/>
          <p:nvPr/>
        </p:nvSpPr>
        <p:spPr>
          <a:xfrm>
            <a:off x="6157639" y="1287323"/>
            <a:ext cx="5725206" cy="187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Lokale </a:t>
            </a:r>
            <a:r>
              <a:rPr lang="de-AT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Maximumstelle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Monotoniewechsel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steigend -&gt; fallend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 Die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Maximumstelle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 nur diejenige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(x-Wert), bei der dieses Maximum eintritt. Den zugehörigen Punkt nennt man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Extrempunkt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bzw.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Hochpunkt.</a:t>
            </a:r>
            <a:endParaRPr lang="de-AT" dirty="0">
              <a:solidFill>
                <a:srgbClr val="00B0F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0F4F126-3696-4E84-B8DA-0EEA2776E7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41" b="52834"/>
          <a:stretch/>
        </p:blipFill>
        <p:spPr bwMode="auto">
          <a:xfrm>
            <a:off x="2965599" y="3245948"/>
            <a:ext cx="6260801" cy="34934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521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Globale Minimum- und </a:t>
            </a:r>
            <a:r>
              <a:rPr lang="de-AT" sz="3200" b="1" u="sng" dirty="0" err="1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Maximumstellen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4F25062-EFB7-4AF0-BE3B-C74D87018AD5}"/>
              </a:ext>
            </a:extLst>
          </p:cNvPr>
          <p:cNvSpPr/>
          <p:nvPr/>
        </p:nvSpPr>
        <p:spPr>
          <a:xfrm>
            <a:off x="632727" y="938824"/>
            <a:ext cx="10345197" cy="1641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Globale Minimum- bzw. </a:t>
            </a:r>
            <a:r>
              <a:rPr lang="de-AT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Maximumstellen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geben diejenige Stellen an, bei denen die Funktion den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kleinsten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bzw.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größten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Funktionswert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der Definitionsmenge </a:t>
            </a:r>
            <a:r>
              <a:rPr lang="de-AT" sz="20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animmt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Globale Minimum- bzw. </a:t>
            </a:r>
            <a:r>
              <a:rPr lang="de-A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können, aber müssen nicht zwingend auch lokale Extremstellen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sein, da es bei einer lokalen Extremstelle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stets zu einem Monotoniewechsel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kommen muss. 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0526ED-AEEF-481C-9B80-26E22210B0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41" b="47192"/>
          <a:stretch/>
        </p:blipFill>
        <p:spPr bwMode="auto">
          <a:xfrm>
            <a:off x="3633642" y="2666982"/>
            <a:ext cx="8354783" cy="39692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ADCD795-352B-4129-84B8-ADBFEB958EA6}"/>
              </a:ext>
            </a:extLst>
          </p:cNvPr>
          <p:cNvSpPr/>
          <p:nvPr/>
        </p:nvSpPr>
        <p:spPr>
          <a:xfrm>
            <a:off x="309153" y="2922074"/>
            <a:ext cx="3324489" cy="135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Globale Minimumstelle</a:t>
            </a:r>
            <a:endParaRPr lang="de-AT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diejenige Stelle/n, bei denen die Funktion den kleinsten Funktionswert annimmt.</a:t>
            </a: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58F6DA1-B1C0-4D19-90FE-B7BDB34DF55D}"/>
              </a:ext>
            </a:extLst>
          </p:cNvPr>
          <p:cNvSpPr/>
          <p:nvPr/>
        </p:nvSpPr>
        <p:spPr>
          <a:xfrm>
            <a:off x="398774" y="4779139"/>
            <a:ext cx="3145247" cy="135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Globale </a:t>
            </a:r>
            <a:r>
              <a:rPr lang="de-AT" sz="2000" b="1" dirty="0" err="1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Maximumstelle</a:t>
            </a:r>
            <a:endParaRPr lang="de-AT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diejenige Stelle/n, bei denen die Funktion den größten Funktionswert annimmt.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8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BB38DD5C-AD64-436E-8616-59AA3C59FB2C}"/>
              </a:ext>
            </a:extLst>
          </p:cNvPr>
          <p:cNvSpPr/>
          <p:nvPr/>
        </p:nvSpPr>
        <p:spPr>
          <a:xfrm>
            <a:off x="396240" y="297444"/>
            <a:ext cx="9692640" cy="1109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der Graph einer Funktion in einem bestimmten Intervall. Bestimme…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romanLcPeriod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lokalen Extremstellen (inkl. Extrempunkte: Hochpunkt/Tiefpunkt)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globalen Extremstellen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F776813-9737-4E85-817F-0EA7F0DCB7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455" b="29151"/>
          <a:stretch/>
        </p:blipFill>
        <p:spPr bwMode="auto">
          <a:xfrm>
            <a:off x="396240" y="2300320"/>
            <a:ext cx="4612488" cy="38642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B5C9BDC-E733-40D3-8141-D08A86FBAE07}"/>
                  </a:ext>
                </a:extLst>
              </p:cNvPr>
              <p:cNvSpPr/>
              <p:nvPr/>
            </p:nvSpPr>
            <p:spPr>
              <a:xfrm>
                <a:off x="203574" y="303261"/>
                <a:ext cx="9824345" cy="671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Skizziere einen möglichen Graphen mit den gegebenen Eigenschaften im Intervall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[−5;5]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Skaliere die y-Achse passend.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CB5C9BDC-E733-40D3-8141-D08A86FBAE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303261"/>
                <a:ext cx="9824345" cy="671915"/>
              </a:xfrm>
              <a:prstGeom prst="rect">
                <a:avLst/>
              </a:prstGeom>
              <a:blipFill>
                <a:blip r:embed="rId4"/>
                <a:stretch>
                  <a:fillRect l="-496" t="-4545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8BAFE66-315B-4ED1-A48B-4B806890E626}"/>
                  </a:ext>
                </a:extLst>
              </p:cNvPr>
              <p:cNvSpPr/>
              <p:nvPr/>
            </p:nvSpPr>
            <p:spPr>
              <a:xfrm>
                <a:off x="203574" y="2870496"/>
                <a:ext cx="6096000" cy="166564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[−5;−2]: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streng monoton wachsend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Hochpunkt bei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(−2|10)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Verläuft durch den Punkt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(−0,5|0)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Lokale Minimumstelle bei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Globales Maximum bei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8BAFE66-315B-4ED1-A48B-4B806890E6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2870496"/>
                <a:ext cx="6096000" cy="1665649"/>
              </a:xfrm>
              <a:prstGeom prst="rect">
                <a:avLst/>
              </a:prstGeom>
              <a:blipFill>
                <a:blip r:embed="rId5"/>
                <a:stretch>
                  <a:fillRect l="-600" t="-733" b="-512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1FEC412E-53CE-4541-93CF-54E2EC83AE6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018" b="-462"/>
          <a:stretch/>
        </p:blipFill>
        <p:spPr bwMode="auto">
          <a:xfrm>
            <a:off x="5335269" y="1131356"/>
            <a:ext cx="6354793" cy="50256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77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280</Words>
  <Application>Microsoft Office PowerPoint</Application>
  <PresentationFormat>Breitbild</PresentationFormat>
  <Paragraphs>31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Lokale und Globale Extremstellen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2022-11-04T11:06:10Z</dcterms:modified>
</cp:coreProperties>
</file>