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95" r:id="rId3"/>
    <p:sldId id="334" r:id="rId4"/>
    <p:sldId id="300" r:id="rId5"/>
    <p:sldId id="33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7BB5578D-E2B0-47C2-B571-FFC44FB28FD9}"/>
    <pc:docChg chg="addSld delSld modSld">
      <pc:chgData name="Tegischer Lukas" userId="f78daebb-0565-485c-bd0e-1cd035e796ff" providerId="ADAL" clId="{7BB5578D-E2B0-47C2-B571-FFC44FB28FD9}" dt="2021-04-01T12:47:20.406" v="2" actId="20577"/>
      <pc:docMkLst>
        <pc:docMk/>
      </pc:docMkLst>
      <pc:sldChg chg="add del">
        <pc:chgData name="Tegischer Lukas" userId="f78daebb-0565-485c-bd0e-1cd035e796ff" providerId="ADAL" clId="{7BB5578D-E2B0-47C2-B571-FFC44FB28FD9}" dt="2021-03-31T17:42:27.147" v="1"/>
        <pc:sldMkLst>
          <pc:docMk/>
          <pc:sldMk cId="3932101437" sldId="291"/>
        </pc:sldMkLst>
      </pc:sldChg>
      <pc:sldChg chg="modSp mod">
        <pc:chgData name="Tegischer Lukas" userId="f78daebb-0565-485c-bd0e-1cd035e796ff" providerId="ADAL" clId="{7BB5578D-E2B0-47C2-B571-FFC44FB28FD9}" dt="2021-04-01T12:47:20.406" v="2" actId="20577"/>
        <pc:sldMkLst>
          <pc:docMk/>
          <pc:sldMk cId="265588257" sldId="300"/>
        </pc:sldMkLst>
        <pc:spChg chg="mod">
          <ac:chgData name="Tegischer Lukas" userId="f78daebb-0565-485c-bd0e-1cd035e796ff" providerId="ADAL" clId="{7BB5578D-E2B0-47C2-B571-FFC44FB28FD9}" dt="2021-04-01T12:47:20.406" v="2" actId="20577"/>
          <ac:spMkLst>
            <pc:docMk/>
            <pc:sldMk cId="265588257" sldId="300"/>
            <ac:spMk id="5" creationId="{BB38DD5C-AD64-436E-8616-59AA3C59FB2C}"/>
          </ac:spMkLst>
        </pc:sp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23F0B5FE-CAB4-481B-AF34-A5B83F635E4C}"/>
    <pc:docChg chg="custSel delSld modSld">
      <pc:chgData name="Tegischer Lukas" userId="f78daebb-0565-485c-bd0e-1cd035e796ff" providerId="ADAL" clId="{23F0B5FE-CAB4-481B-AF34-A5B83F635E4C}" dt="2022-11-04T11:06:10.139" v="5" actId="47"/>
      <pc:docMkLst>
        <pc:docMk/>
      </pc:docMkLst>
      <pc:sldChg chg="delSp mod">
        <pc:chgData name="Tegischer Lukas" userId="f78daebb-0565-485c-bd0e-1cd035e796ff" providerId="ADAL" clId="{23F0B5FE-CAB4-481B-AF34-A5B83F635E4C}" dt="2022-11-04T11:06:05.281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23F0B5FE-CAB4-481B-AF34-A5B83F635E4C}" dt="2022-11-04T11:06:05.28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23F0B5FE-CAB4-481B-AF34-A5B83F635E4C}" dt="2022-11-04T11:06:10.139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23F0B5FE-CAB4-481B-AF34-A5B83F635E4C}" dt="2022-11-04T11:06:06.276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23F0B5FE-CAB4-481B-AF34-A5B83F635E4C}" dt="2022-11-04T11:06:06.276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3F0B5FE-CAB4-481B-AF34-A5B83F635E4C}" dt="2022-11-04T11:06:07.984" v="3" actId="478"/>
        <pc:sldMkLst>
          <pc:docMk/>
          <pc:sldMk cId="265588257" sldId="300"/>
        </pc:sldMkLst>
        <pc:picChg chg="del">
          <ac:chgData name="Tegischer Lukas" userId="f78daebb-0565-485c-bd0e-1cd035e796ff" providerId="ADAL" clId="{23F0B5FE-CAB4-481B-AF34-A5B83F635E4C}" dt="2022-11-04T11:06:07.984" v="3" actId="478"/>
          <ac:picMkLst>
            <pc:docMk/>
            <pc:sldMk cId="265588257" sldId="30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3F0B5FE-CAB4-481B-AF34-A5B83F635E4C}" dt="2022-11-04T11:06:07.405" v="2" actId="478"/>
        <pc:sldMkLst>
          <pc:docMk/>
          <pc:sldMk cId="227826114" sldId="334"/>
        </pc:sldMkLst>
        <pc:picChg chg="del">
          <ac:chgData name="Tegischer Lukas" userId="f78daebb-0565-485c-bd0e-1cd035e796ff" providerId="ADAL" clId="{23F0B5FE-CAB4-481B-AF34-A5B83F635E4C}" dt="2022-11-04T11:06:07.405" v="2" actId="478"/>
          <ac:picMkLst>
            <pc:docMk/>
            <pc:sldMk cId="227826114" sldId="33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3F0B5FE-CAB4-481B-AF34-A5B83F635E4C}" dt="2022-11-04T11:06:08.666" v="4" actId="478"/>
        <pc:sldMkLst>
          <pc:docMk/>
          <pc:sldMk cId="867747789" sldId="335"/>
        </pc:sldMkLst>
        <pc:picChg chg="del">
          <ac:chgData name="Tegischer Lukas" userId="f78daebb-0565-485c-bd0e-1cd035e796ff" providerId="ADAL" clId="{23F0B5FE-CAB4-481B-AF34-A5B83F635E4C}" dt="2022-11-04T11:06:08.666" v="4" actId="478"/>
          <ac:picMkLst>
            <pc:docMk/>
            <pc:sldMk cId="867747789" sldId="33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593BACB6-8ABD-4BFD-B3A1-8B4834B20847}"/>
    <pc:docChg chg="undo custSel addSld delSld modSld">
      <pc:chgData name="Tegischer Lukas" userId="f78daebb-0565-485c-bd0e-1cd035e796ff" providerId="ADAL" clId="{593BACB6-8ABD-4BFD-B3A1-8B4834B20847}" dt="2021-03-13T18:23:30.221" v="496" actId="20577"/>
      <pc:docMkLst>
        <pc:docMk/>
      </pc:docMkLst>
      <pc:sldChg chg="modSp mod">
        <pc:chgData name="Tegischer Lukas" userId="f78daebb-0565-485c-bd0e-1cd035e796ff" providerId="ADAL" clId="{593BACB6-8ABD-4BFD-B3A1-8B4834B20847}" dt="2021-03-13T15:17:21.017" v="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93BACB6-8ABD-4BFD-B3A1-8B4834B20847}" dt="2021-03-13T15:17:21.017" v="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4068653008" sldId="278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593BACB6-8ABD-4BFD-B3A1-8B4834B20847}" dt="2021-03-13T15:19:30.467" v="107"/>
        <pc:sldMkLst>
          <pc:docMk/>
          <pc:sldMk cId="442268101" sldId="295"/>
        </pc:sldMkLst>
        <pc:spChg chg="mod">
          <ac:chgData name="Tegischer Lukas" userId="f78daebb-0565-485c-bd0e-1cd035e796ff" providerId="ADAL" clId="{593BACB6-8ABD-4BFD-B3A1-8B4834B20847}" dt="2021-03-13T15:18:31.909" v="92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19:25.582" v="105" actId="1076"/>
          <ac:spMkLst>
            <pc:docMk/>
            <pc:sldMk cId="442268101" sldId="295"/>
            <ac:spMk id="3" creationId="{6E280B62-19CC-4122-93E2-02595B1D6DE6}"/>
          </ac:spMkLst>
        </pc:spChg>
        <pc:spChg chg="del">
          <ac:chgData name="Tegischer Lukas" userId="f78daebb-0565-485c-bd0e-1cd035e796ff" providerId="ADAL" clId="{593BACB6-8ABD-4BFD-B3A1-8B4834B20847}" dt="2021-03-13T15:17:43.107" v="72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593BACB6-8ABD-4BFD-B3A1-8B4834B20847}" dt="2021-03-13T15:19:17.599" v="104" actId="1076"/>
          <ac:spMkLst>
            <pc:docMk/>
            <pc:sldMk cId="442268101" sldId="295"/>
            <ac:spMk id="5" creationId="{6A6BA406-D74B-4C1B-9452-21E86CF2B39A}"/>
          </ac:spMkLst>
        </pc:spChg>
        <pc:picChg chg="add mod">
          <ac:chgData name="Tegischer Lukas" userId="f78daebb-0565-485c-bd0e-1cd035e796ff" providerId="ADAL" clId="{593BACB6-8ABD-4BFD-B3A1-8B4834B20847}" dt="2021-03-13T15:18:47.422" v="98" actId="1076"/>
          <ac:picMkLst>
            <pc:docMk/>
            <pc:sldMk cId="442268101" sldId="295"/>
            <ac:picMk id="6" creationId="{EB68ECD6-A121-4A69-BF80-9DD324AC70E6}"/>
          </ac:picMkLst>
        </pc:pic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593BACB6-8ABD-4BFD-B3A1-8B4834B20847}" dt="2021-03-13T15:22:10.050" v="216"/>
        <pc:sldMkLst>
          <pc:docMk/>
          <pc:sldMk cId="265588257" sldId="300"/>
        </pc:sldMkLst>
        <pc:spChg chg="mod">
          <ac:chgData name="Tegischer Lukas" userId="f78daebb-0565-485c-bd0e-1cd035e796ff" providerId="ADAL" clId="{593BACB6-8ABD-4BFD-B3A1-8B4834B20847}" dt="2021-03-13T15:19:48.603" v="158" actId="20577"/>
          <ac:spMkLst>
            <pc:docMk/>
            <pc:sldMk cId="265588257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1:56.126" v="211" actId="1076"/>
          <ac:spMkLst>
            <pc:docMk/>
            <pc:sldMk cId="265588257" sldId="300"/>
            <ac:spMk id="3" creationId="{763893AE-2A94-417A-A1BD-3490EF8621BD}"/>
          </ac:spMkLst>
        </pc:spChg>
        <pc:spChg chg="add mod">
          <ac:chgData name="Tegischer Lukas" userId="f78daebb-0565-485c-bd0e-1cd035e796ff" providerId="ADAL" clId="{593BACB6-8ABD-4BFD-B3A1-8B4834B20847}" dt="2021-03-13T15:21:59.230" v="212" actId="1076"/>
          <ac:spMkLst>
            <pc:docMk/>
            <pc:sldMk cId="265588257" sldId="300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19:51.654" v="159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3" creationId="{0E83C1B9-A352-4E6A-B64B-28F36B1B1862}"/>
          </ac:spMkLst>
        </pc:spChg>
        <pc:picChg chg="add mod">
          <ac:chgData name="Tegischer Lukas" userId="f78daebb-0565-485c-bd0e-1cd035e796ff" providerId="ADAL" clId="{593BACB6-8ABD-4BFD-B3A1-8B4834B20847}" dt="2021-03-13T15:22:03.078" v="213" actId="1076"/>
          <ac:picMkLst>
            <pc:docMk/>
            <pc:sldMk cId="265588257" sldId="300"/>
            <ac:picMk id="31" creationId="{7BB2CE5F-6958-497E-A862-A813C72BB06D}"/>
          </ac:picMkLst>
        </pc:pic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479304291" sldId="324"/>
        </pc:sldMkLst>
      </pc:sldChg>
      <pc:sldChg chg="addSp delSp modSp add mod delAnim modAnim">
        <pc:chgData name="Tegischer Lukas" userId="f78daebb-0565-485c-bd0e-1cd035e796ff" providerId="ADAL" clId="{593BACB6-8ABD-4BFD-B3A1-8B4834B20847}" dt="2021-03-13T15:23:34.056" v="250" actId="20577"/>
        <pc:sldMkLst>
          <pc:docMk/>
          <pc:sldMk cId="1924511157" sldId="325"/>
        </pc:sldMkLst>
        <pc:spChg chg="mod">
          <ac:chgData name="Tegischer Lukas" userId="f78daebb-0565-485c-bd0e-1cd035e796ff" providerId="ADAL" clId="{593BACB6-8ABD-4BFD-B3A1-8B4834B20847}" dt="2021-03-13T15:23:34.056" v="250" actId="20577"/>
          <ac:spMkLst>
            <pc:docMk/>
            <pc:sldMk cId="1924511157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2:28.204" v="220" actId="478"/>
          <ac:spMkLst>
            <pc:docMk/>
            <pc:sldMk cId="1924511157" sldId="325"/>
            <ac:spMk id="3" creationId="{763893AE-2A94-417A-A1BD-3490EF8621BD}"/>
          </ac:spMkLst>
        </pc:spChg>
        <pc:spChg chg="mod">
          <ac:chgData name="Tegischer Lukas" userId="f78daebb-0565-485c-bd0e-1cd035e796ff" providerId="ADAL" clId="{593BACB6-8ABD-4BFD-B3A1-8B4834B20847}" dt="2021-03-13T15:22:17.471" v="218" actId="20577"/>
          <ac:spMkLst>
            <pc:docMk/>
            <pc:sldMk cId="1924511157" sldId="325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2:52.505" v="229" actId="113"/>
          <ac:spMkLst>
            <pc:docMk/>
            <pc:sldMk cId="1924511157" sldId="325"/>
            <ac:spMk id="5" creationId="{F63168B4-AC35-41FF-9A56-77052CBC9D08}"/>
          </ac:spMkLst>
        </pc:spChg>
        <pc:picChg chg="add mod">
          <ac:chgData name="Tegischer Lukas" userId="f78daebb-0565-485c-bd0e-1cd035e796ff" providerId="ADAL" clId="{593BACB6-8ABD-4BFD-B3A1-8B4834B20847}" dt="2021-03-13T15:23:12.943" v="236" actId="1076"/>
          <ac:picMkLst>
            <pc:docMk/>
            <pc:sldMk cId="1924511157" sldId="325"/>
            <ac:picMk id="8" creationId="{11514E19-EC25-461D-9505-32993C0C7429}"/>
          </ac:picMkLst>
        </pc:picChg>
        <pc:picChg chg="del">
          <ac:chgData name="Tegischer Lukas" userId="f78daebb-0565-485c-bd0e-1cd035e796ff" providerId="ADAL" clId="{593BACB6-8ABD-4BFD-B3A1-8B4834B20847}" dt="2021-03-13T15:22:58.491" v="232" actId="478"/>
          <ac:picMkLst>
            <pc:docMk/>
            <pc:sldMk cId="1924511157" sldId="325"/>
            <ac:picMk id="31" creationId="{7BB2CE5F-6958-497E-A862-A813C72BB06D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4:33.865" v="270"/>
        <pc:sldMkLst>
          <pc:docMk/>
          <pc:sldMk cId="1518495919" sldId="326"/>
        </pc:sldMkLst>
        <pc:spChg chg="mod">
          <ac:chgData name="Tegischer Lukas" userId="f78daebb-0565-485c-bd0e-1cd035e796ff" providerId="ADAL" clId="{593BACB6-8ABD-4BFD-B3A1-8B4834B20847}" dt="2021-03-13T15:23:30.129" v="249" actId="20577"/>
          <ac:spMkLst>
            <pc:docMk/>
            <pc:sldMk cId="1518495919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4:11.552" v="261" actId="113"/>
          <ac:spMkLst>
            <pc:docMk/>
            <pc:sldMk cId="1518495919" sldId="326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4:13.945" v="262" actId="20577"/>
          <ac:spMkLst>
            <pc:docMk/>
            <pc:sldMk cId="1518495919" sldId="326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3:56.418" v="252" actId="478"/>
          <ac:spMkLst>
            <pc:docMk/>
            <pc:sldMk cId="1518495919" sldId="326"/>
            <ac:spMk id="5" creationId="{F63168B4-AC35-41FF-9A56-77052CBC9D08}"/>
          </ac:spMkLst>
        </pc:spChg>
        <pc:picChg chg="del">
          <ac:chgData name="Tegischer Lukas" userId="f78daebb-0565-485c-bd0e-1cd035e796ff" providerId="ADAL" clId="{593BACB6-8ABD-4BFD-B3A1-8B4834B20847}" dt="2021-03-13T15:23:47.967" v="251" actId="478"/>
          <ac:picMkLst>
            <pc:docMk/>
            <pc:sldMk cId="1518495919" sldId="326"/>
            <ac:picMk id="8" creationId="{11514E19-EC25-461D-9505-32993C0C7429}"/>
          </ac:picMkLst>
        </pc:picChg>
        <pc:picChg chg="add mod">
          <ac:chgData name="Tegischer Lukas" userId="f78daebb-0565-485c-bd0e-1cd035e796ff" providerId="ADAL" clId="{593BACB6-8ABD-4BFD-B3A1-8B4834B20847}" dt="2021-03-13T15:24:28.317" v="268" actId="1076"/>
          <ac:picMkLst>
            <pc:docMk/>
            <pc:sldMk cId="1518495919" sldId="326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01.370" v="322" actId="20577"/>
        <pc:sldMkLst>
          <pc:docMk/>
          <pc:sldMk cId="3264380876" sldId="327"/>
        </pc:sldMkLst>
        <pc:spChg chg="mod">
          <ac:chgData name="Tegischer Lukas" userId="f78daebb-0565-485c-bd0e-1cd035e796ff" providerId="ADAL" clId="{593BACB6-8ABD-4BFD-B3A1-8B4834B20847}" dt="2021-03-13T15:25:23.046" v="302" actId="1076"/>
          <ac:spMkLst>
            <pc:docMk/>
            <pc:sldMk cId="3264380876" sldId="327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4:54.574" v="288" actId="478"/>
          <ac:spMkLst>
            <pc:docMk/>
            <pc:sldMk cId="3264380876" sldId="327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6:01.370" v="322" actId="20577"/>
          <ac:spMkLst>
            <pc:docMk/>
            <pc:sldMk cId="3264380876" sldId="327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5:26.726" v="303" actId="1076"/>
          <ac:spMkLst>
            <pc:docMk/>
            <pc:sldMk cId="3264380876" sldId="327"/>
            <ac:spMk id="5" creationId="{CC05C7F5-2962-4A21-B8A4-7C1F104136AE}"/>
          </ac:spMkLst>
        </pc:spChg>
        <pc:picChg chg="add mod">
          <ac:chgData name="Tegischer Lukas" userId="f78daebb-0565-485c-bd0e-1cd035e796ff" providerId="ADAL" clId="{593BACB6-8ABD-4BFD-B3A1-8B4834B20847}" dt="2021-03-13T15:25:20.973" v="301" actId="1076"/>
          <ac:picMkLst>
            <pc:docMk/>
            <pc:sldMk cId="3264380876" sldId="327"/>
            <ac:picMk id="8" creationId="{0CCB0C4C-3AD1-4D95-8FAE-CEBC47285B20}"/>
          </ac:picMkLst>
        </pc:picChg>
        <pc:picChg chg="del">
          <ac:chgData name="Tegischer Lukas" userId="f78daebb-0565-485c-bd0e-1cd035e796ff" providerId="ADAL" clId="{593BACB6-8ABD-4BFD-B3A1-8B4834B20847}" dt="2021-03-13T15:25:08.925" v="296" actId="478"/>
          <ac:picMkLst>
            <pc:docMk/>
            <pc:sldMk cId="3264380876" sldId="327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53.990" v="342"/>
        <pc:sldMkLst>
          <pc:docMk/>
          <pc:sldMk cId="93127643" sldId="328"/>
        </pc:sldMkLst>
        <pc:spChg chg="mod">
          <ac:chgData name="Tegischer Lukas" userId="f78daebb-0565-485c-bd0e-1cd035e796ff" providerId="ADAL" clId="{593BACB6-8ABD-4BFD-B3A1-8B4834B20847}" dt="2021-03-13T15:25:46" v="315" actId="20577"/>
          <ac:spMkLst>
            <pc:docMk/>
            <pc:sldMk cId="93127643" sldId="32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6:30.576" v="332" actId="113"/>
          <ac:spMkLst>
            <pc:docMk/>
            <pc:sldMk cId="93127643" sldId="328"/>
            <ac:spMk id="3" creationId="{F7329380-7ED9-4CD6-9A0D-4B338F8ECBA5}"/>
          </ac:spMkLst>
        </pc:spChg>
        <pc:spChg chg="mod">
          <ac:chgData name="Tegischer Lukas" userId="f78daebb-0565-485c-bd0e-1cd035e796ff" providerId="ADAL" clId="{593BACB6-8ABD-4BFD-B3A1-8B4834B20847}" dt="2021-03-13T15:26:07.023" v="323" actId="20577"/>
          <ac:spMkLst>
            <pc:docMk/>
            <pc:sldMk cId="93127643" sldId="328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5:47.618" v="316" actId="478"/>
          <ac:spMkLst>
            <pc:docMk/>
            <pc:sldMk cId="93127643" sldId="328"/>
            <ac:spMk id="5" creationId="{CC05C7F5-2962-4A21-B8A4-7C1F104136AE}"/>
          </ac:spMkLst>
        </pc:spChg>
        <pc:picChg chg="del">
          <ac:chgData name="Tegischer Lukas" userId="f78daebb-0565-485c-bd0e-1cd035e796ff" providerId="ADAL" clId="{593BACB6-8ABD-4BFD-B3A1-8B4834B20847}" dt="2021-03-13T15:26:33.007" v="333" actId="478"/>
          <ac:picMkLst>
            <pc:docMk/>
            <pc:sldMk cId="93127643" sldId="328"/>
            <ac:picMk id="8" creationId="{0CCB0C4C-3AD1-4D95-8FAE-CEBC47285B20}"/>
          </ac:picMkLst>
        </pc:picChg>
        <pc:picChg chg="add mod">
          <ac:chgData name="Tegischer Lukas" userId="f78daebb-0565-485c-bd0e-1cd035e796ff" providerId="ADAL" clId="{593BACB6-8ABD-4BFD-B3A1-8B4834B20847}" dt="2021-03-13T15:26:47.455" v="340" actId="1076"/>
          <ac:picMkLst>
            <pc:docMk/>
            <pc:sldMk cId="93127643" sldId="328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8:21:32.190" v="456"/>
        <pc:sldMkLst>
          <pc:docMk/>
          <pc:sldMk cId="2329316046" sldId="329"/>
        </pc:sldMkLst>
        <pc:spChg chg="del">
          <ac:chgData name="Tegischer Lukas" userId="f78daebb-0565-485c-bd0e-1cd035e796ff" providerId="ADAL" clId="{593BACB6-8ABD-4BFD-B3A1-8B4834B20847}" dt="2021-03-13T15:27:06.432" v="347" actId="478"/>
          <ac:spMkLst>
            <pc:docMk/>
            <pc:sldMk cId="2329316046" sldId="329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7:02.699" v="344" actId="478"/>
          <ac:spMkLst>
            <pc:docMk/>
            <pc:sldMk cId="2329316046" sldId="329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7:04.607" v="346" actId="478"/>
          <ac:spMkLst>
            <pc:docMk/>
            <pc:sldMk cId="2329316046" sldId="329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8:20:55.977" v="444" actId="14100"/>
          <ac:spMkLst>
            <pc:docMk/>
            <pc:sldMk cId="2329316046" sldId="329"/>
            <ac:spMk id="5" creationId="{A61026F0-76A2-40DA-9030-E2614F6B2C93}"/>
          </ac:spMkLst>
        </pc:spChg>
        <pc:spChg chg="add mod">
          <ac:chgData name="Tegischer Lukas" userId="f78daebb-0565-485c-bd0e-1cd035e796ff" providerId="ADAL" clId="{593BACB6-8ABD-4BFD-B3A1-8B4834B20847}" dt="2021-03-13T18:21:27.317" v="454" actId="1076"/>
          <ac:spMkLst>
            <pc:docMk/>
            <pc:sldMk cId="2329316046" sldId="329"/>
            <ac:spMk id="6" creationId="{211380E1-E606-4B3C-A66E-6279C3F4164E}"/>
          </ac:spMkLst>
        </pc:spChg>
        <pc:spChg chg="add del mod">
          <ac:chgData name="Tegischer Lukas" userId="f78daebb-0565-485c-bd0e-1cd035e796ff" providerId="ADAL" clId="{593BACB6-8ABD-4BFD-B3A1-8B4834B20847}" dt="2021-03-13T18:21:32.190" v="456"/>
          <ac:spMkLst>
            <pc:docMk/>
            <pc:sldMk cId="2329316046" sldId="329"/>
            <ac:spMk id="7" creationId="{EA3B2EC8-E4AA-480D-AE46-17C9CA38AD1B}"/>
          </ac:spMkLst>
        </pc:spChg>
        <pc:picChg chg="del">
          <ac:chgData name="Tegischer Lukas" userId="f78daebb-0565-485c-bd0e-1cd035e796ff" providerId="ADAL" clId="{593BACB6-8ABD-4BFD-B3A1-8B4834B20847}" dt="2021-03-13T15:27:02.709" v="345" actId="478"/>
          <ac:picMkLst>
            <pc:docMk/>
            <pc:sldMk cId="2329316046" sldId="329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5:28:47.734" v="371" actId="1076"/>
        <pc:sldMkLst>
          <pc:docMk/>
          <pc:sldMk cId="2740840142" sldId="330"/>
        </pc:sldMkLst>
        <pc:spChg chg="mod">
          <ac:chgData name="Tegischer Lukas" userId="f78daebb-0565-485c-bd0e-1cd035e796ff" providerId="ADAL" clId="{593BACB6-8ABD-4BFD-B3A1-8B4834B20847}" dt="2021-03-13T15:28:44.084" v="370" actId="1076"/>
          <ac:spMkLst>
            <pc:docMk/>
            <pc:sldMk cId="2740840142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8:26.898" v="360" actId="478"/>
          <ac:spMkLst>
            <pc:docMk/>
            <pc:sldMk cId="2740840142" sldId="330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8:26.128" v="359" actId="478"/>
          <ac:spMkLst>
            <pc:docMk/>
            <pc:sldMk cId="2740840142" sldId="330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8:47.734" v="371" actId="1076"/>
          <ac:spMkLst>
            <pc:docMk/>
            <pc:sldMk cId="2740840142" sldId="330"/>
            <ac:spMk id="5" creationId="{19016077-EA06-41D0-B696-F3C6CFAC9131}"/>
          </ac:spMkLst>
        </pc:spChg>
        <pc:picChg chg="del">
          <ac:chgData name="Tegischer Lukas" userId="f78daebb-0565-485c-bd0e-1cd035e796ff" providerId="ADAL" clId="{593BACB6-8ABD-4BFD-B3A1-8B4834B20847}" dt="2021-03-13T15:28:24.173" v="358" actId="478"/>
          <ac:picMkLst>
            <pc:docMk/>
            <pc:sldMk cId="2740840142" sldId="330"/>
            <ac:picMk id="9" creationId="{FA4DDF80-DB8C-4384-98F9-CB56D8C96C91}"/>
          </ac:picMkLst>
        </pc:picChg>
      </pc:sldChg>
      <pc:sldChg chg="addSp delSp modSp add mod">
        <pc:chgData name="Tegischer Lukas" userId="f78daebb-0565-485c-bd0e-1cd035e796ff" providerId="ADAL" clId="{593BACB6-8ABD-4BFD-B3A1-8B4834B20847}" dt="2021-03-13T18:20:35.013" v="437" actId="1076"/>
        <pc:sldMkLst>
          <pc:docMk/>
          <pc:sldMk cId="1809536890" sldId="331"/>
        </pc:sldMkLst>
        <pc:spChg chg="del">
          <ac:chgData name="Tegischer Lukas" userId="f78daebb-0565-485c-bd0e-1cd035e796ff" providerId="ADAL" clId="{593BACB6-8ABD-4BFD-B3A1-8B4834B20847}" dt="2021-03-13T15:29:05.470" v="373" actId="478"/>
          <ac:spMkLst>
            <pc:docMk/>
            <pc:sldMk cId="1809536890" sldId="33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8:20:27.325" v="436" actId="20577"/>
          <ac:spMkLst>
            <pc:docMk/>
            <pc:sldMk cId="1809536890" sldId="331"/>
            <ac:spMk id="3" creationId="{6544F568-C282-429A-992E-1260490151D6}"/>
          </ac:spMkLst>
        </pc:spChg>
        <pc:spChg chg="del">
          <ac:chgData name="Tegischer Lukas" userId="f78daebb-0565-485c-bd0e-1cd035e796ff" providerId="ADAL" clId="{593BACB6-8ABD-4BFD-B3A1-8B4834B20847}" dt="2021-03-13T15:29:07.576" v="374" actId="478"/>
          <ac:spMkLst>
            <pc:docMk/>
            <pc:sldMk cId="1809536890" sldId="331"/>
            <ac:spMk id="5" creationId="{19016077-EA06-41D0-B696-F3C6CFAC9131}"/>
          </ac:spMkLst>
        </pc:spChg>
        <pc:picChg chg="add mod">
          <ac:chgData name="Tegischer Lukas" userId="f78daebb-0565-485c-bd0e-1cd035e796ff" providerId="ADAL" clId="{593BACB6-8ABD-4BFD-B3A1-8B4834B20847}" dt="2021-03-13T18:20:35.013" v="437" actId="1076"/>
          <ac:picMkLst>
            <pc:docMk/>
            <pc:sldMk cId="1809536890" sldId="331"/>
            <ac:picMk id="6" creationId="{49199FD9-0D72-4EA6-B63E-35EEA7A53D82}"/>
          </ac:picMkLst>
        </pc:picChg>
      </pc:sldChg>
      <pc:sldChg chg="addSp delSp modSp add mod modAnim">
        <pc:chgData name="Tegischer Lukas" userId="f78daebb-0565-485c-bd0e-1cd035e796ff" providerId="ADAL" clId="{593BACB6-8ABD-4BFD-B3A1-8B4834B20847}" dt="2021-03-13T18:23:30.221" v="496" actId="20577"/>
        <pc:sldMkLst>
          <pc:docMk/>
          <pc:sldMk cId="2423610461" sldId="332"/>
        </pc:sldMkLst>
        <pc:spChg chg="add mod">
          <ac:chgData name="Tegischer Lukas" userId="f78daebb-0565-485c-bd0e-1cd035e796ff" providerId="ADAL" clId="{593BACB6-8ABD-4BFD-B3A1-8B4834B20847}" dt="2021-03-13T18:21:51.774" v="462" actId="1076"/>
          <ac:spMkLst>
            <pc:docMk/>
            <pc:sldMk cId="2423610461" sldId="332"/>
            <ac:spMk id="2" creationId="{FF88159C-F854-4547-809F-D63FA3E8DE4B}"/>
          </ac:spMkLst>
        </pc:spChg>
        <pc:spChg chg="add mod">
          <ac:chgData name="Tegischer Lukas" userId="f78daebb-0565-485c-bd0e-1cd035e796ff" providerId="ADAL" clId="{593BACB6-8ABD-4BFD-B3A1-8B4834B20847}" dt="2021-03-13T18:23:30.221" v="496" actId="20577"/>
          <ac:spMkLst>
            <pc:docMk/>
            <pc:sldMk cId="2423610461" sldId="332"/>
            <ac:spMk id="3" creationId="{C5CA3F30-EE81-4E5E-96C9-6F4B1B802B2E}"/>
          </ac:spMkLst>
        </pc:spChg>
        <pc:spChg chg="add mod">
          <ac:chgData name="Tegischer Lukas" userId="f78daebb-0565-485c-bd0e-1cd035e796ff" providerId="ADAL" clId="{593BACB6-8ABD-4BFD-B3A1-8B4834B20847}" dt="2021-03-13T18:22:26.639" v="485" actId="1076"/>
          <ac:spMkLst>
            <pc:docMk/>
            <pc:sldMk cId="2423610461" sldId="332"/>
            <ac:spMk id="4" creationId="{B8B0861F-6671-4745-954B-A199928387AE}"/>
          </ac:spMkLst>
        </pc:spChg>
        <pc:spChg chg="del">
          <ac:chgData name="Tegischer Lukas" userId="f78daebb-0565-485c-bd0e-1cd035e796ff" providerId="ADAL" clId="{593BACB6-8ABD-4BFD-B3A1-8B4834B20847}" dt="2021-03-13T18:21:46.589" v="459" actId="478"/>
          <ac:spMkLst>
            <pc:docMk/>
            <pc:sldMk cId="2423610461" sldId="332"/>
            <ac:spMk id="5" creationId="{A61026F0-76A2-40DA-9030-E2614F6B2C93}"/>
          </ac:spMkLst>
        </pc:spChg>
        <pc:spChg chg="del">
          <ac:chgData name="Tegischer Lukas" userId="f78daebb-0565-485c-bd0e-1cd035e796ff" providerId="ADAL" clId="{593BACB6-8ABD-4BFD-B3A1-8B4834B20847}" dt="2021-03-13T18:21:44.007" v="458" actId="478"/>
          <ac:spMkLst>
            <pc:docMk/>
            <pc:sldMk cId="2423610461" sldId="332"/>
            <ac:spMk id="6" creationId="{211380E1-E606-4B3C-A66E-6279C3F4164E}"/>
          </ac:spMkLst>
        </pc:spChg>
      </pc:sldChg>
      <pc:sldChg chg="addSp delSp modSp add mod delAnim">
        <pc:chgData name="Tegischer Lukas" userId="f78daebb-0565-485c-bd0e-1cd035e796ff" providerId="ADAL" clId="{593BACB6-8ABD-4BFD-B3A1-8B4834B20847}" dt="2021-03-13T18:22:58.835" v="494" actId="1076"/>
        <pc:sldMkLst>
          <pc:docMk/>
          <pc:sldMk cId="3601915774" sldId="333"/>
        </pc:sldMkLst>
        <pc:spChg chg="del">
          <ac:chgData name="Tegischer Lukas" userId="f78daebb-0565-485c-bd0e-1cd035e796ff" providerId="ADAL" clId="{593BACB6-8ABD-4BFD-B3A1-8B4834B20847}" dt="2021-03-13T18:22:46.995" v="488" actId="478"/>
          <ac:spMkLst>
            <pc:docMk/>
            <pc:sldMk cId="3601915774" sldId="333"/>
            <ac:spMk id="3" creationId="{C5CA3F30-EE81-4E5E-96C9-6F4B1B802B2E}"/>
          </ac:spMkLst>
        </pc:spChg>
        <pc:spChg chg="del">
          <ac:chgData name="Tegischer Lukas" userId="f78daebb-0565-485c-bd0e-1cd035e796ff" providerId="ADAL" clId="{593BACB6-8ABD-4BFD-B3A1-8B4834B20847}" dt="2021-03-13T18:22:49.108" v="489" actId="478"/>
          <ac:spMkLst>
            <pc:docMk/>
            <pc:sldMk cId="3601915774" sldId="333"/>
            <ac:spMk id="4" creationId="{B8B0861F-6671-4745-954B-A199928387AE}"/>
          </ac:spMkLst>
        </pc:spChg>
        <pc:spChg chg="add mod">
          <ac:chgData name="Tegischer Lukas" userId="f78daebb-0565-485c-bd0e-1cd035e796ff" providerId="ADAL" clId="{593BACB6-8ABD-4BFD-B3A1-8B4834B20847}" dt="2021-03-13T18:22:58.835" v="494" actId="1076"/>
          <ac:spMkLst>
            <pc:docMk/>
            <pc:sldMk cId="3601915774" sldId="333"/>
            <ac:spMk id="5" creationId="{EB249BFF-06C4-4E56-9934-C61BF7C3A682}"/>
          </ac:spMkLst>
        </pc:spChg>
      </pc:sldChg>
    </pc:docChg>
  </pc:docChgLst>
  <pc:docChgLst>
    <pc:chgData name="Tegischer Lukas" userId="f78daebb-0565-485c-bd0e-1cd035e796ff" providerId="ADAL" clId="{B9FBFEDC-9B40-4A0D-8DD6-ACD5D3F2A7EE}"/>
    <pc:docChg chg="undo custSel addSld delSld modSld">
      <pc:chgData name="Tegischer Lukas" userId="f78daebb-0565-485c-bd0e-1cd035e796ff" providerId="ADAL" clId="{B9FBFEDC-9B40-4A0D-8DD6-ACD5D3F2A7EE}" dt="2021-03-13T18:33:37.799" v="261" actId="47"/>
      <pc:docMkLst>
        <pc:docMk/>
      </pc:docMkLst>
      <pc:sldChg chg="modSp mod">
        <pc:chgData name="Tegischer Lukas" userId="f78daebb-0565-485c-bd0e-1cd035e796ff" providerId="ADAL" clId="{B9FBFEDC-9B40-4A0D-8DD6-ACD5D3F2A7EE}" dt="2021-03-13T18:24:08.635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9FBFEDC-9B40-4A0D-8DD6-ACD5D3F2A7EE}" dt="2021-03-13T18:24:08.635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9FBFEDC-9B40-4A0D-8DD6-ACD5D3F2A7EE}" dt="2021-03-13T18:27:58.344" v="124"/>
        <pc:sldMkLst>
          <pc:docMk/>
          <pc:sldMk cId="442268101" sldId="295"/>
        </pc:sldMkLst>
        <pc:spChg chg="mod">
          <ac:chgData name="Tegischer Lukas" userId="f78daebb-0565-485c-bd0e-1cd035e796ff" providerId="ADAL" clId="{B9FBFEDC-9B40-4A0D-8DD6-ACD5D3F2A7EE}" dt="2021-03-13T18:27:05.397" v="111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B9FBFEDC-9B40-4A0D-8DD6-ACD5D3F2A7EE}" dt="2021-03-13T18:24:20.698" v="61" actId="478"/>
          <ac:spMkLst>
            <pc:docMk/>
            <pc:sldMk cId="442268101" sldId="295"/>
            <ac:spMk id="3" creationId="{6E280B62-19CC-4122-93E2-02595B1D6DE6}"/>
          </ac:spMkLst>
        </pc:spChg>
        <pc:spChg chg="add mod">
          <ac:chgData name="Tegischer Lukas" userId="f78daebb-0565-485c-bd0e-1cd035e796ff" providerId="ADAL" clId="{B9FBFEDC-9B40-4A0D-8DD6-ACD5D3F2A7EE}" dt="2021-03-13T18:27:08.244" v="112" actId="1076"/>
          <ac:spMkLst>
            <pc:docMk/>
            <pc:sldMk cId="442268101" sldId="295"/>
            <ac:spMk id="4" creationId="{7EF8E3C6-86B3-4427-AE6E-DC250A67EEE1}"/>
          </ac:spMkLst>
        </pc:spChg>
        <pc:spChg chg="del">
          <ac:chgData name="Tegischer Lukas" userId="f78daebb-0565-485c-bd0e-1cd035e796ff" providerId="ADAL" clId="{B9FBFEDC-9B40-4A0D-8DD6-ACD5D3F2A7EE}" dt="2021-03-13T18:24:21.737" v="63" actId="478"/>
          <ac:spMkLst>
            <pc:docMk/>
            <pc:sldMk cId="442268101" sldId="295"/>
            <ac:spMk id="5" creationId="{6A6BA406-D74B-4C1B-9452-21E86CF2B39A}"/>
          </ac:spMkLst>
        </pc:spChg>
        <pc:spChg chg="add mod">
          <ac:chgData name="Tegischer Lukas" userId="f78daebb-0565-485c-bd0e-1cd035e796ff" providerId="ADAL" clId="{B9FBFEDC-9B40-4A0D-8DD6-ACD5D3F2A7EE}" dt="2021-03-13T18:27:10.940" v="113" actId="1076"/>
          <ac:spMkLst>
            <pc:docMk/>
            <pc:sldMk cId="442268101" sldId="295"/>
            <ac:spMk id="7" creationId="{521A9C0E-AD67-41B0-9CD2-2515FAA91C37}"/>
          </ac:spMkLst>
        </pc:spChg>
        <pc:spChg chg="add mod">
          <ac:chgData name="Tegischer Lukas" userId="f78daebb-0565-485c-bd0e-1cd035e796ff" providerId="ADAL" clId="{B9FBFEDC-9B40-4A0D-8DD6-ACD5D3F2A7EE}" dt="2021-03-13T18:27:13.892" v="114" actId="1076"/>
          <ac:spMkLst>
            <pc:docMk/>
            <pc:sldMk cId="442268101" sldId="295"/>
            <ac:spMk id="8" creationId="{77A93AFA-2C36-4A9A-9227-B41F684D1707}"/>
          </ac:spMkLst>
        </pc:spChg>
        <pc:picChg chg="del">
          <ac:chgData name="Tegischer Lukas" userId="f78daebb-0565-485c-bd0e-1cd035e796ff" providerId="ADAL" clId="{B9FBFEDC-9B40-4A0D-8DD6-ACD5D3F2A7EE}" dt="2021-03-13T18:24:21.015" v="62" actId="478"/>
          <ac:picMkLst>
            <pc:docMk/>
            <pc:sldMk cId="442268101" sldId="295"/>
            <ac:picMk id="6" creationId="{EB68ECD6-A121-4A69-BF80-9DD324AC70E6}"/>
          </ac:picMkLst>
        </pc:picChg>
        <pc:picChg chg="add mod modCrop">
          <ac:chgData name="Tegischer Lukas" userId="f78daebb-0565-485c-bd0e-1cd035e796ff" providerId="ADAL" clId="{B9FBFEDC-9B40-4A0D-8DD6-ACD5D3F2A7EE}" dt="2021-03-13T18:27:42.788" v="121" actId="1076"/>
          <ac:picMkLst>
            <pc:docMk/>
            <pc:sldMk cId="442268101" sldId="295"/>
            <ac:picMk id="10" creationId="{B0F4F126-3696-4E84-B8DA-0EEA2776E778}"/>
          </ac:picMkLst>
        </pc:picChg>
      </pc:sldChg>
      <pc:sldChg chg="addSp delSp modSp mod delAnim">
        <pc:chgData name="Tegischer Lukas" userId="f78daebb-0565-485c-bd0e-1cd035e796ff" providerId="ADAL" clId="{B9FBFEDC-9B40-4A0D-8DD6-ACD5D3F2A7EE}" dt="2021-03-13T18:32:04.812" v="240" actId="1076"/>
        <pc:sldMkLst>
          <pc:docMk/>
          <pc:sldMk cId="265588257" sldId="300"/>
        </pc:sldMkLst>
        <pc:spChg chg="del mod">
          <ac:chgData name="Tegischer Lukas" userId="f78daebb-0565-485c-bd0e-1cd035e796ff" providerId="ADAL" clId="{B9FBFEDC-9B40-4A0D-8DD6-ACD5D3F2A7EE}" dt="2021-03-13T18:31:15.588" v="225" actId="478"/>
          <ac:spMkLst>
            <pc:docMk/>
            <pc:sldMk cId="265588257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B9FBFEDC-9B40-4A0D-8DD6-ACD5D3F2A7EE}" dt="2021-03-13T18:31:17.874" v="226" actId="478"/>
          <ac:spMkLst>
            <pc:docMk/>
            <pc:sldMk cId="265588257" sldId="300"/>
            <ac:spMk id="3" creationId="{763893AE-2A94-417A-A1BD-3490EF8621BD}"/>
          </ac:spMkLst>
        </pc:spChg>
        <pc:spChg chg="del">
          <ac:chgData name="Tegischer Lukas" userId="f78daebb-0565-485c-bd0e-1cd035e796ff" providerId="ADAL" clId="{B9FBFEDC-9B40-4A0D-8DD6-ACD5D3F2A7EE}" dt="2021-03-13T18:31:17.874" v="226" actId="478"/>
          <ac:spMkLst>
            <pc:docMk/>
            <pc:sldMk cId="265588257" sldId="300"/>
            <ac:spMk id="4" creationId="{BB10B9C8-68DC-4F4F-8145-E9378ED8F936}"/>
          </ac:spMkLst>
        </pc:spChg>
        <pc:spChg chg="add mod">
          <ac:chgData name="Tegischer Lukas" userId="f78daebb-0565-485c-bd0e-1cd035e796ff" providerId="ADAL" clId="{B9FBFEDC-9B40-4A0D-8DD6-ACD5D3F2A7EE}" dt="2021-03-13T18:31:40.924" v="233" actId="1076"/>
          <ac:spMkLst>
            <pc:docMk/>
            <pc:sldMk cId="265588257" sldId="300"/>
            <ac:spMk id="5" creationId="{BB38DD5C-AD64-436E-8616-59AA3C59FB2C}"/>
          </ac:spMkLst>
        </pc:spChg>
        <pc:picChg chg="add mod">
          <ac:chgData name="Tegischer Lukas" userId="f78daebb-0565-485c-bd0e-1cd035e796ff" providerId="ADAL" clId="{B9FBFEDC-9B40-4A0D-8DD6-ACD5D3F2A7EE}" dt="2021-03-13T18:32:04.812" v="240" actId="1076"/>
          <ac:picMkLst>
            <pc:docMk/>
            <pc:sldMk cId="265588257" sldId="300"/>
            <ac:picMk id="8" creationId="{AF776813-9737-4E85-817F-0EA7F0DCB7DB}"/>
          </ac:picMkLst>
        </pc:picChg>
        <pc:picChg chg="del">
          <ac:chgData name="Tegischer Lukas" userId="f78daebb-0565-485c-bd0e-1cd035e796ff" providerId="ADAL" clId="{B9FBFEDC-9B40-4A0D-8DD6-ACD5D3F2A7EE}" dt="2021-03-13T18:31:17.874" v="226" actId="478"/>
          <ac:picMkLst>
            <pc:docMk/>
            <pc:sldMk cId="265588257" sldId="300"/>
            <ac:picMk id="31" creationId="{7BB2CE5F-6958-497E-A862-A813C72BB06D}"/>
          </ac:picMkLst>
        </pc:picChg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924511157" sldId="325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518495919" sldId="326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3264380876" sldId="327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93127643" sldId="328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329316046" sldId="329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740840142" sldId="330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809536890" sldId="331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423610461" sldId="332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3601915774" sldId="333"/>
        </pc:sldMkLst>
      </pc:sldChg>
      <pc:sldChg chg="addSp delSp modSp add mod delAnim modAnim">
        <pc:chgData name="Tegischer Lukas" userId="f78daebb-0565-485c-bd0e-1cd035e796ff" providerId="ADAL" clId="{B9FBFEDC-9B40-4A0D-8DD6-ACD5D3F2A7EE}" dt="2021-03-13T18:30:51.168" v="223"/>
        <pc:sldMkLst>
          <pc:docMk/>
          <pc:sldMk cId="227826114" sldId="334"/>
        </pc:sldMkLst>
        <pc:spChg chg="mod">
          <ac:chgData name="Tegischer Lukas" userId="f78daebb-0565-485c-bd0e-1cd035e796ff" providerId="ADAL" clId="{B9FBFEDC-9B40-4A0D-8DD6-ACD5D3F2A7EE}" dt="2021-03-13T18:29:01.949" v="192" actId="1076"/>
          <ac:spMkLst>
            <pc:docMk/>
            <pc:sldMk cId="227826114" sldId="33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9FBFEDC-9B40-4A0D-8DD6-ACD5D3F2A7EE}" dt="2021-03-13T18:29:20.319" v="195" actId="403"/>
          <ac:spMkLst>
            <pc:docMk/>
            <pc:sldMk cId="227826114" sldId="334"/>
            <ac:spMk id="3" creationId="{E4F25062-EFB7-4AF0-BE3B-C74D87018AD5}"/>
          </ac:spMkLst>
        </pc:spChg>
        <pc:spChg chg="del">
          <ac:chgData name="Tegischer Lukas" userId="f78daebb-0565-485c-bd0e-1cd035e796ff" providerId="ADAL" clId="{B9FBFEDC-9B40-4A0D-8DD6-ACD5D3F2A7EE}" dt="2021-03-13T18:28:46.462" v="184" actId="478"/>
          <ac:spMkLst>
            <pc:docMk/>
            <pc:sldMk cId="227826114" sldId="334"/>
            <ac:spMk id="4" creationId="{7EF8E3C6-86B3-4427-AE6E-DC250A67EEE1}"/>
          </ac:spMkLst>
        </pc:spChg>
        <pc:spChg chg="add mod">
          <ac:chgData name="Tegischer Lukas" userId="f78daebb-0565-485c-bd0e-1cd035e796ff" providerId="ADAL" clId="{B9FBFEDC-9B40-4A0D-8DD6-ACD5D3F2A7EE}" dt="2021-03-13T18:30:16.453" v="213" actId="207"/>
          <ac:spMkLst>
            <pc:docMk/>
            <pc:sldMk cId="227826114" sldId="334"/>
            <ac:spMk id="5" creationId="{4ADCD795-352B-4129-84B8-ADBFEB958EA6}"/>
          </ac:spMkLst>
        </pc:spChg>
        <pc:spChg chg="add mod">
          <ac:chgData name="Tegischer Lukas" userId="f78daebb-0565-485c-bd0e-1cd035e796ff" providerId="ADAL" clId="{B9FBFEDC-9B40-4A0D-8DD6-ACD5D3F2A7EE}" dt="2021-03-13T18:30:37.845" v="220" actId="1076"/>
          <ac:spMkLst>
            <pc:docMk/>
            <pc:sldMk cId="227826114" sldId="334"/>
            <ac:spMk id="6" creationId="{658F6DA1-B1C0-4D19-90FE-B7BDB34DF55D}"/>
          </ac:spMkLst>
        </pc:spChg>
        <pc:spChg chg="del">
          <ac:chgData name="Tegischer Lukas" userId="f78daebb-0565-485c-bd0e-1cd035e796ff" providerId="ADAL" clId="{B9FBFEDC-9B40-4A0D-8DD6-ACD5D3F2A7EE}" dt="2021-03-13T18:28:44.787" v="183" actId="478"/>
          <ac:spMkLst>
            <pc:docMk/>
            <pc:sldMk cId="227826114" sldId="334"/>
            <ac:spMk id="7" creationId="{521A9C0E-AD67-41B0-9CD2-2515FAA91C37}"/>
          </ac:spMkLst>
        </pc:spChg>
        <pc:spChg chg="del">
          <ac:chgData name="Tegischer Lukas" userId="f78daebb-0565-485c-bd0e-1cd035e796ff" providerId="ADAL" clId="{B9FBFEDC-9B40-4A0D-8DD6-ACD5D3F2A7EE}" dt="2021-03-13T18:28:47.492" v="185" actId="478"/>
          <ac:spMkLst>
            <pc:docMk/>
            <pc:sldMk cId="227826114" sldId="334"/>
            <ac:spMk id="8" creationId="{77A93AFA-2C36-4A9A-9227-B41F684D1707}"/>
          </ac:spMkLst>
        </pc:spChg>
        <pc:picChg chg="add mod">
          <ac:chgData name="Tegischer Lukas" userId="f78daebb-0565-485c-bd0e-1cd035e796ff" providerId="ADAL" clId="{B9FBFEDC-9B40-4A0D-8DD6-ACD5D3F2A7EE}" dt="2021-03-13T18:29:50.580" v="206" actId="1076"/>
          <ac:picMkLst>
            <pc:docMk/>
            <pc:sldMk cId="227826114" sldId="334"/>
            <ac:picMk id="9" creationId="{480526ED-AEEF-481C-9B80-26E22210B017}"/>
          </ac:picMkLst>
        </pc:picChg>
        <pc:picChg chg="del mod">
          <ac:chgData name="Tegischer Lukas" userId="f78daebb-0565-485c-bd0e-1cd035e796ff" providerId="ADAL" clId="{B9FBFEDC-9B40-4A0D-8DD6-ACD5D3F2A7EE}" dt="2021-03-13T18:28:49.113" v="187" actId="478"/>
          <ac:picMkLst>
            <pc:docMk/>
            <pc:sldMk cId="227826114" sldId="334"/>
            <ac:picMk id="10" creationId="{B0F4F126-3696-4E84-B8DA-0EEA2776E778}"/>
          </ac:picMkLst>
        </pc:picChg>
      </pc:sldChg>
      <pc:sldChg chg="addSp delSp modSp add mod">
        <pc:chgData name="Tegischer Lukas" userId="f78daebb-0565-485c-bd0e-1cd035e796ff" providerId="ADAL" clId="{B9FBFEDC-9B40-4A0D-8DD6-ACD5D3F2A7EE}" dt="2021-03-13T18:33:29.956" v="260" actId="14100"/>
        <pc:sldMkLst>
          <pc:docMk/>
          <pc:sldMk cId="867747789" sldId="335"/>
        </pc:sldMkLst>
        <pc:spChg chg="add mod">
          <ac:chgData name="Tegischer Lukas" userId="f78daebb-0565-485c-bd0e-1cd035e796ff" providerId="ADAL" clId="{B9FBFEDC-9B40-4A0D-8DD6-ACD5D3F2A7EE}" dt="2021-03-13T18:32:30.917" v="247" actId="14100"/>
          <ac:spMkLst>
            <pc:docMk/>
            <pc:sldMk cId="867747789" sldId="335"/>
            <ac:spMk id="2" creationId="{CB5C9BDC-E733-40D3-8141-D08A86FBAE07}"/>
          </ac:spMkLst>
        </pc:spChg>
        <pc:spChg chg="add mod">
          <ac:chgData name="Tegischer Lukas" userId="f78daebb-0565-485c-bd0e-1cd035e796ff" providerId="ADAL" clId="{B9FBFEDC-9B40-4A0D-8DD6-ACD5D3F2A7EE}" dt="2021-03-13T18:33:09.592" v="256" actId="20577"/>
          <ac:spMkLst>
            <pc:docMk/>
            <pc:sldMk cId="867747789" sldId="335"/>
            <ac:spMk id="3" creationId="{38BAFE66-315B-4ED1-A48B-4B806890E626}"/>
          </ac:spMkLst>
        </pc:spChg>
        <pc:spChg chg="del">
          <ac:chgData name="Tegischer Lukas" userId="f78daebb-0565-485c-bd0e-1cd035e796ff" providerId="ADAL" clId="{B9FBFEDC-9B40-4A0D-8DD6-ACD5D3F2A7EE}" dt="2021-03-13T18:32:15.739" v="243" actId="478"/>
          <ac:spMkLst>
            <pc:docMk/>
            <pc:sldMk cId="867747789" sldId="335"/>
            <ac:spMk id="5" creationId="{BB38DD5C-AD64-436E-8616-59AA3C59FB2C}"/>
          </ac:spMkLst>
        </pc:spChg>
        <pc:picChg chg="add mod">
          <ac:chgData name="Tegischer Lukas" userId="f78daebb-0565-485c-bd0e-1cd035e796ff" providerId="ADAL" clId="{B9FBFEDC-9B40-4A0D-8DD6-ACD5D3F2A7EE}" dt="2021-03-13T18:33:29.956" v="260" actId="14100"/>
          <ac:picMkLst>
            <pc:docMk/>
            <pc:sldMk cId="867747789" sldId="335"/>
            <ac:picMk id="7" creationId="{1FEC412E-53CE-4541-93CF-54E2EC83AE64}"/>
          </ac:picMkLst>
        </pc:picChg>
        <pc:picChg chg="del">
          <ac:chgData name="Tegischer Lukas" userId="f78daebb-0565-485c-bd0e-1cd035e796ff" providerId="ADAL" clId="{B9FBFEDC-9B40-4A0D-8DD6-ACD5D3F2A7EE}" dt="2021-03-13T18:32:15.288" v="242" actId="478"/>
          <ac:picMkLst>
            <pc:docMk/>
            <pc:sldMk cId="867747789" sldId="335"/>
            <ac:picMk id="8" creationId="{AF776813-9737-4E85-817F-0EA7F0DCB7DB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2353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350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299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Lokale und Globale Extremstellen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11836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Lokale Extremstellen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EF8E3C6-86B3-4427-AE6E-DC250A67EEE1}"/>
              </a:ext>
            </a:extLst>
          </p:cNvPr>
          <p:cNvSpPr/>
          <p:nvPr/>
        </p:nvSpPr>
        <p:spPr>
          <a:xfrm>
            <a:off x="1645441" y="745304"/>
            <a:ext cx="8901114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4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lokalen Extremstellen findet stets ein </a:t>
            </a:r>
            <a:r>
              <a:rPr lang="de-AT" sz="24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Monotoniewechsel</a:t>
            </a:r>
            <a:r>
              <a:rPr lang="de-AT" sz="24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statt!!</a:t>
            </a:r>
            <a:endParaRPr lang="de-AT" sz="2400" dirty="0">
              <a:highlight>
                <a:srgbClr val="FFFF00"/>
              </a:highlight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21A9C0E-AD67-41B0-9CD2-2515FAA91C37}"/>
              </a:ext>
            </a:extLst>
          </p:cNvPr>
          <p:cNvSpPr/>
          <p:nvPr/>
        </p:nvSpPr>
        <p:spPr>
          <a:xfrm>
            <a:off x="781050" y="1287323"/>
            <a:ext cx="4981575" cy="2141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Lokale Minimumstelle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Monotoniewechsel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fallend -&gt; steigend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Bemerkung: Die Minimumstelle ist nur diejenige </a:t>
            </a:r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Stelle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(x-Wert), bei der dieses Minimum eintritt. Den zugehörigen Punkt nennt man </a:t>
            </a:r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Extrempunkt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bzw. </a:t>
            </a:r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Tiefpunkt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7A93AFA-2C36-4A9A-9227-B41F684D1707}"/>
              </a:ext>
            </a:extLst>
          </p:cNvPr>
          <p:cNvSpPr/>
          <p:nvPr/>
        </p:nvSpPr>
        <p:spPr>
          <a:xfrm>
            <a:off x="6157639" y="1287323"/>
            <a:ext cx="5725206" cy="1878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Lokale </a:t>
            </a:r>
            <a:r>
              <a:rPr lang="de-AT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Maximumstelle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Monotoniewechsel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steigend -&gt; fallend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Bemerkung: Die </a:t>
            </a:r>
            <a:r>
              <a:rPr lang="de-AT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Maximumstelle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 nur diejenige </a:t>
            </a:r>
            <a:r>
              <a:rPr lang="de-AT" b="1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Stelle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(x-Wert), bei der dieses Maximum eintritt. Den zugehörigen Punkt nennt man </a:t>
            </a:r>
            <a:r>
              <a:rPr lang="de-AT" b="1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Extrempunkt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bzw. </a:t>
            </a:r>
            <a:r>
              <a:rPr lang="de-AT" b="1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Hochpunkt.</a:t>
            </a:r>
            <a:endParaRPr lang="de-AT" dirty="0">
              <a:solidFill>
                <a:srgbClr val="00B0F0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0F4F126-3696-4E84-B8DA-0EEA2776E7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441" b="52834"/>
          <a:stretch/>
        </p:blipFill>
        <p:spPr bwMode="auto">
          <a:xfrm>
            <a:off x="2965599" y="3245948"/>
            <a:ext cx="6260801" cy="34934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0521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Globale Minimum- und </a:t>
            </a:r>
            <a:r>
              <a:rPr lang="de-AT" sz="3200" b="1" u="sng" dirty="0" err="1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Maximumstellen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4F25062-EFB7-4AF0-BE3B-C74D87018AD5}"/>
              </a:ext>
            </a:extLst>
          </p:cNvPr>
          <p:cNvSpPr/>
          <p:nvPr/>
        </p:nvSpPr>
        <p:spPr>
          <a:xfrm>
            <a:off x="632727" y="938824"/>
            <a:ext cx="10345197" cy="1641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Globale Minimum- bzw. </a:t>
            </a:r>
            <a:r>
              <a:rPr lang="de-AT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Maximumstellen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geben diejenige Stellen an, bei denen die Funktion den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kleinsten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bzw.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größten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Funktionswert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der Definitionsmenge </a:t>
            </a:r>
            <a:r>
              <a:rPr lang="de-AT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animmt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Globale Minimum- bzw. </a:t>
            </a:r>
            <a:r>
              <a:rPr lang="de-AT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Maximumstellen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können, aber müssen nicht zwingend auch lokale Extremstellen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sein, da es bei einer lokalen Extremstelle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stets zu einem Monotoniewechsel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kommen muss. </a:t>
            </a:r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80526ED-AEEF-481C-9B80-26E22210B0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41" b="47192"/>
          <a:stretch/>
        </p:blipFill>
        <p:spPr bwMode="auto">
          <a:xfrm>
            <a:off x="3633642" y="2666982"/>
            <a:ext cx="8354783" cy="39692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4ADCD795-352B-4129-84B8-ADBFEB958EA6}"/>
              </a:ext>
            </a:extLst>
          </p:cNvPr>
          <p:cNvSpPr/>
          <p:nvPr/>
        </p:nvSpPr>
        <p:spPr>
          <a:xfrm>
            <a:off x="309153" y="2922074"/>
            <a:ext cx="3324489" cy="1355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Globale Minimumstelle</a:t>
            </a:r>
            <a:endParaRPr lang="de-AT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diejenige Stelle/n, bei denen die Funktion den kleinsten Funktionswert annimmt.</a:t>
            </a:r>
            <a:endParaRPr lang="de-AT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58F6DA1-B1C0-4D19-90FE-B7BDB34DF55D}"/>
              </a:ext>
            </a:extLst>
          </p:cNvPr>
          <p:cNvSpPr/>
          <p:nvPr/>
        </p:nvSpPr>
        <p:spPr>
          <a:xfrm>
            <a:off x="398774" y="4779139"/>
            <a:ext cx="3145247" cy="1355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Globale </a:t>
            </a:r>
            <a:r>
              <a:rPr lang="de-AT" sz="2000" b="1" dirty="0" err="1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Maximumstelle</a:t>
            </a:r>
            <a:endParaRPr lang="de-AT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diejenige Stelle/n, bei denen die Funktion den größten Funktionswert annimmt.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782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BB38DD5C-AD64-436E-8616-59AA3C59FB2C}"/>
              </a:ext>
            </a:extLst>
          </p:cNvPr>
          <p:cNvSpPr/>
          <p:nvPr/>
        </p:nvSpPr>
        <p:spPr>
          <a:xfrm>
            <a:off x="396240" y="297444"/>
            <a:ext cx="9692640" cy="1109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Gegeben ist der Graph einer Funktion in einem bestimmten Intervall. Bestimme…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romanLcPeriod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alle lokalen Extremstellen (inkl. Extrempunkte: Hochpunkt/Tiefpunkt)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LcPeriod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alle globalen Extremstellen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F776813-9737-4E85-817F-0EA7F0DCB7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55" b="29151"/>
          <a:stretch/>
        </p:blipFill>
        <p:spPr bwMode="auto">
          <a:xfrm>
            <a:off x="396240" y="2300320"/>
            <a:ext cx="4612488" cy="38642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558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B5C9BDC-E733-40D3-8141-D08A86FBAE07}"/>
                  </a:ext>
                </a:extLst>
              </p:cNvPr>
              <p:cNvSpPr/>
              <p:nvPr/>
            </p:nvSpPr>
            <p:spPr>
              <a:xfrm>
                <a:off x="203574" y="303261"/>
                <a:ext cx="9824345" cy="671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Skizziere einen möglichen Graphen mit den gegebenen Eigenschaften im Intervall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[−5;5]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Skaliere die y-Achse passend.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B5C9BDC-E733-40D3-8141-D08A86FBAE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303261"/>
                <a:ext cx="9824345" cy="671915"/>
              </a:xfrm>
              <a:prstGeom prst="rect">
                <a:avLst/>
              </a:prstGeom>
              <a:blipFill>
                <a:blip r:embed="rId4"/>
                <a:stretch>
                  <a:fillRect l="-496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8BAFE66-315B-4ED1-A48B-4B806890E626}"/>
                  </a:ext>
                </a:extLst>
              </p:cNvPr>
              <p:cNvSpPr/>
              <p:nvPr/>
            </p:nvSpPr>
            <p:spPr>
              <a:xfrm>
                <a:off x="203574" y="2870496"/>
                <a:ext cx="6096000" cy="16656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 Intervall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[−5;−2]: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streng monoton wachsend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Hochpunkt bei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(−2|10)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Verläuft durch den Punkt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(−0,5|0)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Lokale Minimumstelle bei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Globales Maximum bei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8BAFE66-315B-4ED1-A48B-4B806890E6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2870496"/>
                <a:ext cx="6096000" cy="1665649"/>
              </a:xfrm>
              <a:prstGeom prst="rect">
                <a:avLst/>
              </a:prstGeom>
              <a:blipFill>
                <a:blip r:embed="rId5"/>
                <a:stretch>
                  <a:fillRect l="-600" t="-733" b="-512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1FEC412E-53CE-4541-93CF-54E2EC83AE6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2018" b="-462"/>
          <a:stretch/>
        </p:blipFill>
        <p:spPr bwMode="auto">
          <a:xfrm>
            <a:off x="5335269" y="1131356"/>
            <a:ext cx="6354793" cy="502560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6774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280</Words>
  <Application>Microsoft Office PowerPoint</Application>
  <PresentationFormat>Breitbild</PresentationFormat>
  <Paragraphs>31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Lokale und Globale Extremstellen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2022-11-04T11:06:10Z</dcterms:modified>
</cp:coreProperties>
</file>