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5" r:id="rId3"/>
    <p:sldId id="315" r:id="rId4"/>
    <p:sldId id="334" r:id="rId5"/>
    <p:sldId id="33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6D11C4C-8E12-4460-BB4A-303595F7CECF}"/>
    <pc:docChg chg="custSel addSld delSld modSld">
      <pc:chgData name="Tegischer Lukas" userId="f78daebb-0565-485c-bd0e-1cd035e796ff" providerId="ADAL" clId="{A6D11C4C-8E12-4460-BB4A-303595F7CECF}" dt="2021-04-01T07:52:54.939" v="24"/>
      <pc:docMkLst>
        <pc:docMk/>
      </pc:docMkLst>
      <pc:sldChg chg="add del">
        <pc:chgData name="Tegischer Lukas" userId="f78daebb-0565-485c-bd0e-1cd035e796ff" providerId="ADAL" clId="{A6D11C4C-8E12-4460-BB4A-303595F7CECF}" dt="2021-04-01T06:13:02.434" v="1"/>
        <pc:sldMkLst>
          <pc:docMk/>
          <pc:sldMk cId="3932101437" sldId="291"/>
        </pc:sldMkLst>
      </pc:sldChg>
      <pc:sldChg chg="addSp">
        <pc:chgData name="Tegischer Lukas" userId="f78daebb-0565-485c-bd0e-1cd035e796ff" providerId="ADAL" clId="{A6D11C4C-8E12-4460-BB4A-303595F7CECF}" dt="2021-04-01T07:50:01.834" v="2"/>
        <pc:sldMkLst>
          <pc:docMk/>
          <pc:sldMk cId="442268101" sldId="295"/>
        </pc:sldMkLst>
        <pc:inkChg chg="add">
          <ac:chgData name="Tegischer Lukas" userId="f78daebb-0565-485c-bd0e-1cd035e796ff" providerId="ADAL" clId="{A6D11C4C-8E12-4460-BB4A-303595F7CECF}" dt="2021-04-01T07:50:01.834" v="2"/>
          <ac:inkMkLst>
            <pc:docMk/>
            <pc:sldMk cId="442268101" sldId="295"/>
            <ac:inkMk id="3" creationId="{5CDBEB2A-6A11-4F7B-AD1A-2115EDCFD560}"/>
          </ac:inkMkLst>
        </pc:inkChg>
      </pc:sldChg>
      <pc:sldChg chg="addSp">
        <pc:chgData name="Tegischer Lukas" userId="f78daebb-0565-485c-bd0e-1cd035e796ff" providerId="ADAL" clId="{A6D11C4C-8E12-4460-BB4A-303595F7CECF}" dt="2021-04-01T07:50:01.834" v="2"/>
        <pc:sldMkLst>
          <pc:docMk/>
          <pc:sldMk cId="954121800" sldId="315"/>
        </pc:sldMkLst>
        <pc:inkChg chg="add">
          <ac:chgData name="Tegischer Lukas" userId="f78daebb-0565-485c-bd0e-1cd035e796ff" providerId="ADAL" clId="{A6D11C4C-8E12-4460-BB4A-303595F7CECF}" dt="2021-04-01T07:50:01.834" v="2"/>
          <ac:inkMkLst>
            <pc:docMk/>
            <pc:sldMk cId="954121800" sldId="315"/>
            <ac:inkMk id="4" creationId="{DB8A52A5-0A01-4133-9225-A9470055C1FD}"/>
          </ac:inkMkLst>
        </pc:inkChg>
      </pc:sldChg>
      <pc:sldChg chg="addSp delSp modSp mod modAnim">
        <pc:chgData name="Tegischer Lukas" userId="f78daebb-0565-485c-bd0e-1cd035e796ff" providerId="ADAL" clId="{A6D11C4C-8E12-4460-BB4A-303595F7CECF}" dt="2021-04-01T07:52:54.939" v="24"/>
        <pc:sldMkLst>
          <pc:docMk/>
          <pc:sldMk cId="2624387044" sldId="334"/>
        </pc:sldMkLst>
        <pc:picChg chg="add mod modCrop">
          <ac:chgData name="Tegischer Lukas" userId="f78daebb-0565-485c-bd0e-1cd035e796ff" providerId="ADAL" clId="{A6D11C4C-8E12-4460-BB4A-303595F7CECF}" dt="2021-04-01T07:50:40.085" v="7" actId="1076"/>
          <ac:picMkLst>
            <pc:docMk/>
            <pc:sldMk cId="2624387044" sldId="334"/>
            <ac:picMk id="5" creationId="{AC191EED-C0FB-4EDD-B029-8B2BDD627750}"/>
          </ac:picMkLst>
        </pc:picChg>
        <pc:picChg chg="del">
          <ac:chgData name="Tegischer Lukas" userId="f78daebb-0565-485c-bd0e-1cd035e796ff" providerId="ADAL" clId="{A6D11C4C-8E12-4460-BB4A-303595F7CECF}" dt="2021-04-01T07:50:30.134" v="3" actId="478"/>
          <ac:picMkLst>
            <pc:docMk/>
            <pc:sldMk cId="2624387044" sldId="334"/>
            <ac:picMk id="7" creationId="{A253B9DC-7FA8-49D7-B4E5-F99FA8262B17}"/>
          </ac:picMkLst>
        </pc:picChg>
        <pc:inkChg chg="add del">
          <ac:chgData name="Tegischer Lukas" userId="f78daebb-0565-485c-bd0e-1cd035e796ff" providerId="ADAL" clId="{A6D11C4C-8E12-4460-BB4A-303595F7CECF}" dt="2021-04-01T07:51:41.729" v="9" actId="478"/>
          <ac:inkMkLst>
            <pc:docMk/>
            <pc:sldMk cId="2624387044" sldId="334"/>
            <ac:inkMk id="4" creationId="{45C4A6E1-8AA7-4111-84C7-E5F812C17C4F}"/>
          </ac:inkMkLst>
        </pc:inkChg>
        <pc:inkChg chg="add del">
          <ac:chgData name="Tegischer Lukas" userId="f78daebb-0565-485c-bd0e-1cd035e796ff" providerId="ADAL" clId="{A6D11C4C-8E12-4460-BB4A-303595F7CECF}" dt="2021-04-01T07:51:42.975" v="10" actId="478"/>
          <ac:inkMkLst>
            <pc:docMk/>
            <pc:sldMk cId="2624387044" sldId="334"/>
            <ac:inkMk id="6" creationId="{CB697994-1266-4030-9FF7-7BCC9D626960}"/>
          </ac:inkMkLst>
        </pc:inkChg>
        <pc:cxnChg chg="add mod">
          <ac:chgData name="Tegischer Lukas" userId="f78daebb-0565-485c-bd0e-1cd035e796ff" providerId="ADAL" clId="{A6D11C4C-8E12-4460-BB4A-303595F7CECF}" dt="2021-04-01T07:52:06.522" v="13" actId="208"/>
          <ac:cxnSpMkLst>
            <pc:docMk/>
            <pc:sldMk cId="2624387044" sldId="334"/>
            <ac:cxnSpMk id="11" creationId="{B68F5EA5-C253-40E7-9F4A-70F6085A7766}"/>
          </ac:cxnSpMkLst>
        </pc:cxnChg>
        <pc:cxnChg chg="add mod">
          <ac:chgData name="Tegischer Lukas" userId="f78daebb-0565-485c-bd0e-1cd035e796ff" providerId="ADAL" clId="{A6D11C4C-8E12-4460-BB4A-303595F7CECF}" dt="2021-04-01T07:52:19.245" v="17" actId="208"/>
          <ac:cxnSpMkLst>
            <pc:docMk/>
            <pc:sldMk cId="2624387044" sldId="334"/>
            <ac:cxnSpMk id="13" creationId="{04ACD4D6-637D-42D7-88A2-C9ADCA3CBCAA}"/>
          </ac:cxnSpMkLst>
        </pc:cxnChg>
        <pc:cxnChg chg="add mod">
          <ac:chgData name="Tegischer Lukas" userId="f78daebb-0565-485c-bd0e-1cd035e796ff" providerId="ADAL" clId="{A6D11C4C-8E12-4460-BB4A-303595F7CECF}" dt="2021-04-01T07:52:46.934" v="23" actId="208"/>
          <ac:cxnSpMkLst>
            <pc:docMk/>
            <pc:sldMk cId="2624387044" sldId="334"/>
            <ac:cxnSpMk id="16" creationId="{D2BA84F5-6A10-4B1C-8661-BC7D8D1D7333}"/>
          </ac:cxnSpMkLst>
        </pc:cxnChg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3-31T18:39:56.532" v="524" actId="47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9832E484-051E-4032-89CB-57842C7978D1}"/>
    <pc:docChg chg="custSel delSld modSld">
      <pc:chgData name="Tegischer Lukas" userId="f78daebb-0565-485c-bd0e-1cd035e796ff" providerId="ADAL" clId="{9832E484-051E-4032-89CB-57842C7978D1}" dt="2022-11-04T11:04:17.453" v="7" actId="47"/>
      <pc:docMkLst>
        <pc:docMk/>
      </pc:docMkLst>
      <pc:sldChg chg="delSp mod">
        <pc:chgData name="Tegischer Lukas" userId="f78daebb-0565-485c-bd0e-1cd035e796ff" providerId="ADAL" clId="{9832E484-051E-4032-89CB-57842C7978D1}" dt="2022-11-04T11:04:09.72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9832E484-051E-4032-89CB-57842C7978D1}" dt="2022-11-04T11:04:09.72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832E484-051E-4032-89CB-57842C7978D1}" dt="2022-11-04T11:04:17.453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832E484-051E-4032-89CB-57842C7978D1}" dt="2022-11-04T11:04:12.903" v="2" actId="478"/>
        <pc:sldMkLst>
          <pc:docMk/>
          <pc:sldMk cId="442268101" sldId="295"/>
        </pc:sldMkLst>
        <pc:picChg chg="del">
          <ac:chgData name="Tegischer Lukas" userId="f78daebb-0565-485c-bd0e-1cd035e796ff" providerId="ADAL" clId="{9832E484-051E-4032-89CB-57842C7978D1}" dt="2022-11-04T11:04:10.768" v="1" actId="478"/>
          <ac:picMkLst>
            <pc:docMk/>
            <pc:sldMk cId="442268101" sldId="295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9832E484-051E-4032-89CB-57842C7978D1}" dt="2022-11-04T11:04:12.903" v="2" actId="478"/>
          <ac:inkMkLst>
            <pc:docMk/>
            <pc:sldMk cId="442268101" sldId="295"/>
            <ac:inkMk id="3" creationId="{5CDBEB2A-6A11-4F7B-AD1A-2115EDCFD560}"/>
          </ac:inkMkLst>
        </pc:inkChg>
      </pc:sldChg>
      <pc:sldChg chg="delSp mod">
        <pc:chgData name="Tegischer Lukas" userId="f78daebb-0565-485c-bd0e-1cd035e796ff" providerId="ADAL" clId="{9832E484-051E-4032-89CB-57842C7978D1}" dt="2022-11-04T11:04:14.488" v="4" actId="478"/>
        <pc:sldMkLst>
          <pc:docMk/>
          <pc:sldMk cId="954121800" sldId="315"/>
        </pc:sldMkLst>
        <pc:picChg chg="del">
          <ac:chgData name="Tegischer Lukas" userId="f78daebb-0565-485c-bd0e-1cd035e796ff" providerId="ADAL" clId="{9832E484-051E-4032-89CB-57842C7978D1}" dt="2022-11-04T11:04:14.001" v="3" actId="478"/>
          <ac:picMkLst>
            <pc:docMk/>
            <pc:sldMk cId="954121800" sldId="315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9832E484-051E-4032-89CB-57842C7978D1}" dt="2022-11-04T11:04:14.488" v="4" actId="478"/>
          <ac:inkMkLst>
            <pc:docMk/>
            <pc:sldMk cId="954121800" sldId="315"/>
            <ac:inkMk id="4" creationId="{DB8A52A5-0A01-4133-9225-A9470055C1FD}"/>
          </ac:inkMkLst>
        </pc:inkChg>
      </pc:sldChg>
      <pc:sldChg chg="delSp mod">
        <pc:chgData name="Tegischer Lukas" userId="f78daebb-0565-485c-bd0e-1cd035e796ff" providerId="ADAL" clId="{9832E484-051E-4032-89CB-57842C7978D1}" dt="2022-11-04T11:04:15.440" v="5" actId="478"/>
        <pc:sldMkLst>
          <pc:docMk/>
          <pc:sldMk cId="2624387044" sldId="334"/>
        </pc:sldMkLst>
        <pc:picChg chg="del">
          <ac:chgData name="Tegischer Lukas" userId="f78daebb-0565-485c-bd0e-1cd035e796ff" providerId="ADAL" clId="{9832E484-051E-4032-89CB-57842C7978D1}" dt="2022-11-04T11:04:15.440" v="5" actId="478"/>
          <ac:picMkLst>
            <pc:docMk/>
            <pc:sldMk cId="2624387044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832E484-051E-4032-89CB-57842C7978D1}" dt="2022-11-04T11:04:16.218" v="6" actId="478"/>
        <pc:sldMkLst>
          <pc:docMk/>
          <pc:sldMk cId="2538149236" sldId="335"/>
        </pc:sldMkLst>
        <pc:picChg chg="del">
          <ac:chgData name="Tegischer Lukas" userId="f78daebb-0565-485c-bd0e-1cd035e796ff" providerId="ADAL" clId="{9832E484-051E-4032-89CB-57842C7978D1}" dt="2022-11-04T11:04:16.218" v="6" actId="478"/>
          <ac:picMkLst>
            <pc:docMk/>
            <pc:sldMk cId="2538149236" sldId="33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1694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7604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Ungleichungssysteme in 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einer Variablen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1468651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Lineare Ungleichungssysteme in einer Variablen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7E64EE9-A15F-4147-BF29-F193D0373897}"/>
              </a:ext>
            </a:extLst>
          </p:cNvPr>
          <p:cNvSpPr/>
          <p:nvPr/>
        </p:nvSpPr>
        <p:spPr>
          <a:xfrm>
            <a:off x="533500" y="2686517"/>
            <a:ext cx="11124996" cy="1872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Zwei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lineare Ungleichungen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können zu einem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linearen Ungleichungssystem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zusammengefasst werden.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 </a:t>
            </a: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Lösung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kommen </a:t>
            </a: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nur Zahlen in Frage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die </a:t>
            </a: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beide Ungleichungen 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erfüllen.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Vorgangsweise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E4016F5-3B0F-4C31-A2E6-CF7C11147259}"/>
              </a:ext>
            </a:extLst>
          </p:cNvPr>
          <p:cNvSpPr/>
          <p:nvPr/>
        </p:nvSpPr>
        <p:spPr>
          <a:xfrm>
            <a:off x="-128958" y="2567647"/>
            <a:ext cx="10150782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Schritt 1: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Löse beide Ungleichungen. Bestimme jeweils die Lösungsmenge.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6FD24BE-A672-44BD-B321-90954CA924B2}"/>
                  </a:ext>
                </a:extLst>
              </p:cNvPr>
              <p:cNvSpPr/>
              <p:nvPr/>
            </p:nvSpPr>
            <p:spPr>
              <a:xfrm>
                <a:off x="255748" y="1142696"/>
                <a:ext cx="10442731" cy="736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mit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Lösungsmenge des Ungleichungssystems und stelle sie graphisch am Zahlenstrahl dar.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6FD24BE-A672-44BD-B321-90954CA924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48" y="1142696"/>
                <a:ext cx="10442731" cy="736355"/>
              </a:xfrm>
              <a:prstGeom prst="rect">
                <a:avLst/>
              </a:prstGeom>
              <a:blipFill>
                <a:blip r:embed="rId4"/>
                <a:stretch>
                  <a:fillRect l="-642" t="-330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68DA4D6-3216-42AC-87EE-2A2A261F5F18}"/>
                  </a:ext>
                </a:extLst>
              </p:cNvPr>
              <p:cNvSpPr/>
              <p:nvPr/>
            </p:nvSpPr>
            <p:spPr>
              <a:xfrm>
                <a:off x="3839538" y="1898843"/>
                <a:ext cx="41295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+4&gt;−1   ∧   4−3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≥13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68DA4D6-3216-42AC-87EE-2A2A261F5F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538" y="1898843"/>
                <a:ext cx="4129592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Vorgangsweise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E4016F5-3B0F-4C31-A2E6-CF7C11147259}"/>
              </a:ext>
            </a:extLst>
          </p:cNvPr>
          <p:cNvSpPr/>
          <p:nvPr/>
        </p:nvSpPr>
        <p:spPr>
          <a:xfrm>
            <a:off x="255748" y="2615700"/>
            <a:ext cx="10986134" cy="813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Schritt 2A: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Graphisches Verfahren: Zeichne beide Lösungsmengen graphisch ein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(-&gt; Überschneidung = Lösungsmenge des Ungleichungssystems) 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6FD24BE-A672-44BD-B321-90954CA924B2}"/>
                  </a:ext>
                </a:extLst>
              </p:cNvPr>
              <p:cNvSpPr/>
              <p:nvPr/>
            </p:nvSpPr>
            <p:spPr>
              <a:xfrm>
                <a:off x="255748" y="1142696"/>
                <a:ext cx="10442731" cy="736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mit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Lösungsmenge des Ungleichungssystems und stelle sie graphisch am Zahlenstrahl dar.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6FD24BE-A672-44BD-B321-90954CA924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48" y="1142696"/>
                <a:ext cx="10442731" cy="736355"/>
              </a:xfrm>
              <a:prstGeom prst="rect">
                <a:avLst/>
              </a:prstGeom>
              <a:blipFill>
                <a:blip r:embed="rId4"/>
                <a:stretch>
                  <a:fillRect l="-642" t="-330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68DA4D6-3216-42AC-87EE-2A2A261F5F18}"/>
                  </a:ext>
                </a:extLst>
              </p:cNvPr>
              <p:cNvSpPr/>
              <p:nvPr/>
            </p:nvSpPr>
            <p:spPr>
              <a:xfrm>
                <a:off x="3839538" y="1898843"/>
                <a:ext cx="41295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+4&gt;−1   ∧   4−3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≥13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68DA4D6-3216-42AC-87EE-2A2A261F5F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538" y="1898843"/>
                <a:ext cx="4129592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AC191EED-C0FB-4EDD-B029-8B2BDD62775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921" b="78194"/>
          <a:stretch/>
        </p:blipFill>
        <p:spPr>
          <a:xfrm>
            <a:off x="2369165" y="5501922"/>
            <a:ext cx="7993430" cy="1089378"/>
          </a:xfrm>
          <a:prstGeom prst="rect">
            <a:avLst/>
          </a:prstGeom>
        </p:spPr>
      </p:pic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B68F5EA5-C253-40E7-9F4A-70F6085A7766}"/>
              </a:ext>
            </a:extLst>
          </p:cNvPr>
          <p:cNvCxnSpPr/>
          <p:nvPr/>
        </p:nvCxnSpPr>
        <p:spPr>
          <a:xfrm>
            <a:off x="5114925" y="5819775"/>
            <a:ext cx="50673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04ACD4D6-637D-42D7-88A2-C9ADCA3CBCAA}"/>
              </a:ext>
            </a:extLst>
          </p:cNvPr>
          <p:cNvCxnSpPr>
            <a:cxnSpLocks/>
          </p:cNvCxnSpPr>
          <p:nvPr/>
        </p:nvCxnSpPr>
        <p:spPr>
          <a:xfrm flipH="1">
            <a:off x="2552700" y="5501922"/>
            <a:ext cx="396240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2BA84F5-6A10-4B1C-8661-BC7D8D1D7333}"/>
              </a:ext>
            </a:extLst>
          </p:cNvPr>
          <p:cNvCxnSpPr>
            <a:cxnSpLocks/>
          </p:cNvCxnSpPr>
          <p:nvPr/>
        </p:nvCxnSpPr>
        <p:spPr>
          <a:xfrm>
            <a:off x="5114925" y="5133975"/>
            <a:ext cx="1400175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3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680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Vorgangsweise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E4016F5-3B0F-4C31-A2E6-CF7C11147259}"/>
              </a:ext>
            </a:extLst>
          </p:cNvPr>
          <p:cNvSpPr/>
          <p:nvPr/>
        </p:nvSpPr>
        <p:spPr>
          <a:xfrm>
            <a:off x="255748" y="2615700"/>
            <a:ext cx="10986134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Schritt 2B: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Direktes Verfahren anhand der beiden Lösungsmengen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6FD24BE-A672-44BD-B321-90954CA924B2}"/>
                  </a:ext>
                </a:extLst>
              </p:cNvPr>
              <p:cNvSpPr/>
              <p:nvPr/>
            </p:nvSpPr>
            <p:spPr>
              <a:xfrm>
                <a:off x="255748" y="1142696"/>
                <a:ext cx="10442731" cy="736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mit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Lösungsmenge des Ungleichungssystems und stelle sie graphisch am Zahlenstrahl dar.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6FD24BE-A672-44BD-B321-90954CA924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48" y="1142696"/>
                <a:ext cx="10442731" cy="736355"/>
              </a:xfrm>
              <a:prstGeom prst="rect">
                <a:avLst/>
              </a:prstGeom>
              <a:blipFill>
                <a:blip r:embed="rId4"/>
                <a:stretch>
                  <a:fillRect l="-642" t="-330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68DA4D6-3216-42AC-87EE-2A2A261F5F18}"/>
                  </a:ext>
                </a:extLst>
              </p:cNvPr>
              <p:cNvSpPr/>
              <p:nvPr/>
            </p:nvSpPr>
            <p:spPr>
              <a:xfrm>
                <a:off x="3839538" y="1898843"/>
                <a:ext cx="41295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+4&gt;−1   ∧   4−3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≥13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68DA4D6-3216-42AC-87EE-2A2A261F5F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538" y="1898843"/>
                <a:ext cx="4129592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14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178</Words>
  <Application>Microsoft Office PowerPoint</Application>
  <PresentationFormat>Breitbild</PresentationFormat>
  <Paragraphs>23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Lineare Ungleichungssysteme in  einer Variablen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98</cp:revision>
  <dcterms:created xsi:type="dcterms:W3CDTF">2020-04-09T06:13:57Z</dcterms:created>
  <dcterms:modified xsi:type="dcterms:W3CDTF">2022-11-04T11:04:17Z</dcterms:modified>
</cp:coreProperties>
</file>