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8" r:id="rId3"/>
    <p:sldId id="295" r:id="rId4"/>
    <p:sldId id="307" r:id="rId5"/>
    <p:sldId id="304" r:id="rId6"/>
    <p:sldId id="305" r:id="rId7"/>
    <p:sldId id="308" r:id="rId8"/>
    <p:sldId id="306" r:id="rId9"/>
    <p:sldId id="309" r:id="rId10"/>
    <p:sldId id="296" r:id="rId11"/>
    <p:sldId id="30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9BB14004-2400-4AD4-ADCE-1EC239DB7A18}"/>
    <pc:docChg chg="undo custSel addSld delSld modSld sldOrd">
      <pc:chgData name="Tegischer Lukas" userId="f78daebb-0565-485c-bd0e-1cd035e796ff" providerId="ADAL" clId="{9BB14004-2400-4AD4-ADCE-1EC239DB7A18}" dt="2021-01-31T14:12:45.133" v="278" actId="20577"/>
      <pc:docMkLst>
        <pc:docMk/>
      </pc:docMkLst>
      <pc:sldChg chg="modSp">
        <pc:chgData name="Tegischer Lukas" userId="f78daebb-0565-485c-bd0e-1cd035e796ff" providerId="ADAL" clId="{9BB14004-2400-4AD4-ADCE-1EC239DB7A18}" dt="2021-01-31T13:40:40.305" v="29" actId="207"/>
        <pc:sldMkLst>
          <pc:docMk/>
          <pc:sldMk cId="336392357" sldId="256"/>
        </pc:sldMkLst>
        <pc:spChg chg="mod">
          <ac:chgData name="Tegischer Lukas" userId="f78daebb-0565-485c-bd0e-1cd035e796ff" providerId="ADAL" clId="{9BB14004-2400-4AD4-ADCE-1EC239DB7A18}" dt="2021-01-31T13:40:40.305" v="2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9BB14004-2400-4AD4-ADCE-1EC239DB7A18}" dt="2021-01-31T13:43:21.905" v="79"/>
        <pc:sldMkLst>
          <pc:docMk/>
          <pc:sldMk cId="4068653008" sldId="278"/>
        </pc:sldMkLst>
        <pc:spChg chg="add mod">
          <ac:chgData name="Tegischer Lukas" userId="f78daebb-0565-485c-bd0e-1cd035e796ff" providerId="ADAL" clId="{9BB14004-2400-4AD4-ADCE-1EC239DB7A18}" dt="2021-01-31T13:41:39.905" v="39" actId="14100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9BB14004-2400-4AD4-ADCE-1EC239DB7A18}" dt="2021-01-31T13:42:22.640" v="69" actId="1076"/>
          <ac:spMkLst>
            <pc:docMk/>
            <pc:sldMk cId="4068653008" sldId="278"/>
            <ac:spMk id="3" creationId="{C6221BC8-BA80-49C8-98F4-99F56B2D5134}"/>
          </ac:spMkLst>
        </pc:spChg>
        <pc:spChg chg="add mod">
          <ac:chgData name="Tegischer Lukas" userId="f78daebb-0565-485c-bd0e-1cd035e796ff" providerId="ADAL" clId="{9BB14004-2400-4AD4-ADCE-1EC239DB7A18}" dt="2021-01-31T13:41:36.905" v="38" actId="1076"/>
          <ac:spMkLst>
            <pc:docMk/>
            <pc:sldMk cId="4068653008" sldId="278"/>
            <ac:spMk id="12" creationId="{3DA66C46-F314-4E7B-A087-D75B01CD8BD0}"/>
          </ac:spMkLst>
        </pc:spChg>
        <pc:spChg chg="add mod">
          <ac:chgData name="Tegischer Lukas" userId="f78daebb-0565-485c-bd0e-1cd035e796ff" providerId="ADAL" clId="{9BB14004-2400-4AD4-ADCE-1EC239DB7A18}" dt="2021-01-31T13:41:47.402" v="42" actId="14100"/>
          <ac:spMkLst>
            <pc:docMk/>
            <pc:sldMk cId="4068653008" sldId="278"/>
            <ac:spMk id="13" creationId="{4D711979-3148-47A8-BEFA-D864565663B0}"/>
          </ac:spMkLst>
        </pc:spChg>
        <pc:spChg chg="add del mod">
          <ac:chgData name="Tegischer Lukas" userId="f78daebb-0565-485c-bd0e-1cd035e796ff" providerId="ADAL" clId="{9BB14004-2400-4AD4-ADCE-1EC239DB7A18}" dt="2021-01-31T13:41:53.475" v="45" actId="478"/>
          <ac:spMkLst>
            <pc:docMk/>
            <pc:sldMk cId="4068653008" sldId="278"/>
            <ac:spMk id="15" creationId="{621C3386-29BF-49F9-BC20-4E5507DC8767}"/>
          </ac:spMkLst>
        </pc:spChg>
        <pc:cxnChg chg="add mod">
          <ac:chgData name="Tegischer Lukas" userId="f78daebb-0565-485c-bd0e-1cd035e796ff" providerId="ADAL" clId="{9BB14004-2400-4AD4-ADCE-1EC239DB7A18}" dt="2021-01-31T13:42:46.785" v="75" actId="14100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9BB14004-2400-4AD4-ADCE-1EC239DB7A18}" dt="2021-01-31T14:12:45.133" v="27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9BB14004-2400-4AD4-ADCE-1EC239DB7A18}" dt="2021-01-31T14:12:45.133" v="278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9BB14004-2400-4AD4-ADCE-1EC239DB7A18}" dt="2021-01-31T13:40:56.732" v="31" actId="2696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9BB14004-2400-4AD4-ADCE-1EC239DB7A18}" dt="2021-01-31T14:12:26.165" v="274" actId="14100"/>
        <pc:sldMkLst>
          <pc:docMk/>
          <pc:sldMk cId="1696667316" sldId="296"/>
        </pc:sldMkLst>
        <pc:spChg chg="mod">
          <ac:chgData name="Tegischer Lukas" userId="f78daebb-0565-485c-bd0e-1cd035e796ff" providerId="ADAL" clId="{9BB14004-2400-4AD4-ADCE-1EC239DB7A18}" dt="2021-01-31T13:44:11.120" v="132" actId="20577"/>
          <ac:spMkLst>
            <pc:docMk/>
            <pc:sldMk cId="1696667316" sldId="29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9BB14004-2400-4AD4-ADCE-1EC239DB7A18}" dt="2021-01-31T14:03:57.002" v="154" actId="1076"/>
          <ac:spMkLst>
            <pc:docMk/>
            <pc:sldMk cId="1696667316" sldId="296"/>
            <ac:spMk id="6" creationId="{36071F77-CF45-47F4-8917-0300BBFBD075}"/>
          </ac:spMkLst>
        </pc:spChg>
        <pc:spChg chg="del">
          <ac:chgData name="Tegischer Lukas" userId="f78daebb-0565-485c-bd0e-1cd035e796ff" providerId="ADAL" clId="{9BB14004-2400-4AD4-ADCE-1EC239DB7A18}" dt="2021-01-31T13:43:50.126" v="87" actId="478"/>
          <ac:spMkLst>
            <pc:docMk/>
            <pc:sldMk cId="1696667316" sldId="296"/>
            <ac:spMk id="8" creationId="{0D9BA8B8-3541-4557-9FB2-11909924E68C}"/>
          </ac:spMkLst>
        </pc:spChg>
        <pc:spChg chg="del">
          <ac:chgData name="Tegischer Lukas" userId="f78daebb-0565-485c-bd0e-1cd035e796ff" providerId="ADAL" clId="{9BB14004-2400-4AD4-ADCE-1EC239DB7A18}" dt="2021-01-31T13:43:48.678" v="86" actId="478"/>
          <ac:spMkLst>
            <pc:docMk/>
            <pc:sldMk cId="1696667316" sldId="296"/>
            <ac:spMk id="9" creationId="{179AD2D5-E1BD-4629-AAA5-F8A87B290627}"/>
          </ac:spMkLst>
        </pc:spChg>
        <pc:graphicFrameChg chg="del">
          <ac:chgData name="Tegischer Lukas" userId="f78daebb-0565-485c-bd0e-1cd035e796ff" providerId="ADAL" clId="{9BB14004-2400-4AD4-ADCE-1EC239DB7A18}" dt="2021-01-31T13:43:47.458" v="85" actId="478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graphicFrameChg chg="add mod modGraphic">
          <ac:chgData name="Tegischer Lukas" userId="f78daebb-0565-485c-bd0e-1cd035e796ff" providerId="ADAL" clId="{9BB14004-2400-4AD4-ADCE-1EC239DB7A18}" dt="2021-01-31T14:12:16.971" v="272" actId="1076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picChg chg="add del mod modCrop">
          <ac:chgData name="Tegischer Lukas" userId="f78daebb-0565-485c-bd0e-1cd035e796ff" providerId="ADAL" clId="{9BB14004-2400-4AD4-ADCE-1EC239DB7A18}" dt="2021-01-31T14:02:02.601" v="136" actId="478"/>
          <ac:picMkLst>
            <pc:docMk/>
            <pc:sldMk cId="1696667316" sldId="296"/>
            <ac:picMk id="4" creationId="{66345CD8-FE94-415D-8F8B-09F4D98FA5C6}"/>
          </ac:picMkLst>
        </pc:picChg>
        <pc:picChg chg="add mod modCrop">
          <ac:chgData name="Tegischer Lukas" userId="f78daebb-0565-485c-bd0e-1cd035e796ff" providerId="ADAL" clId="{9BB14004-2400-4AD4-ADCE-1EC239DB7A18}" dt="2021-01-31T14:03:37.819" v="148" actId="1076"/>
          <ac:picMkLst>
            <pc:docMk/>
            <pc:sldMk cId="1696667316" sldId="296"/>
            <ac:picMk id="5" creationId="{FE1D06AB-7174-4D97-8DFE-DC4E461BC6C4}"/>
          </ac:picMkLst>
        </pc:picChg>
        <pc:cxnChg chg="add mod">
          <ac:chgData name="Tegischer Lukas" userId="f78daebb-0565-485c-bd0e-1cd035e796ff" providerId="ADAL" clId="{9BB14004-2400-4AD4-ADCE-1EC239DB7A18}" dt="2021-01-31T14:12:26.165" v="274" actId="14100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9BB14004-2400-4AD4-ADCE-1EC239DB7A18}" dt="2021-01-31T13:40:56.681" v="30" actId="2696"/>
        <pc:sldMkLst>
          <pc:docMk/>
          <pc:sldMk cId="3965134947" sldId="301"/>
        </pc:sldMkLst>
      </pc:sldChg>
      <pc:sldChg chg="modSp ord">
        <pc:chgData name="Tegischer Lukas" userId="f78daebb-0565-485c-bd0e-1cd035e796ff" providerId="ADAL" clId="{9BB14004-2400-4AD4-ADCE-1EC239DB7A18}" dt="2021-01-31T13:43:41.603" v="84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9BB14004-2400-4AD4-ADCE-1EC239DB7A18}" dt="2021-01-31T13:43:41.603" v="84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addSp delSp modSp add modAnim">
        <pc:chgData name="Tegischer Lukas" userId="f78daebb-0565-485c-bd0e-1cd035e796ff" providerId="ADAL" clId="{9BB14004-2400-4AD4-ADCE-1EC239DB7A18}" dt="2021-01-31T14:12:41.170" v="276"/>
        <pc:sldMkLst>
          <pc:docMk/>
          <pc:sldMk cId="216173997" sldId="303"/>
        </pc:sldMkLst>
        <pc:spChg chg="mod">
          <ac:chgData name="Tegischer Lukas" userId="f78daebb-0565-485c-bd0e-1cd035e796ff" providerId="ADAL" clId="{9BB14004-2400-4AD4-ADCE-1EC239DB7A18}" dt="2021-01-31T14:09:33.109" v="241" actId="113"/>
          <ac:spMkLst>
            <pc:docMk/>
            <pc:sldMk cId="216173997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9BB14004-2400-4AD4-ADCE-1EC239DB7A18}" dt="2021-01-31T14:09:02.351" v="186" actId="478"/>
          <ac:spMkLst>
            <pc:docMk/>
            <pc:sldMk cId="216173997" sldId="303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9BB14004-2400-4AD4-ADCE-1EC239DB7A18}" dt="2021-01-31T14:09:02.351" v="186" actId="478"/>
          <ac:graphicFrameMkLst>
            <pc:docMk/>
            <pc:sldMk cId="216173997" sldId="303"/>
            <ac:graphicFrameMk id="7" creationId="{9A96AB26-C794-4B07-8407-A7260CE65D7A}"/>
          </ac:graphicFrameMkLst>
        </pc:graphicFrameChg>
        <pc:picChg chg="del">
          <ac:chgData name="Tegischer Lukas" userId="f78daebb-0565-485c-bd0e-1cd035e796ff" providerId="ADAL" clId="{9BB14004-2400-4AD4-ADCE-1EC239DB7A18}" dt="2021-01-31T14:09:02.351" v="186" actId="478"/>
          <ac:picMkLst>
            <pc:docMk/>
            <pc:sldMk cId="216173997" sldId="303"/>
            <ac:picMk id="5" creationId="{FE1D06AB-7174-4D97-8DFE-DC4E461BC6C4}"/>
          </ac:picMkLst>
        </pc:picChg>
        <pc:picChg chg="add mod">
          <ac:chgData name="Tegischer Lukas" userId="f78daebb-0565-485c-bd0e-1cd035e796ff" providerId="ADAL" clId="{9BB14004-2400-4AD4-ADCE-1EC239DB7A18}" dt="2021-01-31T14:09:54.004" v="248" actId="14100"/>
          <ac:picMkLst>
            <pc:docMk/>
            <pc:sldMk cId="216173997" sldId="303"/>
            <ac:picMk id="8" creationId="{23D225FE-A0C0-402A-9715-2E0FB95E6D09}"/>
          </ac:picMkLst>
        </pc:picChg>
        <pc:picChg chg="add mod">
          <ac:chgData name="Tegischer Lukas" userId="f78daebb-0565-485c-bd0e-1cd035e796ff" providerId="ADAL" clId="{9BB14004-2400-4AD4-ADCE-1EC239DB7A18}" dt="2021-01-31T14:10:13.086" v="259" actId="1076"/>
          <ac:picMkLst>
            <pc:docMk/>
            <pc:sldMk cId="216173997" sldId="303"/>
            <ac:picMk id="9" creationId="{47202F20-6221-46FD-8445-462DB7F3F930}"/>
          </ac:picMkLst>
        </pc:picChg>
        <pc:picChg chg="add mod">
          <ac:chgData name="Tegischer Lukas" userId="f78daebb-0565-485c-bd0e-1cd035e796ff" providerId="ADAL" clId="{9BB14004-2400-4AD4-ADCE-1EC239DB7A18}" dt="2021-01-31T14:10:14.235" v="260" actId="1076"/>
          <ac:picMkLst>
            <pc:docMk/>
            <pc:sldMk cId="216173997" sldId="303"/>
            <ac:picMk id="10" creationId="{414DA60E-A0B5-4902-A4B8-BA98C7ECC27E}"/>
          </ac:picMkLst>
        </pc:picChg>
        <pc:cxnChg chg="del">
          <ac:chgData name="Tegischer Lukas" userId="f78daebb-0565-485c-bd0e-1cd035e796ff" providerId="ADAL" clId="{9BB14004-2400-4AD4-ADCE-1EC239DB7A18}" dt="2021-01-31T14:09:02.351" v="186" actId="478"/>
          <ac:cxnSpMkLst>
            <pc:docMk/>
            <pc:sldMk cId="216173997" sldId="303"/>
            <ac:cxnSpMk id="11" creationId="{642967A4-F98A-48DE-83F2-A464E945B19E}"/>
          </ac:cxnSpMkLst>
        </pc:cxnChg>
      </pc:sldChg>
      <pc:sldChg chg="add del">
        <pc:chgData name="Tegischer Lukas" userId="f78daebb-0565-485c-bd0e-1cd035e796ff" providerId="ADAL" clId="{9BB14004-2400-4AD4-ADCE-1EC239DB7A18}" dt="2021-01-31T14:08:33.958" v="184" actId="2696"/>
        <pc:sldMkLst>
          <pc:docMk/>
          <pc:sldMk cId="681065900" sldId="303"/>
        </pc:sldMkLst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10C0C570-8DAA-4417-8D34-356FDD131A30}"/>
    <pc:docChg chg="custSel delSld modSld">
      <pc:chgData name="Tegischer Lukas" userId="f78daebb-0565-485c-bd0e-1cd035e796ff" providerId="ADAL" clId="{10C0C570-8DAA-4417-8D34-356FDD131A30}" dt="2022-11-04T08:16:14.324" v="11" actId="47"/>
      <pc:docMkLst>
        <pc:docMk/>
      </pc:docMkLst>
      <pc:sldChg chg="delSp mod">
        <pc:chgData name="Tegischer Lukas" userId="f78daebb-0565-485c-bd0e-1cd035e796ff" providerId="ADAL" clId="{10C0C570-8DAA-4417-8D34-356FDD131A30}" dt="2022-11-04T08:16:01.535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10C0C570-8DAA-4417-8D34-356FDD131A30}" dt="2022-11-04T08:16:01.535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10C0C570-8DAA-4417-8D34-356FDD131A30}" dt="2022-11-04T08:16:03.012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10C0C570-8DAA-4417-8D34-356FDD131A30}" dt="2022-11-04T08:16:03.012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10C0C570-8DAA-4417-8D34-356FDD131A30}" dt="2022-11-04T08:16:14.324" v="11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10C0C570-8DAA-4417-8D34-356FDD131A30}" dt="2022-11-04T08:16:03.869" v="2" actId="478"/>
        <pc:sldMkLst>
          <pc:docMk/>
          <pc:sldMk cId="442268101" sldId="295"/>
        </pc:sldMkLst>
        <pc:picChg chg="del">
          <ac:chgData name="Tegischer Lukas" userId="f78daebb-0565-485c-bd0e-1cd035e796ff" providerId="ADAL" clId="{10C0C570-8DAA-4417-8D34-356FDD131A30}" dt="2022-11-04T08:16:03.869" v="2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C0C570-8DAA-4417-8D34-356FDD131A30}" dt="2022-11-04T08:16:10.534" v="9" actId="478"/>
        <pc:sldMkLst>
          <pc:docMk/>
          <pc:sldMk cId="1696667316" sldId="296"/>
        </pc:sldMkLst>
        <pc:picChg chg="del">
          <ac:chgData name="Tegischer Lukas" userId="f78daebb-0565-485c-bd0e-1cd035e796ff" providerId="ADAL" clId="{10C0C570-8DAA-4417-8D34-356FDD131A30}" dt="2022-11-04T08:16:10.534" v="9" actId="478"/>
          <ac:picMkLst>
            <pc:docMk/>
            <pc:sldMk cId="1696667316" sldId="296"/>
            <ac:picMk id="14" creationId="{053D7308-DE5D-4085-8981-CCF5F27D1668}"/>
          </ac:picMkLst>
        </pc:picChg>
      </pc:sldChg>
      <pc:sldChg chg="modSp mod">
        <pc:chgData name="Tegischer Lukas" userId="f78daebb-0565-485c-bd0e-1cd035e796ff" providerId="ADAL" clId="{10C0C570-8DAA-4417-8D34-356FDD131A30}" dt="2022-11-04T08:16:12.551" v="10" actId="6549"/>
        <pc:sldMkLst>
          <pc:docMk/>
          <pc:sldMk cId="2877511876" sldId="302"/>
        </pc:sldMkLst>
        <pc:spChg chg="mod">
          <ac:chgData name="Tegischer Lukas" userId="f78daebb-0565-485c-bd0e-1cd035e796ff" providerId="ADAL" clId="{10C0C570-8DAA-4417-8D34-356FDD131A30}" dt="2022-11-04T08:16:12.551" v="10" actId="6549"/>
          <ac:spMkLst>
            <pc:docMk/>
            <pc:sldMk cId="2877511876" sldId="302"/>
            <ac:spMk id="2" creationId="{DC2DD54C-D87C-481A-AA05-36AE05F2CF65}"/>
          </ac:spMkLst>
        </pc:spChg>
      </pc:sldChg>
      <pc:sldChg chg="delSp mod">
        <pc:chgData name="Tegischer Lukas" userId="f78daebb-0565-485c-bd0e-1cd035e796ff" providerId="ADAL" clId="{10C0C570-8DAA-4417-8D34-356FDD131A30}" dt="2022-11-04T08:16:05.506" v="4" actId="478"/>
        <pc:sldMkLst>
          <pc:docMk/>
          <pc:sldMk cId="3046751948" sldId="304"/>
        </pc:sldMkLst>
        <pc:picChg chg="del">
          <ac:chgData name="Tegischer Lukas" userId="f78daebb-0565-485c-bd0e-1cd035e796ff" providerId="ADAL" clId="{10C0C570-8DAA-4417-8D34-356FDD131A30}" dt="2022-11-04T08:16:05.506" v="4" actId="478"/>
          <ac:picMkLst>
            <pc:docMk/>
            <pc:sldMk cId="3046751948" sldId="30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C0C570-8DAA-4417-8D34-356FDD131A30}" dt="2022-11-04T08:16:06.237" v="5" actId="478"/>
        <pc:sldMkLst>
          <pc:docMk/>
          <pc:sldMk cId="3985406648" sldId="305"/>
        </pc:sldMkLst>
        <pc:picChg chg="del">
          <ac:chgData name="Tegischer Lukas" userId="f78daebb-0565-485c-bd0e-1cd035e796ff" providerId="ADAL" clId="{10C0C570-8DAA-4417-8D34-356FDD131A30}" dt="2022-11-04T08:16:06.237" v="5" actId="478"/>
          <ac:picMkLst>
            <pc:docMk/>
            <pc:sldMk cId="3985406648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C0C570-8DAA-4417-8D34-356FDD131A30}" dt="2022-11-04T08:16:08.379" v="7" actId="478"/>
        <pc:sldMkLst>
          <pc:docMk/>
          <pc:sldMk cId="4254826047" sldId="306"/>
        </pc:sldMkLst>
        <pc:picChg chg="del">
          <ac:chgData name="Tegischer Lukas" userId="f78daebb-0565-485c-bd0e-1cd035e796ff" providerId="ADAL" clId="{10C0C570-8DAA-4417-8D34-356FDD131A30}" dt="2022-11-04T08:16:08.379" v="7" actId="478"/>
          <ac:picMkLst>
            <pc:docMk/>
            <pc:sldMk cId="4254826047" sldId="30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C0C570-8DAA-4417-8D34-356FDD131A30}" dt="2022-11-04T08:16:04.612" v="3" actId="478"/>
        <pc:sldMkLst>
          <pc:docMk/>
          <pc:sldMk cId="981707999" sldId="307"/>
        </pc:sldMkLst>
        <pc:picChg chg="del">
          <ac:chgData name="Tegischer Lukas" userId="f78daebb-0565-485c-bd0e-1cd035e796ff" providerId="ADAL" clId="{10C0C570-8DAA-4417-8D34-356FDD131A30}" dt="2022-11-04T08:16:04.612" v="3" actId="478"/>
          <ac:picMkLst>
            <pc:docMk/>
            <pc:sldMk cId="981707999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C0C570-8DAA-4417-8D34-356FDD131A30}" dt="2022-11-04T08:16:07.040" v="6" actId="478"/>
        <pc:sldMkLst>
          <pc:docMk/>
          <pc:sldMk cId="1908663635" sldId="308"/>
        </pc:sldMkLst>
        <pc:picChg chg="del">
          <ac:chgData name="Tegischer Lukas" userId="f78daebb-0565-485c-bd0e-1cd035e796ff" providerId="ADAL" clId="{10C0C570-8DAA-4417-8D34-356FDD131A30}" dt="2022-11-04T08:16:07.040" v="6" actId="478"/>
          <ac:picMkLst>
            <pc:docMk/>
            <pc:sldMk cId="1908663635" sldId="30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C0C570-8DAA-4417-8D34-356FDD131A30}" dt="2022-11-04T08:16:09.370" v="8" actId="478"/>
        <pc:sldMkLst>
          <pc:docMk/>
          <pc:sldMk cId="2510279087" sldId="309"/>
        </pc:sldMkLst>
        <pc:picChg chg="del">
          <ac:chgData name="Tegischer Lukas" userId="f78daebb-0565-485c-bd0e-1cd035e796ff" providerId="ADAL" clId="{10C0C570-8DAA-4417-8D34-356FDD131A30}" dt="2022-11-04T08:16:09.370" v="8" actId="478"/>
          <ac:picMkLst>
            <pc:docMk/>
            <pc:sldMk cId="2510279087" sldId="309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8D118D1-82D4-4B68-8B41-3CE5D8060E4D}"/>
    <pc:docChg chg="undo custSel addSld delSld modSld sldOrd">
      <pc:chgData name="Tegischer Lukas" userId="f78daebb-0565-485c-bd0e-1cd035e796ff" providerId="ADAL" clId="{88D118D1-82D4-4B68-8B41-3CE5D8060E4D}" dt="2021-01-31T15:03:38.095" v="263" actId="20577"/>
      <pc:docMkLst>
        <pc:docMk/>
      </pc:docMkLst>
      <pc:sldChg chg="modSp">
        <pc:chgData name="Tegischer Lukas" userId="f78daebb-0565-485c-bd0e-1cd035e796ff" providerId="ADAL" clId="{88D118D1-82D4-4B68-8B41-3CE5D8060E4D}" dt="2021-01-31T14:14:05.492" v="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8D118D1-82D4-4B68-8B41-3CE5D8060E4D}" dt="2021-01-31T14:14:05.492" v="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88D118D1-82D4-4B68-8B41-3CE5D8060E4D}" dt="2021-01-31T14:14:28.731" v="12" actId="1076"/>
        <pc:sldMkLst>
          <pc:docMk/>
          <pc:sldMk cId="4068653008" sldId="278"/>
        </pc:sldMkLst>
        <pc:spChg chg="mod">
          <ac:chgData name="Tegischer Lukas" userId="f78daebb-0565-485c-bd0e-1cd035e796ff" providerId="ADAL" clId="{88D118D1-82D4-4B68-8B41-3CE5D8060E4D}" dt="2021-01-31T14:14:13.198" v="4" actId="1076"/>
          <ac:spMkLst>
            <pc:docMk/>
            <pc:sldMk cId="4068653008" sldId="278"/>
            <ac:spMk id="2" creationId="{5F6F887E-0383-4E9B-BC6E-0257CF65EA7D}"/>
          </ac:spMkLst>
        </pc:spChg>
        <pc:spChg chg="del">
          <ac:chgData name="Tegischer Lukas" userId="f78daebb-0565-485c-bd0e-1cd035e796ff" providerId="ADAL" clId="{88D118D1-82D4-4B68-8B41-3CE5D8060E4D}" dt="2021-01-31T14:14:24.146" v="10" actId="478"/>
          <ac:spMkLst>
            <pc:docMk/>
            <pc:sldMk cId="4068653008" sldId="278"/>
            <ac:spMk id="3" creationId="{C6221BC8-BA80-49C8-98F4-99F56B2D5134}"/>
          </ac:spMkLst>
        </pc:spChg>
        <pc:spChg chg="mod">
          <ac:chgData name="Tegischer Lukas" userId="f78daebb-0565-485c-bd0e-1cd035e796ff" providerId="ADAL" clId="{88D118D1-82D4-4B68-8B41-3CE5D8060E4D}" dt="2021-01-31T14:14:16.780" v="6" actId="14100"/>
          <ac:spMkLst>
            <pc:docMk/>
            <pc:sldMk cId="4068653008" sldId="278"/>
            <ac:spMk id="12" creationId="{3DA66C46-F314-4E7B-A087-D75B01CD8BD0}"/>
          </ac:spMkLst>
        </pc:spChg>
        <pc:spChg chg="mod">
          <ac:chgData name="Tegischer Lukas" userId="f78daebb-0565-485c-bd0e-1cd035e796ff" providerId="ADAL" clId="{88D118D1-82D4-4B68-8B41-3CE5D8060E4D}" dt="2021-01-31T14:14:20.859" v="8" actId="14100"/>
          <ac:spMkLst>
            <pc:docMk/>
            <pc:sldMk cId="4068653008" sldId="278"/>
            <ac:spMk id="13" creationId="{4D711979-3148-47A8-BEFA-D864565663B0}"/>
          </ac:spMkLst>
        </pc:spChg>
        <pc:spChg chg="add mod">
          <ac:chgData name="Tegischer Lukas" userId="f78daebb-0565-485c-bd0e-1cd035e796ff" providerId="ADAL" clId="{88D118D1-82D4-4B68-8B41-3CE5D8060E4D}" dt="2021-01-31T14:14:28.731" v="12" actId="1076"/>
          <ac:spMkLst>
            <pc:docMk/>
            <pc:sldMk cId="4068653008" sldId="278"/>
            <ac:spMk id="15" creationId="{C56BB420-E014-49E1-8377-92366EE1F2A2}"/>
          </ac:spMkLst>
        </pc:spChg>
        <pc:cxnChg chg="del mod">
          <ac:chgData name="Tegischer Lukas" userId="f78daebb-0565-485c-bd0e-1cd035e796ff" providerId="ADAL" clId="{88D118D1-82D4-4B68-8B41-3CE5D8060E4D}" dt="2021-01-31T14:14:22.526" v="9" actId="478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88D118D1-82D4-4B68-8B41-3CE5D8060E4D}" dt="2021-01-31T15:03:38.095" v="26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88D118D1-82D4-4B68-8B41-3CE5D8060E4D}" dt="2021-01-31T15:03:38.095" v="26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ord">
        <pc:chgData name="Tegischer Lukas" userId="f78daebb-0565-485c-bd0e-1cd035e796ff" providerId="ADAL" clId="{88D118D1-82D4-4B68-8B41-3CE5D8060E4D}" dt="2021-01-31T14:14:59.821" v="15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88D118D1-82D4-4B68-8B41-3CE5D8060E4D}" dt="2021-01-31T14:42:09.938" v="219" actId="1076"/>
        <pc:sldMkLst>
          <pc:docMk/>
          <pc:sldMk cId="1696667316" sldId="296"/>
        </pc:sldMkLst>
        <pc:spChg chg="del">
          <ac:chgData name="Tegischer Lukas" userId="f78daebb-0565-485c-bd0e-1cd035e796ff" providerId="ADAL" clId="{88D118D1-82D4-4B68-8B41-3CE5D8060E4D}" dt="2021-01-31T14:39:50.514" v="168" actId="478"/>
          <ac:spMkLst>
            <pc:docMk/>
            <pc:sldMk cId="1696667316" sldId="296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88D118D1-82D4-4B68-8B41-3CE5D8060E4D}" dt="2021-01-31T14:39:53.371" v="171" actId="478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graphicFrameChg chg="add mod modGraphic">
          <ac:chgData name="Tegischer Lukas" userId="f78daebb-0565-485c-bd0e-1cd035e796ff" providerId="ADAL" clId="{88D118D1-82D4-4B68-8B41-3CE5D8060E4D}" dt="2021-01-31T14:42:09.938" v="219" actId="1076"/>
          <ac:graphicFrameMkLst>
            <pc:docMk/>
            <pc:sldMk cId="1696667316" sldId="296"/>
            <ac:graphicFrameMk id="9" creationId="{F06FB039-6019-4C73-84AE-9D634D22BB64}"/>
          </ac:graphicFrameMkLst>
        </pc:graphicFrameChg>
        <pc:picChg chg="del">
          <ac:chgData name="Tegischer Lukas" userId="f78daebb-0565-485c-bd0e-1cd035e796ff" providerId="ADAL" clId="{88D118D1-82D4-4B68-8B41-3CE5D8060E4D}" dt="2021-01-31T14:39:51.238" v="169" actId="478"/>
          <ac:picMkLst>
            <pc:docMk/>
            <pc:sldMk cId="1696667316" sldId="296"/>
            <ac:picMk id="5" creationId="{FE1D06AB-7174-4D97-8DFE-DC4E461BC6C4}"/>
          </ac:picMkLst>
        </pc:picChg>
        <pc:picChg chg="add mod modCrop">
          <ac:chgData name="Tegischer Lukas" userId="f78daebb-0565-485c-bd0e-1cd035e796ff" providerId="ADAL" clId="{88D118D1-82D4-4B68-8B41-3CE5D8060E4D}" dt="2021-01-31T14:40:11.706" v="176" actId="1076"/>
          <ac:picMkLst>
            <pc:docMk/>
            <pc:sldMk cId="1696667316" sldId="296"/>
            <ac:picMk id="8" creationId="{0C0323AA-2440-4462-8649-05D915E91425}"/>
          </ac:picMkLst>
        </pc:picChg>
        <pc:cxnChg chg="del">
          <ac:chgData name="Tegischer Lukas" userId="f78daebb-0565-485c-bd0e-1cd035e796ff" providerId="ADAL" clId="{88D118D1-82D4-4B68-8B41-3CE5D8060E4D}" dt="2021-01-31T14:39:51.775" v="170" actId="478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88D118D1-82D4-4B68-8B41-3CE5D8060E4D}" dt="2021-01-31T14:14:57.055" v="13" actId="2696"/>
        <pc:sldMkLst>
          <pc:docMk/>
          <pc:sldMk cId="1457008322" sldId="300"/>
        </pc:sldMkLst>
      </pc:sldChg>
      <pc:sldChg chg="ord">
        <pc:chgData name="Tegischer Lukas" userId="f78daebb-0565-485c-bd0e-1cd035e796ff" providerId="ADAL" clId="{88D118D1-82D4-4B68-8B41-3CE5D8060E4D}" dt="2021-01-31T14:42:20.228" v="220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88D118D1-82D4-4B68-8B41-3CE5D8060E4D}" dt="2021-01-31T14:31:45.700" v="58" actId="2696"/>
        <pc:sldMkLst>
          <pc:docMk/>
          <pc:sldMk cId="216173997" sldId="303"/>
        </pc:sldMkLst>
      </pc:sldChg>
      <pc:sldChg chg="addSp delSp modSp add delAnim modAnim">
        <pc:chgData name="Tegischer Lukas" userId="f78daebb-0565-485c-bd0e-1cd035e796ff" providerId="ADAL" clId="{88D118D1-82D4-4B68-8B41-3CE5D8060E4D}" dt="2021-01-31T14:18:02.085" v="54"/>
        <pc:sldMkLst>
          <pc:docMk/>
          <pc:sldMk cId="3046751948" sldId="304"/>
        </pc:sldMkLst>
        <pc:spChg chg="mod">
          <ac:chgData name="Tegischer Lukas" userId="f78daebb-0565-485c-bd0e-1cd035e796ff" providerId="ADAL" clId="{88D118D1-82D4-4B68-8B41-3CE5D8060E4D}" dt="2021-01-31T14:16:08.065" v="22" actId="1076"/>
          <ac:spMkLst>
            <pc:docMk/>
            <pc:sldMk cId="3046751948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D118D1-82D4-4B68-8B41-3CE5D8060E4D}" dt="2021-01-31T14:16:43.379" v="40" actId="113"/>
          <ac:spMkLst>
            <pc:docMk/>
            <pc:sldMk cId="3046751948" sldId="304"/>
            <ac:spMk id="3" creationId="{109D65CA-6C25-46C9-BEF3-84AC0CEC2FCC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7" creationId="{2C357667-E301-40F8-BE11-13C86DB042A0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0" creationId="{AA53ABCD-846E-4156-B206-2E3AC4CF2ACE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1" creationId="{6DCB80B2-90DF-4C87-B2C9-BA84282B16C7}"/>
          </ac:spMkLst>
        </pc:sp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6" creationId="{82EF1C1F-B087-4F95-B303-298DDD3402F4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8" creationId="{867B55AC-4485-4FA5-864F-50BD773D3DCB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9" creationId="{EA63F486-F5E1-402F-8955-99B3F6CC9B36}"/>
          </ac:picMkLst>
        </pc:picChg>
      </pc:sldChg>
      <pc:sldChg chg="addSp delSp modSp add">
        <pc:chgData name="Tegischer Lukas" userId="f78daebb-0565-485c-bd0e-1cd035e796ff" providerId="ADAL" clId="{88D118D1-82D4-4B68-8B41-3CE5D8060E4D}" dt="2021-01-31T14:17:43.218" v="51" actId="1076"/>
        <pc:sldMkLst>
          <pc:docMk/>
          <pc:sldMk cId="3985406648" sldId="305"/>
        </pc:sldMkLst>
        <pc:spChg chg="mod">
          <ac:chgData name="Tegischer Lukas" userId="f78daebb-0565-485c-bd0e-1cd035e796ff" providerId="ADAL" clId="{88D118D1-82D4-4B68-8B41-3CE5D8060E4D}" dt="2021-01-31T14:17:43.218" v="51" actId="1076"/>
          <ac:spMkLst>
            <pc:docMk/>
            <pc:sldMk cId="3985406648" sldId="305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17:23.216" v="44" actId="478"/>
          <ac:spMkLst>
            <pc:docMk/>
            <pc:sldMk cId="3985406648" sldId="305"/>
            <ac:spMk id="3" creationId="{109D65CA-6C25-46C9-BEF3-84AC0CEC2FCC}"/>
          </ac:spMkLst>
        </pc:spChg>
        <pc:picChg chg="add mod">
          <ac:chgData name="Tegischer Lukas" userId="f78daebb-0565-485c-bd0e-1cd035e796ff" providerId="ADAL" clId="{88D118D1-82D4-4B68-8B41-3CE5D8060E4D}" dt="2021-01-31T14:17:40.626" v="50" actId="1076"/>
          <ac:picMkLst>
            <pc:docMk/>
            <pc:sldMk cId="3985406648" sldId="305"/>
            <ac:picMk id="5" creationId="{77BC67A6-A9E0-428B-88E9-D6D2A6CBF3AB}"/>
          </ac:picMkLst>
        </pc:picChg>
      </pc:sldChg>
      <pc:sldChg chg="addSp delSp modSp add delAnim">
        <pc:chgData name="Tegischer Lukas" userId="f78daebb-0565-485c-bd0e-1cd035e796ff" providerId="ADAL" clId="{88D118D1-82D4-4B68-8B41-3CE5D8060E4D}" dt="2021-01-31T14:35:48.420" v="136" actId="1076"/>
        <pc:sldMkLst>
          <pc:docMk/>
          <pc:sldMk cId="4254826047" sldId="306"/>
        </pc:sldMkLst>
        <pc:spChg chg="del">
          <ac:chgData name="Tegischer Lukas" userId="f78daebb-0565-485c-bd0e-1cd035e796ff" providerId="ADAL" clId="{88D118D1-82D4-4B68-8B41-3CE5D8060E4D}" dt="2021-01-31T14:35:45.532" v="135" actId="478"/>
          <ac:spMkLst>
            <pc:docMk/>
            <pc:sldMk cId="4254826047" sldId="306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1:01.470" v="56" actId="478"/>
          <ac:spMkLst>
            <pc:docMk/>
            <pc:sldMk cId="4254826047" sldId="306"/>
            <ac:spMk id="3" creationId="{109D65CA-6C25-46C9-BEF3-84AC0CEC2FCC}"/>
          </ac:spMkLst>
        </pc:spChg>
        <pc:picChg chg="add del">
          <ac:chgData name="Tegischer Lukas" userId="f78daebb-0565-485c-bd0e-1cd035e796ff" providerId="ADAL" clId="{88D118D1-82D4-4B68-8B41-3CE5D8060E4D}" dt="2021-01-31T14:35:42.527" v="132" actId="478"/>
          <ac:picMkLst>
            <pc:docMk/>
            <pc:sldMk cId="4254826047" sldId="306"/>
            <ac:picMk id="4" creationId="{EAA7944E-0626-4C2F-A090-FC61B5968C4E}"/>
          </ac:picMkLst>
        </pc:picChg>
        <pc:picChg chg="add mod">
          <ac:chgData name="Tegischer Lukas" userId="f78daebb-0565-485c-bd0e-1cd035e796ff" providerId="ADAL" clId="{88D118D1-82D4-4B68-8B41-3CE5D8060E4D}" dt="2021-01-31T14:35:48.420" v="136" actId="1076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add ord delAnim">
        <pc:chgData name="Tegischer Lukas" userId="f78daebb-0565-485c-bd0e-1cd035e796ff" providerId="ADAL" clId="{88D118D1-82D4-4B68-8B41-3CE5D8060E4D}" dt="2021-01-31T14:33:35.259" v="100"/>
        <pc:sldMkLst>
          <pc:docMk/>
          <pc:sldMk cId="981707999" sldId="307"/>
        </pc:sldMkLst>
        <pc:spChg chg="mod">
          <ac:chgData name="Tegischer Lukas" userId="f78daebb-0565-485c-bd0e-1cd035e796ff" providerId="ADAL" clId="{88D118D1-82D4-4B68-8B41-3CE5D8060E4D}" dt="2021-01-31T14:32:11.072" v="89" actId="20577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2:13.026" v="90" actId="478"/>
          <ac:spMkLst>
            <pc:docMk/>
            <pc:sldMk cId="981707999" sldId="307"/>
            <ac:spMk id="3" creationId="{109D65CA-6C25-46C9-BEF3-84AC0CEC2FCC}"/>
          </ac:spMkLst>
        </pc:spChg>
        <pc:spChg chg="add mod">
          <ac:chgData name="Tegischer Lukas" userId="f78daebb-0565-485c-bd0e-1cd035e796ff" providerId="ADAL" clId="{88D118D1-82D4-4B68-8B41-3CE5D8060E4D}" dt="2021-01-31T14:32:36.797" v="99" actId="207"/>
          <ac:spMkLst>
            <pc:docMk/>
            <pc:sldMk cId="981707999" sldId="307"/>
            <ac:spMk id="4" creationId="{C1B2B311-729F-4E58-AEDF-90C32473219B}"/>
          </ac:spMkLst>
        </pc:spChg>
        <pc:picChg chg="add mod">
          <ac:chgData name="Tegischer Lukas" userId="f78daebb-0565-485c-bd0e-1cd035e796ff" providerId="ADAL" clId="{88D118D1-82D4-4B68-8B41-3CE5D8060E4D}" dt="2021-01-31T14:32:32.755" v="98" actId="1076"/>
          <ac:picMkLst>
            <pc:docMk/>
            <pc:sldMk cId="981707999" sldId="307"/>
            <ac:picMk id="6" creationId="{D87CCDA9-2E7C-4180-90C4-73D63D129DBB}"/>
          </ac:picMkLst>
        </pc:picChg>
      </pc:sldChg>
      <pc:sldChg chg="addSp delSp modSp add modAnim">
        <pc:chgData name="Tegischer Lukas" userId="f78daebb-0565-485c-bd0e-1cd035e796ff" providerId="ADAL" clId="{88D118D1-82D4-4B68-8B41-3CE5D8060E4D}" dt="2021-01-31T14:43:55.925" v="253"/>
        <pc:sldMkLst>
          <pc:docMk/>
          <pc:sldMk cId="1908663635" sldId="308"/>
        </pc:sldMkLst>
        <pc:spChg chg="add del mod">
          <ac:chgData name="Tegischer Lukas" userId="f78daebb-0565-485c-bd0e-1cd035e796ff" providerId="ADAL" clId="{88D118D1-82D4-4B68-8B41-3CE5D8060E4D}" dt="2021-01-31T14:34:06.124" v="107" actId="47"/>
          <ac:spMkLst>
            <pc:docMk/>
            <pc:sldMk cId="1908663635" sldId="308"/>
            <ac:spMk id="3" creationId="{109D65CA-6C25-46C9-BEF3-84AC0CEC2FCC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4" creationId="{83F42CEE-5E10-449F-942E-ADD88AB9B5F5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5" creationId="{5898D081-D1C8-4381-9264-A2A8F5319551}"/>
          </ac:spMkLst>
        </pc:spChg>
        <pc:spChg chg="add mod">
          <ac:chgData name="Tegischer Lukas" userId="f78daebb-0565-485c-bd0e-1cd035e796ff" providerId="ADAL" clId="{88D118D1-82D4-4B68-8B41-3CE5D8060E4D}" dt="2021-01-31T14:35:14.531" v="131" actId="113"/>
          <ac:spMkLst>
            <pc:docMk/>
            <pc:sldMk cId="1908663635" sldId="308"/>
            <ac:spMk id="6" creationId="{1EB8FC91-9722-4306-B60C-4FECC51FA2EF}"/>
          </ac:spMkLst>
        </pc:spChg>
        <pc:spChg chg="add mod">
          <ac:chgData name="Tegischer Lukas" userId="f78daebb-0565-485c-bd0e-1cd035e796ff" providerId="ADAL" clId="{88D118D1-82D4-4B68-8B41-3CE5D8060E4D}" dt="2021-01-31T14:36:08.164" v="144" actId="1076"/>
          <ac:spMkLst>
            <pc:docMk/>
            <pc:sldMk cId="1908663635" sldId="308"/>
            <ac:spMk id="7" creationId="{9D0A4BB2-1791-456C-B6C3-D030CE8AD28C}"/>
          </ac:spMkLst>
        </pc:spChg>
        <pc:spChg chg="add mod">
          <ac:chgData name="Tegischer Lukas" userId="f78daebb-0565-485c-bd0e-1cd035e796ff" providerId="ADAL" clId="{88D118D1-82D4-4B68-8B41-3CE5D8060E4D}" dt="2021-01-31T14:36:14.745" v="151" actId="20577"/>
          <ac:spMkLst>
            <pc:docMk/>
            <pc:sldMk cId="1908663635" sldId="308"/>
            <ac:spMk id="10" creationId="{5FC83B45-5F2B-470B-99AC-094FC57DAE08}"/>
          </ac:spMkLst>
        </pc:spChg>
        <pc:spChg chg="add mod">
          <ac:chgData name="Tegischer Lukas" userId="f78daebb-0565-485c-bd0e-1cd035e796ff" providerId="ADAL" clId="{88D118D1-82D4-4B68-8B41-3CE5D8060E4D}" dt="2021-01-31T14:36:25.148" v="164" actId="20577"/>
          <ac:spMkLst>
            <pc:docMk/>
            <pc:sldMk cId="1908663635" sldId="308"/>
            <ac:spMk id="11" creationId="{B4A2260E-DDE7-4E88-82B6-35A6162675D5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2" creationId="{66ABCFFB-E025-4804-AC64-EBC05EFA30C3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3" creationId="{2E560293-E3D2-43E8-B2FD-0717957FB4CF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5" creationId="{26350326-1AAA-4719-B182-C1280EA29214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6" creationId="{34DE6189-713E-4016-BBEF-004FC05A751F}"/>
          </ac:spMkLst>
        </pc:spChg>
        <pc:picChg chg="add del mod">
          <ac:chgData name="Tegischer Lukas" userId="f78daebb-0565-485c-bd0e-1cd035e796ff" providerId="ADAL" clId="{88D118D1-82D4-4B68-8B41-3CE5D8060E4D}" dt="2021-01-31T14:34:22.248" v="117"/>
          <ac:picMkLst>
            <pc:docMk/>
            <pc:sldMk cId="1908663635" sldId="308"/>
            <ac:picMk id="2049" creationId="{172ECBF2-1935-402D-B44A-B6426E9A1E2A}"/>
          </ac:picMkLst>
        </pc:picChg>
      </pc:sldChg>
      <pc:sldChg chg="add del">
        <pc:chgData name="Tegischer Lukas" userId="f78daebb-0565-485c-bd0e-1cd035e796ff" providerId="ADAL" clId="{88D118D1-82D4-4B68-8B41-3CE5D8060E4D}" dt="2021-01-31T14:34:05.714" v="106"/>
        <pc:sldMkLst>
          <pc:docMk/>
          <pc:sldMk cId="94695117" sldId="309"/>
        </pc:sldMkLst>
      </pc:sldChg>
      <pc:sldChg chg="addSp delSp add">
        <pc:chgData name="Tegischer Lukas" userId="f78daebb-0565-485c-bd0e-1cd035e796ff" providerId="ADAL" clId="{88D118D1-82D4-4B68-8B41-3CE5D8060E4D}" dt="2021-01-31T14:39:15.643" v="167"/>
        <pc:sldMkLst>
          <pc:docMk/>
          <pc:sldMk cId="2510279087" sldId="309"/>
        </pc:sldMkLst>
        <pc:picChg chg="add">
          <ac:chgData name="Tegischer Lukas" userId="f78daebb-0565-485c-bd0e-1cd035e796ff" providerId="ADAL" clId="{88D118D1-82D4-4B68-8B41-3CE5D8060E4D}" dt="2021-01-31T14:39:15.643" v="167"/>
          <ac:picMkLst>
            <pc:docMk/>
            <pc:sldMk cId="2510279087" sldId="309"/>
            <ac:picMk id="2" creationId="{D010A5E4-E3A5-4A82-ABF5-75D09BA1D154}"/>
          </ac:picMkLst>
        </pc:picChg>
        <pc:picChg chg="del">
          <ac:chgData name="Tegischer Lukas" userId="f78daebb-0565-485c-bd0e-1cd035e796ff" providerId="ADAL" clId="{88D118D1-82D4-4B68-8B41-3CE5D8060E4D}" dt="2021-01-31T14:39:14.778" v="166" actId="478"/>
          <ac:picMkLst>
            <pc:docMk/>
            <pc:sldMk cId="2510279087" sldId="309"/>
            <ac:picMk id="5" creationId="{C5AB0EB7-EB7B-4D55-BB23-337EB01C5C91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5DF3BF09-EC4F-4612-9BDD-81DB47F50572}"/>
    <pc:docChg chg="undo custSel addSld delSld modSld sldOrd">
      <pc:chgData name="Tegischer Lukas" userId="f78daebb-0565-485c-bd0e-1cd035e796ff" providerId="ADAL" clId="{5DF3BF09-EC4F-4612-9BDD-81DB47F50572}" dt="2021-01-31T13:39:17.497" v="724" actId="20577"/>
      <pc:docMkLst>
        <pc:docMk/>
      </pc:docMkLst>
      <pc:sldChg chg="modSp">
        <pc:chgData name="Tegischer Lukas" userId="f78daebb-0565-485c-bd0e-1cd035e796ff" providerId="ADAL" clId="{5DF3BF09-EC4F-4612-9BDD-81DB47F50572}" dt="2021-01-31T13:38:29.351" v="669" actId="207"/>
        <pc:sldMkLst>
          <pc:docMk/>
          <pc:sldMk cId="336392357" sldId="256"/>
        </pc:sldMkLst>
        <pc:spChg chg="mod">
          <ac:chgData name="Tegischer Lukas" userId="f78daebb-0565-485c-bd0e-1cd035e796ff" providerId="ADAL" clId="{5DF3BF09-EC4F-4612-9BDD-81DB47F50572}" dt="2021-01-31T13:38:29.351" v="66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5DF3BF09-EC4F-4612-9BDD-81DB47F50572}" dt="2021-01-31T13:12:11.599" v="91"/>
        <pc:sldMkLst>
          <pc:docMk/>
          <pc:sldMk cId="4068653008" sldId="278"/>
        </pc:sldMkLst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09:22.808" v="35" actId="478"/>
          <ac:spMkLst>
            <pc:docMk/>
            <pc:sldMk cId="4068653008" sldId="278"/>
            <ac:spMk id="3" creationId="{AC5C7D7C-9503-43C5-9CDE-B1400118B00B}"/>
          </ac:spMkLst>
        </pc:spChg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4" creationId="{340B7D50-4BBE-4A6A-91B3-8A2513337393}"/>
          </ac:spMkLst>
        </pc:spChg>
        <pc:spChg chg="add mod">
          <ac:chgData name="Tegischer Lukas" userId="f78daebb-0565-485c-bd0e-1cd035e796ff" providerId="ADAL" clId="{5DF3BF09-EC4F-4612-9BDD-81DB47F50572}" dt="2021-01-31T13:10:41.483" v="60" actId="1076"/>
          <ac:spMkLst>
            <pc:docMk/>
            <pc:sldMk cId="4068653008" sldId="278"/>
            <ac:spMk id="5" creationId="{C69E8C51-EEBC-4943-A29B-37DD5A83482F}"/>
          </ac:spMkLst>
        </pc:spChg>
        <pc:spChg chg="add mod">
          <ac:chgData name="Tegischer Lukas" userId="f78daebb-0565-485c-bd0e-1cd035e796ff" providerId="ADAL" clId="{5DF3BF09-EC4F-4612-9BDD-81DB47F50572}" dt="2021-01-31T13:11:12.907" v="68" actId="207"/>
          <ac:spMkLst>
            <pc:docMk/>
            <pc:sldMk cId="4068653008" sldId="278"/>
            <ac:spMk id="6" creationId="{EA404976-3ECC-40A1-8AA7-E224C46F8756}"/>
          </ac:spMkLst>
        </pc:spChg>
        <pc:spChg chg="add del mod">
          <ac:chgData name="Tegischer Lukas" userId="f78daebb-0565-485c-bd0e-1cd035e796ff" providerId="ADAL" clId="{5DF3BF09-EC4F-4612-9BDD-81DB47F50572}" dt="2021-01-31T13:10:33.224" v="58" actId="478"/>
          <ac:spMkLst>
            <pc:docMk/>
            <pc:sldMk cId="4068653008" sldId="278"/>
            <ac:spMk id="7" creationId="{8B1D321C-0DF5-46FB-B3A2-A8311E7B6B41}"/>
          </ac:spMkLst>
        </pc:spChg>
        <pc:spChg chg="add mod">
          <ac:chgData name="Tegischer Lukas" userId="f78daebb-0565-485c-bd0e-1cd035e796ff" providerId="ADAL" clId="{5DF3BF09-EC4F-4612-9BDD-81DB47F50572}" dt="2021-01-31T13:10:28.377" v="56" actId="1076"/>
          <ac:spMkLst>
            <pc:docMk/>
            <pc:sldMk cId="4068653008" sldId="278"/>
            <ac:spMk id="8" creationId="{3AEE01EF-0568-4AE1-A72E-514E823CEFF8}"/>
          </ac:spMkLst>
        </pc:spChg>
        <pc:spChg chg="add mod">
          <ac:chgData name="Tegischer Lukas" userId="f78daebb-0565-485c-bd0e-1cd035e796ff" providerId="ADAL" clId="{5DF3BF09-EC4F-4612-9BDD-81DB47F50572}" dt="2021-01-31T13:11:54.346" v="87" actId="1076"/>
          <ac:spMkLst>
            <pc:docMk/>
            <pc:sldMk cId="4068653008" sldId="278"/>
            <ac:spMk id="10" creationId="{A7DD64F2-8ED7-4528-BC12-2C72613FDAC7}"/>
          </ac:spMkLst>
        </pc:spChg>
        <pc:spChg chg="add mod">
          <ac:chgData name="Tegischer Lukas" userId="f78daebb-0565-485c-bd0e-1cd035e796ff" providerId="ADAL" clId="{5DF3BF09-EC4F-4612-9BDD-81DB47F50572}" dt="2021-01-31T13:11:52.546" v="86" actId="1076"/>
          <ac:spMkLst>
            <pc:docMk/>
            <pc:sldMk cId="4068653008" sldId="278"/>
            <ac:spMk id="11" creationId="{D2F0B2A8-D324-4587-89C6-69FF0CEEBF43}"/>
          </ac:spMkLst>
        </pc:spChg>
      </pc:sldChg>
      <pc:sldChg chg="modSp">
        <pc:chgData name="Tegischer Lukas" userId="f78daebb-0565-485c-bd0e-1cd035e796ff" providerId="ADAL" clId="{5DF3BF09-EC4F-4612-9BDD-81DB47F50572}" dt="2021-01-31T13:39:17.497" v="724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5DF3BF09-EC4F-4612-9BDD-81DB47F50572}" dt="2021-01-31T13:39:17.497" v="724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delAnim modAnim">
        <pc:chgData name="Tegischer Lukas" userId="f78daebb-0565-485c-bd0e-1cd035e796ff" providerId="ADAL" clId="{5DF3BF09-EC4F-4612-9BDD-81DB47F50572}" dt="2021-01-31T13:32:46.065" v="543" actId="20577"/>
        <pc:sldMkLst>
          <pc:docMk/>
          <pc:sldMk cId="442268101" sldId="295"/>
        </pc:sldMkLst>
        <pc:spChg chg="add del mod">
          <ac:chgData name="Tegischer Lukas" userId="f78daebb-0565-485c-bd0e-1cd035e796ff" providerId="ADAL" clId="{5DF3BF09-EC4F-4612-9BDD-81DB47F50572}" dt="2021-01-31T13:32:46.065" v="54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13:46.817" v="162" actId="478"/>
          <ac:spMkLst>
            <pc:docMk/>
            <pc:sldMk cId="442268101" sldId="295"/>
            <ac:spMk id="3" creationId="{AC5C7D7C-9503-43C5-9CDE-B1400118B00B}"/>
          </ac:spMkLst>
        </pc:spChg>
        <pc:spChg chg="add mod">
          <ac:chgData name="Tegischer Lukas" userId="f78daebb-0565-485c-bd0e-1cd035e796ff" providerId="ADAL" clId="{5DF3BF09-EC4F-4612-9BDD-81DB47F50572}" dt="2021-01-31T13:18:15.410" v="230" actId="1076"/>
          <ac:spMkLst>
            <pc:docMk/>
            <pc:sldMk cId="442268101" sldId="295"/>
            <ac:spMk id="7" creationId="{2C357667-E301-40F8-BE11-13C86DB042A0}"/>
          </ac:spMkLst>
        </pc:spChg>
        <pc:spChg chg="add mod">
          <ac:chgData name="Tegischer Lukas" userId="f78daebb-0565-485c-bd0e-1cd035e796ff" providerId="ADAL" clId="{5DF3BF09-EC4F-4612-9BDD-81DB47F50572}" dt="2021-01-31T13:19:43.195" v="267" actId="1076"/>
          <ac:spMkLst>
            <pc:docMk/>
            <pc:sldMk cId="442268101" sldId="295"/>
            <ac:spMk id="10" creationId="{AA53ABCD-846E-4156-B206-2E3AC4CF2ACE}"/>
          </ac:spMkLst>
        </pc:spChg>
        <pc:spChg chg="add mod">
          <ac:chgData name="Tegischer Lukas" userId="f78daebb-0565-485c-bd0e-1cd035e796ff" providerId="ADAL" clId="{5DF3BF09-EC4F-4612-9BDD-81DB47F50572}" dt="2021-01-31T13:20:08.029" v="281" actId="122"/>
          <ac:spMkLst>
            <pc:docMk/>
            <pc:sldMk cId="442268101" sldId="295"/>
            <ac:spMk id="11" creationId="{6DCB80B2-90DF-4C87-B2C9-BA84282B16C7}"/>
          </ac:spMkLst>
        </pc:spChg>
        <pc:picChg chg="add del mod modCrop">
          <ac:chgData name="Tegischer Lukas" userId="f78daebb-0565-485c-bd0e-1cd035e796ff" providerId="ADAL" clId="{5DF3BF09-EC4F-4612-9BDD-81DB47F50572}" dt="2021-01-31T13:15:57.641" v="177" actId="478"/>
          <ac:picMkLst>
            <pc:docMk/>
            <pc:sldMk cId="442268101" sldId="295"/>
            <ac:picMk id="4" creationId="{BE89FBAE-AB63-47A3-815E-0FD1F4CD0515}"/>
          </ac:picMkLst>
        </pc:picChg>
        <pc:picChg chg="del">
          <ac:chgData name="Tegischer Lukas" userId="f78daebb-0565-485c-bd0e-1cd035e796ff" providerId="ADAL" clId="{5DF3BF09-EC4F-4612-9BDD-81DB47F50572}" dt="2021-01-31T13:13:48.208" v="163" actId="478"/>
          <ac:picMkLst>
            <pc:docMk/>
            <pc:sldMk cId="442268101" sldId="295"/>
            <ac:picMk id="5" creationId="{4C452FDE-94F3-4F2F-A8C7-1526CC4A48C5}"/>
          </ac:picMkLst>
        </pc:picChg>
        <pc:picChg chg="add mod modCrop">
          <ac:chgData name="Tegischer Lukas" userId="f78daebb-0565-485c-bd0e-1cd035e796ff" providerId="ADAL" clId="{5DF3BF09-EC4F-4612-9BDD-81DB47F50572}" dt="2021-01-31T13:30:50.936" v="438" actId="1076"/>
          <ac:picMkLst>
            <pc:docMk/>
            <pc:sldMk cId="442268101" sldId="295"/>
            <ac:picMk id="6" creationId="{82EF1C1F-B087-4F95-B303-298DDD3402F4}"/>
          </ac:picMkLst>
        </pc:picChg>
        <pc:picChg chg="add mod modCrop">
          <ac:chgData name="Tegischer Lukas" userId="f78daebb-0565-485c-bd0e-1cd035e796ff" providerId="ADAL" clId="{5DF3BF09-EC4F-4612-9BDD-81DB47F50572}" dt="2021-01-31T13:21:16.434" v="290" actId="1076"/>
          <ac:picMkLst>
            <pc:docMk/>
            <pc:sldMk cId="442268101" sldId="295"/>
            <ac:picMk id="8" creationId="{867B55AC-4485-4FA5-864F-50BD773D3DCB}"/>
          </ac:picMkLst>
        </pc:picChg>
        <pc:picChg chg="add mod modCrop">
          <ac:chgData name="Tegischer Lukas" userId="f78daebb-0565-485c-bd0e-1cd035e796ff" providerId="ADAL" clId="{5DF3BF09-EC4F-4612-9BDD-81DB47F50572}" dt="2021-01-31T13:21:23.769" v="292" actId="1076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 del delAnim modAnim">
        <pc:chgData name="Tegischer Lukas" userId="f78daebb-0565-485c-bd0e-1cd035e796ff" providerId="ADAL" clId="{5DF3BF09-EC4F-4612-9BDD-81DB47F50572}" dt="2021-01-31T13:36:51.714" v="630" actId="2696"/>
        <pc:sldMkLst>
          <pc:docMk/>
          <pc:sldMk cId="1696667316" sldId="296"/>
        </pc:sldMkLst>
        <pc:spChg chg="mod">
          <ac:chgData name="Tegischer Lukas" userId="f78daebb-0565-485c-bd0e-1cd035e796ff" providerId="ADAL" clId="{5DF3BF09-EC4F-4612-9BDD-81DB47F50572}" dt="2021-01-31T13:22:40.226" v="342" actId="20577"/>
          <ac:spMkLst>
            <pc:docMk/>
            <pc:sldMk cId="1696667316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4" creationId="{C58CC05A-381C-4085-A9AE-AED19038AF45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6" creationId="{F90506BC-8760-4EFC-8D5F-C100C766D6A1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7" creationId="{29CEC9BA-B518-45D6-8583-73D67BEA90E4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8" creationId="{0D9BA8B8-3541-4557-9FB2-11909924E68C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9" creationId="{179AD2D5-E1BD-4629-AAA5-F8A87B290627}"/>
          </ac:spMkLst>
        </pc:spChg>
        <pc:graphicFrameChg chg="add mod modGraphic">
          <ac:chgData name="Tegischer Lukas" userId="f78daebb-0565-485c-bd0e-1cd035e796ff" providerId="ADAL" clId="{5DF3BF09-EC4F-4612-9BDD-81DB47F50572}" dt="2021-01-31T13:24:12.858" v="370" actId="1076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picChg chg="del">
          <ac:chgData name="Tegischer Lukas" userId="f78daebb-0565-485c-bd0e-1cd035e796ff" providerId="ADAL" clId="{5DF3BF09-EC4F-4612-9BDD-81DB47F50572}" dt="2021-01-31T13:22:19.569" v="295" actId="478"/>
          <ac:picMkLst>
            <pc:docMk/>
            <pc:sldMk cId="1696667316" sldId="296"/>
            <ac:picMk id="5" creationId="{4C452FDE-94F3-4F2F-A8C7-1526CC4A48C5}"/>
          </ac:picMkLst>
        </pc:picChg>
      </pc:sldChg>
      <pc:sldChg chg="add del">
        <pc:chgData name="Tegischer Lukas" userId="f78daebb-0565-485c-bd0e-1cd035e796ff" providerId="ADAL" clId="{5DF3BF09-EC4F-4612-9BDD-81DB47F50572}" dt="2021-01-31T13:36:54.237" v="632" actId="2696"/>
        <pc:sldMkLst>
          <pc:docMk/>
          <pc:sldMk cId="697682817" sldId="297"/>
        </pc:sldMkLst>
      </pc:sldChg>
      <pc:sldChg chg="add del">
        <pc:chgData name="Tegischer Lukas" userId="f78daebb-0565-485c-bd0e-1cd035e796ff" providerId="ADAL" clId="{5DF3BF09-EC4F-4612-9BDD-81DB47F50572}" dt="2021-01-31T13:36:54.274" v="633" actId="2696"/>
        <pc:sldMkLst>
          <pc:docMk/>
          <pc:sldMk cId="3315933259" sldId="298"/>
        </pc:sldMkLst>
      </pc:sldChg>
      <pc:sldChg chg="add del">
        <pc:chgData name="Tegischer Lukas" userId="f78daebb-0565-485c-bd0e-1cd035e796ff" providerId="ADAL" clId="{5DF3BF09-EC4F-4612-9BDD-81DB47F50572}" dt="2021-01-31T13:36:54.283" v="634" actId="2696"/>
        <pc:sldMkLst>
          <pc:docMk/>
          <pc:sldMk cId="2958254091" sldId="299"/>
        </pc:sldMkLst>
      </pc:sldChg>
      <pc:sldChg chg="addSp delSp modSp add ord delAnim modAnim">
        <pc:chgData name="Tegischer Lukas" userId="f78daebb-0565-485c-bd0e-1cd035e796ff" providerId="ADAL" clId="{5DF3BF09-EC4F-4612-9BDD-81DB47F50572}" dt="2021-01-31T13:37:24.755" v="643"/>
        <pc:sldMkLst>
          <pc:docMk/>
          <pc:sldMk cId="1457008322" sldId="300"/>
        </pc:sldMkLst>
        <pc:spChg chg="mod">
          <ac:chgData name="Tegischer Lukas" userId="f78daebb-0565-485c-bd0e-1cd035e796ff" providerId="ADAL" clId="{5DF3BF09-EC4F-4612-9BDD-81DB47F50572}" dt="2021-01-31T13:34:48.456" v="558" actId="1076"/>
          <ac:spMkLst>
            <pc:docMk/>
            <pc:sldMk cId="1457008322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DF3BF09-EC4F-4612-9BDD-81DB47F50572}" dt="2021-01-31T13:34:50.576" v="559" actId="1076"/>
          <ac:spMkLst>
            <pc:docMk/>
            <pc:sldMk cId="1457008322" sldId="300"/>
            <ac:spMk id="4" creationId="{9E09CFEC-15FC-4DCE-9792-EAC4965EE2E6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8" creationId="{0D9BA8B8-3541-4557-9FB2-11909924E68C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9" creationId="{179AD2D5-E1BD-4629-AAA5-F8A87B290627}"/>
          </ac:spMkLst>
        </pc:spChg>
        <pc:spChg chg="add mod">
          <ac:chgData name="Tegischer Lukas" userId="f78daebb-0565-485c-bd0e-1cd035e796ff" providerId="ADAL" clId="{5DF3BF09-EC4F-4612-9BDD-81DB47F50572}" dt="2021-01-31T13:35:20.520" v="594" actId="207"/>
          <ac:spMkLst>
            <pc:docMk/>
            <pc:sldMk cId="1457008322" sldId="300"/>
            <ac:spMk id="11" creationId="{F0E0055E-6B80-4291-8006-565148730B00}"/>
          </ac:spMkLst>
        </pc:spChg>
        <pc:spChg chg="add mod">
          <ac:chgData name="Tegischer Lukas" userId="f78daebb-0565-485c-bd0e-1cd035e796ff" providerId="ADAL" clId="{5DF3BF09-EC4F-4612-9BDD-81DB47F50572}" dt="2021-01-31T13:36:26.946" v="621" actId="1076"/>
          <ac:spMkLst>
            <pc:docMk/>
            <pc:sldMk cId="1457008322" sldId="300"/>
            <ac:spMk id="12" creationId="{ED20A2B3-B0AC-4617-B978-9A7B3D69A044}"/>
          </ac:spMkLst>
        </pc:spChg>
        <pc:spChg chg="add mod">
          <ac:chgData name="Tegischer Lukas" userId="f78daebb-0565-485c-bd0e-1cd035e796ff" providerId="ADAL" clId="{5DF3BF09-EC4F-4612-9BDD-81DB47F50572}" dt="2021-01-31T13:37:02.919" v="636" actId="1076"/>
          <ac:spMkLst>
            <pc:docMk/>
            <pc:sldMk cId="1457008322" sldId="300"/>
            <ac:spMk id="13" creationId="{6EA47DFB-1655-4B34-AAD4-836CCE8C2671}"/>
          </ac:spMkLst>
        </pc:spChg>
        <pc:graphicFrameChg chg="del">
          <ac:chgData name="Tegischer Lukas" userId="f78daebb-0565-485c-bd0e-1cd035e796ff" providerId="ADAL" clId="{5DF3BF09-EC4F-4612-9BDD-81DB47F50572}" dt="2021-01-31T13:25:23.239" v="386" actId="478"/>
          <ac:graphicFrameMkLst>
            <pc:docMk/>
            <pc:sldMk cId="1457008322" sldId="300"/>
            <ac:graphicFrameMk id="3" creationId="{B27AD82A-EDFF-4122-939F-A8BC39445AEB}"/>
          </ac:graphicFrameMkLst>
        </pc:graphicFrameChg>
        <pc:picChg chg="add mod modCrop">
          <ac:chgData name="Tegischer Lukas" userId="f78daebb-0565-485c-bd0e-1cd035e796ff" providerId="ADAL" clId="{5DF3BF09-EC4F-4612-9BDD-81DB47F50572}" dt="2021-01-31T13:35:25.667" v="596" actId="1076"/>
          <ac:picMkLst>
            <pc:docMk/>
            <pc:sldMk cId="1457008322" sldId="300"/>
            <ac:picMk id="5" creationId="{222E3DFC-21FC-4373-A256-29C36A2ECF62}"/>
          </ac:picMkLst>
        </pc:picChg>
        <pc:picChg chg="add del mod modCrop">
          <ac:chgData name="Tegischer Lukas" userId="f78daebb-0565-485c-bd0e-1cd035e796ff" providerId="ADAL" clId="{5DF3BF09-EC4F-4612-9BDD-81DB47F50572}" dt="2021-01-31T13:34:15.528" v="550" actId="478"/>
          <ac:picMkLst>
            <pc:docMk/>
            <pc:sldMk cId="1457008322" sldId="300"/>
            <ac:picMk id="6" creationId="{056D6A6E-E281-4775-9326-1ADBAB80FDB0}"/>
          </ac:picMkLst>
        </pc:picChg>
        <pc:picChg chg="add mod modCrop">
          <ac:chgData name="Tegischer Lukas" userId="f78daebb-0565-485c-bd0e-1cd035e796ff" providerId="ADAL" clId="{5DF3BF09-EC4F-4612-9BDD-81DB47F50572}" dt="2021-01-31T13:37:04.351" v="637" actId="1076"/>
          <ac:picMkLst>
            <pc:docMk/>
            <pc:sldMk cId="1457008322" sldId="300"/>
            <ac:picMk id="7" creationId="{317B6FAF-4B16-4407-B671-AA5C6D210A1C}"/>
          </ac:picMkLst>
        </pc:picChg>
        <pc:picChg chg="add mod modCrop">
          <ac:chgData name="Tegischer Lukas" userId="f78daebb-0565-485c-bd0e-1cd035e796ff" providerId="ADAL" clId="{5DF3BF09-EC4F-4612-9BDD-81DB47F50572}" dt="2021-01-31T13:36:31.560" v="623" actId="1076"/>
          <ac:picMkLst>
            <pc:docMk/>
            <pc:sldMk cId="1457008322" sldId="300"/>
            <ac:picMk id="10" creationId="{ECA74E9E-A010-4465-8A68-396756C48E83}"/>
          </ac:picMkLst>
        </pc:picChg>
      </pc:sldChg>
      <pc:sldChg chg="addSp delSp modSp add">
        <pc:chgData name="Tegischer Lukas" userId="f78daebb-0565-485c-bd0e-1cd035e796ff" providerId="ADAL" clId="{5DF3BF09-EC4F-4612-9BDD-81DB47F50572}" dt="2021-01-31T13:32:32.230" v="507" actId="20577"/>
        <pc:sldMkLst>
          <pc:docMk/>
          <pc:sldMk cId="3965134947" sldId="301"/>
        </pc:sldMkLst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2" creationId="{30AF428D-547A-487F-8CC5-9808753CEF83}"/>
          </ac:spMkLst>
        </pc:spChg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3" creationId="{2B2D1F24-2BE8-42A9-ACB6-5A33F309F143}"/>
          </ac:spMkLst>
        </pc:spChg>
        <pc:spChg chg="add mod">
          <ac:chgData name="Tegischer Lukas" userId="f78daebb-0565-485c-bd0e-1cd035e796ff" providerId="ADAL" clId="{5DF3BF09-EC4F-4612-9BDD-81DB47F50572}" dt="2021-01-31T13:32:32.230" v="507" actId="20577"/>
          <ac:spMkLst>
            <pc:docMk/>
            <pc:sldMk cId="3965134947" sldId="301"/>
            <ac:spMk id="4" creationId="{8CB6F3A7-991B-490D-BDFB-1C8E7B31A9C4}"/>
          </ac:spMkLst>
        </pc:spChg>
        <pc:picChg chg="add mod modCrop">
          <ac:chgData name="Tegischer Lukas" userId="f78daebb-0565-485c-bd0e-1cd035e796ff" providerId="ADAL" clId="{5DF3BF09-EC4F-4612-9BDD-81DB47F50572}" dt="2021-01-31T13:32:07.330" v="457" actId="1076"/>
          <ac:picMkLst>
            <pc:docMk/>
            <pc:sldMk cId="3965134947" sldId="301"/>
            <ac:picMk id="5" creationId="{A72E689A-8EDA-4C31-8F4C-B0ADE4D11304}"/>
          </ac:picMkLst>
        </pc:picChg>
      </pc:sldChg>
      <pc:sldChg chg="delSp modSp add">
        <pc:chgData name="Tegischer Lukas" userId="f78daebb-0565-485c-bd0e-1cd035e796ff" providerId="ADAL" clId="{5DF3BF09-EC4F-4612-9BDD-81DB47F50572}" dt="2021-01-31T13:38:00.391" v="656" actId="1076"/>
        <pc:sldMkLst>
          <pc:docMk/>
          <pc:sldMk cId="2877511876" sldId="302"/>
        </pc:sldMkLst>
        <pc:spChg chg="mod">
          <ac:chgData name="Tegischer Lukas" userId="f78daebb-0565-485c-bd0e-1cd035e796ff" providerId="ADAL" clId="{5DF3BF09-EC4F-4612-9BDD-81DB47F50572}" dt="2021-01-31T13:38:00.391" v="656" actId="1076"/>
          <ac:spMkLst>
            <pc:docMk/>
            <pc:sldMk cId="2877511876" sldId="302"/>
            <ac:spMk id="2" creationId="{DC2DD54C-D87C-481A-AA05-36AE05F2CF65}"/>
          </ac:spMkLst>
        </pc:spChg>
        <pc:spChg chg="del">
          <ac:chgData name="Tegischer Lukas" userId="f78daebb-0565-485c-bd0e-1cd035e796ff" providerId="ADAL" clId="{5DF3BF09-EC4F-4612-9BDD-81DB47F50572}" dt="2021-01-31T13:37:48.931" v="653" actId="478"/>
          <ac:spMkLst>
            <pc:docMk/>
            <pc:sldMk cId="2877511876" sldId="302"/>
            <ac:spMk id="3" creationId="{7AB17E93-4A58-4719-8F54-F25D0081F8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48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9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68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343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750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609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 Funktion: </a:t>
            </a:r>
            <a:r>
              <a:rPr lang="de-AT" sz="49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</a:t>
            </a:r>
            <a:endParaRPr lang="de-AT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Zusammenhang: Wertetabelle und Funktionsgraph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0323AA-2440-4462-8649-05D915E91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45" r="27529"/>
          <a:stretch/>
        </p:blipFill>
        <p:spPr>
          <a:xfrm>
            <a:off x="309153" y="1109609"/>
            <a:ext cx="4871998" cy="556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id="{F06FB039-6019-4C73-84AE-9D634D22BB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240098"/>
                  </p:ext>
                </p:extLst>
              </p:nvPr>
            </p:nvGraphicFramePr>
            <p:xfrm>
              <a:off x="7325476" y="1212704"/>
              <a:ext cx="2558638" cy="36156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4843">
                      <a:extLst>
                        <a:ext uri="{9D8B030D-6E8A-4147-A177-3AD203B41FA5}">
                          <a16:colId xmlns:a16="http://schemas.microsoft.com/office/drawing/2014/main" val="1091326654"/>
                        </a:ext>
                      </a:extLst>
                    </a:gridCol>
                    <a:gridCol w="1833795">
                      <a:extLst>
                        <a:ext uri="{9D8B030D-6E8A-4147-A177-3AD203B41FA5}">
                          <a16:colId xmlns:a16="http://schemas.microsoft.com/office/drawing/2014/main" val="3653848423"/>
                        </a:ext>
                      </a:extLst>
                    </a:gridCol>
                  </a:tblGrid>
                  <a:tr h="587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AT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AT" sz="20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97825020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-3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-9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7403941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-2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51912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-1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6699583"/>
                      </a:ext>
                    </a:extLst>
                  </a:tr>
                  <a:tr h="6678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0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147750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1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86987220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2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523382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3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9131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id="{F06FB039-6019-4C73-84AE-9D634D22BB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240098"/>
                  </p:ext>
                </p:extLst>
              </p:nvPr>
            </p:nvGraphicFramePr>
            <p:xfrm>
              <a:off x="7325476" y="1212704"/>
              <a:ext cx="2558638" cy="36156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4843">
                      <a:extLst>
                        <a:ext uri="{9D8B030D-6E8A-4147-A177-3AD203B41FA5}">
                          <a16:colId xmlns:a16="http://schemas.microsoft.com/office/drawing/2014/main" val="1091326654"/>
                        </a:ext>
                      </a:extLst>
                    </a:gridCol>
                    <a:gridCol w="1833795">
                      <a:extLst>
                        <a:ext uri="{9D8B030D-6E8A-4147-A177-3AD203B41FA5}">
                          <a16:colId xmlns:a16="http://schemas.microsoft.com/office/drawing/2014/main" val="3653848423"/>
                        </a:ext>
                      </a:extLst>
                    </a:gridCol>
                  </a:tblGrid>
                  <a:tr h="58718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40" t="-1031" r="-257143" b="-542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9735" t="-1031" r="-1325" b="-542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7825020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-3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-9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7403941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-2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51912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-1</a:t>
                          </a:r>
                          <a:endParaRPr lang="de-A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6699583"/>
                      </a:ext>
                    </a:extLst>
                  </a:tr>
                  <a:tr h="6678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 dirty="0">
                              <a:effectLst/>
                            </a:rPr>
                            <a:t>0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147750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1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86987220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2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5233826"/>
                      </a:ext>
                    </a:extLst>
                  </a:tr>
                  <a:tr h="39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800">
                              <a:effectLst/>
                            </a:rPr>
                            <a:t>3</a:t>
                          </a:r>
                          <a:endParaRPr lang="de-AT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9131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66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D54C-D87C-481A-AA05-36AE05F2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54529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GEOGEBRA</a:t>
            </a:r>
          </a:p>
        </p:txBody>
      </p:sp>
    </p:spTree>
    <p:extLst>
      <p:ext uri="{BB962C8B-B14F-4D97-AF65-F5344CB8AC3E}">
        <p14:creationId xmlns:p14="http://schemas.microsoft.com/office/powerpoint/2010/main" val="287751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/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„</a:t>
                </a:r>
                <a:r>
                  <a:rPr lang="de-AT" i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 bedeutet, dass die Variable eines Terms nur mit dem Exponenten 1 auftritt: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3" y="135416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/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lineare Funktion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eine reelle Funktion der Form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𝑚𝑖𝑡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/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/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/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5F6F887E-0383-4E9B-BC6E-0257CF65EA7D}"/>
              </a:ext>
            </a:extLst>
          </p:cNvPr>
          <p:cNvSpPr/>
          <p:nvPr/>
        </p:nvSpPr>
        <p:spPr>
          <a:xfrm>
            <a:off x="4541178" y="2810330"/>
            <a:ext cx="634272" cy="58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DA66C46-F314-4E7B-A087-D75B01CD8BD0}"/>
              </a:ext>
            </a:extLst>
          </p:cNvPr>
          <p:cNvSpPr/>
          <p:nvPr/>
        </p:nvSpPr>
        <p:spPr>
          <a:xfrm>
            <a:off x="2710795" y="4737834"/>
            <a:ext cx="833789" cy="676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D711979-3148-47A8-BEFA-D864565663B0}"/>
              </a:ext>
            </a:extLst>
          </p:cNvPr>
          <p:cNvSpPr/>
          <p:nvPr/>
        </p:nvSpPr>
        <p:spPr>
          <a:xfrm>
            <a:off x="6222715" y="4518428"/>
            <a:ext cx="793115" cy="112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56BB420-E014-49E1-8377-92366EE1F2A2}"/>
              </a:ext>
            </a:extLst>
          </p:cNvPr>
          <p:cNvSpPr/>
          <p:nvPr/>
        </p:nvSpPr>
        <p:spPr>
          <a:xfrm>
            <a:off x="9862368" y="4511805"/>
            <a:ext cx="793115" cy="112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 = STEIGUNG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EF1C1F-B087-4F95-B303-298DDD340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b="5588"/>
          <a:stretch/>
        </p:blipFill>
        <p:spPr>
          <a:xfrm>
            <a:off x="717824" y="2104953"/>
            <a:ext cx="3287069" cy="4298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/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STEIGEND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blipFill>
                <a:blip r:embed="rId5"/>
                <a:stretch>
                  <a:fillRect l="-6897"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867B55AC-4485-4FA5-864F-50BD773D3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b="7596"/>
          <a:stretch/>
        </p:blipFill>
        <p:spPr>
          <a:xfrm>
            <a:off x="4739066" y="2263424"/>
            <a:ext cx="3287069" cy="420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/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KONSTANT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  <a:p>
                <a:pPr algn="ctr"/>
                <a:r>
                  <a:rPr lang="de-AT" b="1" dirty="0"/>
                  <a:t>(Spezialfall)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blipFill>
                <a:blip r:embed="rId7"/>
                <a:stretch>
                  <a:fillRect l="-6349" t="-4348" b="-38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/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FALLEND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blipFill>
                <a:blip r:embed="rId8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EA63F486-F5E1-402F-8955-99B3F6CC9B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490" b="6068"/>
          <a:stretch/>
        </p:blipFill>
        <p:spPr>
          <a:xfrm>
            <a:off x="8760308" y="2104953"/>
            <a:ext cx="2383032" cy="4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61510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Sonderfall: Konstante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1B2B311-729F-4E58-AEDF-90C32473219B}"/>
                  </a:ext>
                </a:extLst>
              </p:cNvPr>
              <p:cNvSpPr/>
              <p:nvPr/>
            </p:nvSpPr>
            <p:spPr>
              <a:xfrm>
                <a:off x="356171" y="1996911"/>
                <a:ext cx="6096000" cy="31313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konstante Funktion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Form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keine Steigung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=0)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verläuft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parallel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zur x-Achse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Der Parameter d entspricht dabei dem Schnittpunkt auf der y-Achse.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3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Konstante Funktion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36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36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36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36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de-A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1B2B311-729F-4E58-AEDF-90C324732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1" y="1996911"/>
                <a:ext cx="6096000" cy="3131306"/>
              </a:xfrm>
              <a:prstGeom prst="rect">
                <a:avLst/>
              </a:prstGeom>
              <a:blipFill>
                <a:blip r:embed="rId4"/>
                <a:stretch>
                  <a:fillRect l="-800" t="-9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D87CCDA9-2E7C-4180-90C4-73D63D129DB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4" b="29228"/>
          <a:stretch/>
        </p:blipFill>
        <p:spPr bwMode="auto">
          <a:xfrm>
            <a:off x="6452171" y="1818775"/>
            <a:ext cx="5118608" cy="372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7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61510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 = STEIGUNG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109D65CA-6C25-46C9-BEF3-84AC0CEC2FCC}"/>
                  </a:ext>
                </a:extLst>
              </p:cNvPr>
              <p:cNvSpPr/>
              <p:nvPr/>
            </p:nvSpPr>
            <p:spPr>
              <a:xfrm>
                <a:off x="1191802" y="1410141"/>
                <a:ext cx="10094834" cy="4367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Der Parameter k gibt die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Steigung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der linearen Funktion an. Die Steigung k entspricht der Veränderung des Funktionswertes, wenn sich der x-Wert um +1 erhöht: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de-AT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d>
                      <m:r>
                        <a:rPr lang="de-AT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m:oMathPara>
                </a14:m>
                <a:endParaRPr lang="de-AT" sz="3600" b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Steigung k kann </a:t>
                </a:r>
                <a:r>
                  <a:rPr lang="de-AT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graphisch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oder </a:t>
                </a:r>
                <a:r>
                  <a:rPr lang="de-AT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rechnerisch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bestimmt werden.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Graph von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„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sz="20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größer k ist, desto stärker steigt die Funktion (Graph ist steiler)</a:t>
                </a:r>
                <a:br>
                  <a:rPr lang="de-AT" sz="20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von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„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sz="20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kleiner k ist, desto stärker fällt die Funktion (Graph ist steiler)</a:t>
                </a:r>
                <a:br>
                  <a:rPr lang="de-AT" sz="20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Graph von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„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konstant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 (keine Steigung)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109D65CA-6C25-46C9-BEF3-84AC0CEC2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02" y="1410141"/>
                <a:ext cx="10094834" cy="4367221"/>
              </a:xfrm>
              <a:prstGeom prst="rect">
                <a:avLst/>
              </a:prstGeom>
              <a:blipFill>
                <a:blip r:embed="rId4"/>
                <a:stretch>
                  <a:fillRect l="-665" t="-558" b="-153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7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56408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 = STEIGUNG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BC67A6-A9E0-428B-88E9-D6D2A6CBF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b="29427"/>
          <a:stretch/>
        </p:blipFill>
        <p:spPr bwMode="auto">
          <a:xfrm>
            <a:off x="3112916" y="1346839"/>
            <a:ext cx="5966168" cy="5134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54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61510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 = STEIGUNG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09D65CA-6C25-46C9-BEF3-84AC0CEC2FCC}"/>
              </a:ext>
            </a:extLst>
          </p:cNvPr>
          <p:cNvSpPr/>
          <p:nvPr/>
        </p:nvSpPr>
        <p:spPr>
          <a:xfrm>
            <a:off x="1191802" y="1410141"/>
            <a:ext cx="1009483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EB8FC91-9722-4306-B60C-4FECC51FA2EF}"/>
                  </a:ext>
                </a:extLst>
              </p:cNvPr>
              <p:cNvSpPr/>
              <p:nvPr/>
            </p:nvSpPr>
            <p:spPr>
              <a:xfrm>
                <a:off x="895026" y="1327113"/>
                <a:ext cx="10882242" cy="1709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Erhöht sich das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Argument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(der x-Wert) einer linearen Funktion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1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ändert sich der Funktionswert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k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Erhöht sich das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Argument um 2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ändert sich der Funktionswert um</a:t>
                </a:r>
                <a14:m>
                  <m:oMath xmlns:m="http://schemas.openxmlformats.org/officeDocument/2006/math"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Erhöht sich das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Argument um 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ändert sich der Funktionswert um</a:t>
                </a:r>
                <a14:m>
                  <m:oMath xmlns:m="http://schemas.openxmlformats.org/officeDocument/2006/math"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EB8FC91-9722-4306-B60C-4FECC51FA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6" y="1327113"/>
                <a:ext cx="10882242" cy="1709699"/>
              </a:xfrm>
              <a:prstGeom prst="rect">
                <a:avLst/>
              </a:prstGeom>
              <a:blipFill>
                <a:blip r:embed="rId4"/>
                <a:stretch>
                  <a:fillRect l="-392" t="-71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9D0A4BB2-1791-456C-B6C3-D030CE8AD28C}"/>
                  </a:ext>
                </a:extLst>
              </p:cNvPr>
              <p:cNvSpPr/>
              <p:nvPr/>
            </p:nvSpPr>
            <p:spPr>
              <a:xfrm>
                <a:off x="3913287" y="3036812"/>
                <a:ext cx="4365426" cy="762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d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m:oMathPara>
                </a14:m>
                <a:endParaRPr lang="de-AT" sz="44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9D0A4BB2-1791-456C-B6C3-D030CE8AD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87" y="3036812"/>
                <a:ext cx="4365426" cy="762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FC83B45-5F2B-470B-99AC-094FC57DAE08}"/>
                  </a:ext>
                </a:extLst>
              </p:cNvPr>
              <p:cNvSpPr/>
              <p:nvPr/>
            </p:nvSpPr>
            <p:spPr>
              <a:xfrm>
                <a:off x="3913287" y="3982869"/>
                <a:ext cx="4641142" cy="762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de-AT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d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𝟐</m:t>
                      </m:r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m:oMathPara>
                </a14:m>
                <a:endParaRPr lang="de-AT" sz="44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5FC83B45-5F2B-470B-99AC-094FC57DA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87" y="3982869"/>
                <a:ext cx="4641142" cy="762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4A2260E-DDE7-4E88-82B6-35A6162675D5}"/>
                  </a:ext>
                </a:extLst>
              </p:cNvPr>
              <p:cNvSpPr/>
              <p:nvPr/>
            </p:nvSpPr>
            <p:spPr>
              <a:xfrm>
                <a:off x="3900005" y="4892648"/>
                <a:ext cx="5021055" cy="762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de-AT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e>
                      </m:d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d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𝒏</m:t>
                      </m:r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AT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m:oMathPara>
                </a14:m>
                <a:endParaRPr lang="de-AT" sz="44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4A2260E-DDE7-4E88-82B6-35A616267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5" y="4892648"/>
                <a:ext cx="5021055" cy="762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6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5AB0EB7-EB7B-4D55-BB23-337EB01C5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70" y="0"/>
            <a:ext cx="10252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010A5E4-E3A5-4A82-ABF5-75D09BA1D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35" y="0"/>
            <a:ext cx="10252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391</Words>
  <Application>Microsoft Office PowerPoint</Application>
  <PresentationFormat>Breitbild</PresentationFormat>
  <Paragraphs>68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Georgia</vt:lpstr>
      <vt:lpstr>Trebuchet MS</vt:lpstr>
      <vt:lpstr>Wingdings</vt:lpstr>
      <vt:lpstr>Holzart</vt:lpstr>
      <vt:lpstr>Lineare Funktion: Parameter 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GEOGEBRA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2022-11-04T08:16:15Z</dcterms:modified>
</cp:coreProperties>
</file>