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335" r:id="rId3"/>
    <p:sldId id="347" r:id="rId4"/>
    <p:sldId id="346" r:id="rId5"/>
    <p:sldId id="348" r:id="rId6"/>
    <p:sldId id="349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64E5DE4-CBF0-4BF8-9DF4-6E11C804D438}"/>
    <pc:docChg chg="custSel modSld">
      <pc:chgData name="Tegischer Lukas" userId="f78daebb-0565-485c-bd0e-1cd035e796ff" providerId="ADAL" clId="{164E5DE4-CBF0-4BF8-9DF4-6E11C804D438}" dt="2021-04-14T18:55:12.796" v="94"/>
      <pc:docMkLst>
        <pc:docMk/>
      </pc:docMkLst>
      <pc:sldChg chg="modSp">
        <pc:chgData name="Tegischer Lukas" userId="f78daebb-0565-485c-bd0e-1cd035e796ff" providerId="ADAL" clId="{164E5DE4-CBF0-4BF8-9DF4-6E11C804D438}" dt="2021-04-14T18:44:00.865" v="0" actId="20577"/>
        <pc:sldMkLst>
          <pc:docMk/>
          <pc:sldMk cId="2068515563" sldId="335"/>
        </pc:sldMkLst>
        <pc:spChg chg="mod">
          <ac:chgData name="Tegischer Lukas" userId="f78daebb-0565-485c-bd0e-1cd035e796ff" providerId="ADAL" clId="{164E5DE4-CBF0-4BF8-9DF4-6E11C804D438}" dt="2021-04-14T18:44:00.865" v="0" actId="20577"/>
          <ac:spMkLst>
            <pc:docMk/>
            <pc:sldMk cId="2068515563" sldId="335"/>
            <ac:spMk id="20" creationId="{F05264F4-30DF-4708-85BF-5B7B2529E01E}"/>
          </ac:spMkLst>
        </pc:spChg>
      </pc:sldChg>
      <pc:sldChg chg="addSp">
        <pc:chgData name="Tegischer Lukas" userId="f78daebb-0565-485c-bd0e-1cd035e796ff" providerId="ADAL" clId="{164E5DE4-CBF0-4BF8-9DF4-6E11C804D438}" dt="2021-04-14T18:52:29.773" v="1"/>
        <pc:sldMkLst>
          <pc:docMk/>
          <pc:sldMk cId="1937307407" sldId="346"/>
        </pc:sldMkLst>
        <pc:inkChg chg="add">
          <ac:chgData name="Tegischer Lukas" userId="f78daebb-0565-485c-bd0e-1cd035e796ff" providerId="ADAL" clId="{164E5DE4-CBF0-4BF8-9DF4-6E11C804D438}" dt="2021-04-14T18:52:29.773" v="1"/>
          <ac:inkMkLst>
            <pc:docMk/>
            <pc:sldMk cId="1937307407" sldId="346"/>
            <ac:inkMk id="3" creationId="{B8306744-BC52-41EA-81FC-07DC21E27055}"/>
          </ac:inkMkLst>
        </pc:inkChg>
      </pc:sldChg>
      <pc:sldChg chg="addSp">
        <pc:chgData name="Tegischer Lukas" userId="f78daebb-0565-485c-bd0e-1cd035e796ff" providerId="ADAL" clId="{164E5DE4-CBF0-4BF8-9DF4-6E11C804D438}" dt="2021-04-14T18:52:29.773" v="1"/>
        <pc:sldMkLst>
          <pc:docMk/>
          <pc:sldMk cId="50392299" sldId="347"/>
        </pc:sldMkLst>
        <pc:inkChg chg="add">
          <ac:chgData name="Tegischer Lukas" userId="f78daebb-0565-485c-bd0e-1cd035e796ff" providerId="ADAL" clId="{164E5DE4-CBF0-4BF8-9DF4-6E11C804D438}" dt="2021-04-14T18:52:29.773" v="1"/>
          <ac:inkMkLst>
            <pc:docMk/>
            <pc:sldMk cId="50392299" sldId="347"/>
            <ac:inkMk id="2" creationId="{24C99153-0230-4F5D-8B92-A1F651EFC330}"/>
          </ac:inkMkLst>
        </pc:inkChg>
      </pc:sldChg>
      <pc:sldChg chg="addSp">
        <pc:chgData name="Tegischer Lukas" userId="f78daebb-0565-485c-bd0e-1cd035e796ff" providerId="ADAL" clId="{164E5DE4-CBF0-4BF8-9DF4-6E11C804D438}" dt="2021-04-14T18:52:29.773" v="1"/>
        <pc:sldMkLst>
          <pc:docMk/>
          <pc:sldMk cId="4140350008" sldId="348"/>
        </pc:sldMkLst>
        <pc:inkChg chg="add">
          <ac:chgData name="Tegischer Lukas" userId="f78daebb-0565-485c-bd0e-1cd035e796ff" providerId="ADAL" clId="{164E5DE4-CBF0-4BF8-9DF4-6E11C804D438}" dt="2021-04-14T18:52:29.773" v="1"/>
          <ac:inkMkLst>
            <pc:docMk/>
            <pc:sldMk cId="4140350008" sldId="348"/>
            <ac:inkMk id="2" creationId="{E4DFE73F-A29E-4F9E-A92E-5328AA3B9377}"/>
          </ac:inkMkLst>
        </pc:inkChg>
      </pc:sldChg>
      <pc:sldChg chg="addSp delSp modSp mod modAnim">
        <pc:chgData name="Tegischer Lukas" userId="f78daebb-0565-485c-bd0e-1cd035e796ff" providerId="ADAL" clId="{164E5DE4-CBF0-4BF8-9DF4-6E11C804D438}" dt="2021-04-14T18:55:12.796" v="94"/>
        <pc:sldMkLst>
          <pc:docMk/>
          <pc:sldMk cId="3355306469" sldId="349"/>
        </pc:sldMkLst>
        <pc:spChg chg="add mod">
          <ac:chgData name="Tegischer Lukas" userId="f78daebb-0565-485c-bd0e-1cd035e796ff" providerId="ADAL" clId="{164E5DE4-CBF0-4BF8-9DF4-6E11C804D438}" dt="2021-04-14T18:55:01.344" v="91" actId="1076"/>
          <ac:spMkLst>
            <pc:docMk/>
            <pc:sldMk cId="3355306469" sldId="349"/>
            <ac:spMk id="4" creationId="{4E083E46-1BAD-4CE4-AAFB-AFCE3DB7ACC2}"/>
          </ac:spMkLst>
        </pc:spChg>
        <pc:spChg chg="add mod">
          <ac:chgData name="Tegischer Lukas" userId="f78daebb-0565-485c-bd0e-1cd035e796ff" providerId="ADAL" clId="{164E5DE4-CBF0-4BF8-9DF4-6E11C804D438}" dt="2021-04-14T18:55:01.344" v="91" actId="1076"/>
          <ac:spMkLst>
            <pc:docMk/>
            <pc:sldMk cId="3355306469" sldId="349"/>
            <ac:spMk id="8" creationId="{3A208804-A80E-4160-8455-87EA33A2971D}"/>
          </ac:spMkLst>
        </pc:spChg>
        <pc:spChg chg="add mod">
          <ac:chgData name="Tegischer Lukas" userId="f78daebb-0565-485c-bd0e-1cd035e796ff" providerId="ADAL" clId="{164E5DE4-CBF0-4BF8-9DF4-6E11C804D438}" dt="2021-04-14T18:55:01.344" v="91" actId="1076"/>
          <ac:spMkLst>
            <pc:docMk/>
            <pc:sldMk cId="3355306469" sldId="349"/>
            <ac:spMk id="9" creationId="{C234C18B-F155-434C-96E3-98485EACA6BF}"/>
          </ac:spMkLst>
        </pc:spChg>
        <pc:spChg chg="mod">
          <ac:chgData name="Tegischer Lukas" userId="f78daebb-0565-485c-bd0e-1cd035e796ff" providerId="ADAL" clId="{164E5DE4-CBF0-4BF8-9DF4-6E11C804D438}" dt="2021-04-14T18:54:56.661" v="90" actId="20577"/>
          <ac:spMkLst>
            <pc:docMk/>
            <pc:sldMk cId="3355306469" sldId="349"/>
            <ac:spMk id="15" creationId="{7B6DB114-A1B1-420B-AC18-6E43EEDC5C27}"/>
          </ac:spMkLst>
        </pc:spChg>
        <pc:inkChg chg="add del mod">
          <ac:chgData name="Tegischer Lukas" userId="f78daebb-0565-485c-bd0e-1cd035e796ff" providerId="ADAL" clId="{164E5DE4-CBF0-4BF8-9DF4-6E11C804D438}" dt="2021-04-14T18:53:57.512" v="3" actId="478"/>
          <ac:inkMkLst>
            <pc:docMk/>
            <pc:sldMk cId="3355306469" sldId="349"/>
            <ac:inkMk id="3" creationId="{7846431B-92BA-41E6-8E77-F31E350C393B}"/>
          </ac:inkMkLst>
        </pc:ink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EC2BE214-1E23-48D1-86D9-744EF0C0EABE}"/>
    <pc:docChg chg="custSel delSld modSld">
      <pc:chgData name="Tegischer Lukas" userId="f78daebb-0565-485c-bd0e-1cd035e796ff" providerId="ADAL" clId="{EC2BE214-1E23-48D1-86D9-744EF0C0EABE}" dt="2022-11-04T11:16:42.522" v="6" actId="47"/>
      <pc:docMkLst>
        <pc:docMk/>
      </pc:docMkLst>
      <pc:sldChg chg="delSp mod">
        <pc:chgData name="Tegischer Lukas" userId="f78daebb-0565-485c-bd0e-1cd035e796ff" providerId="ADAL" clId="{EC2BE214-1E23-48D1-86D9-744EF0C0EABE}" dt="2022-11-04T11:16:37.810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EC2BE214-1E23-48D1-86D9-744EF0C0EABE}" dt="2022-11-04T11:16:37.810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EC2BE214-1E23-48D1-86D9-744EF0C0EABE}" dt="2022-11-04T11:16:42.522" v="6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EC2BE214-1E23-48D1-86D9-744EF0C0EABE}" dt="2022-11-04T11:16:38.648" v="1" actId="478"/>
        <pc:sldMkLst>
          <pc:docMk/>
          <pc:sldMk cId="2068515563" sldId="335"/>
        </pc:sldMkLst>
        <pc:picChg chg="del">
          <ac:chgData name="Tegischer Lukas" userId="f78daebb-0565-485c-bd0e-1cd035e796ff" providerId="ADAL" clId="{EC2BE214-1E23-48D1-86D9-744EF0C0EABE}" dt="2022-11-04T11:16:38.648" v="1" actId="478"/>
          <ac:picMkLst>
            <pc:docMk/>
            <pc:sldMk cId="2068515563" sldId="33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EC2BE214-1E23-48D1-86D9-744EF0C0EABE}" dt="2022-11-04T11:16:39.965" v="3" actId="478"/>
        <pc:sldMkLst>
          <pc:docMk/>
          <pc:sldMk cId="1937307407" sldId="346"/>
        </pc:sldMkLst>
        <pc:picChg chg="del">
          <ac:chgData name="Tegischer Lukas" userId="f78daebb-0565-485c-bd0e-1cd035e796ff" providerId="ADAL" clId="{EC2BE214-1E23-48D1-86D9-744EF0C0EABE}" dt="2022-11-04T11:16:39.965" v="3" actId="478"/>
          <ac:picMkLst>
            <pc:docMk/>
            <pc:sldMk cId="1937307407" sldId="34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EC2BE214-1E23-48D1-86D9-744EF0C0EABE}" dt="2022-11-04T11:16:39.314" v="2" actId="478"/>
        <pc:sldMkLst>
          <pc:docMk/>
          <pc:sldMk cId="3514274044" sldId="347"/>
        </pc:sldMkLst>
        <pc:picChg chg="del">
          <ac:chgData name="Tegischer Lukas" userId="f78daebb-0565-485c-bd0e-1cd035e796ff" providerId="ADAL" clId="{EC2BE214-1E23-48D1-86D9-744EF0C0EABE}" dt="2022-11-04T11:16:39.314" v="2" actId="478"/>
          <ac:picMkLst>
            <pc:docMk/>
            <pc:sldMk cId="3514274044" sldId="34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EC2BE214-1E23-48D1-86D9-744EF0C0EABE}" dt="2022-11-04T11:16:40.634" v="4" actId="478"/>
        <pc:sldMkLst>
          <pc:docMk/>
          <pc:sldMk cId="3856789177" sldId="348"/>
        </pc:sldMkLst>
        <pc:picChg chg="del">
          <ac:chgData name="Tegischer Lukas" userId="f78daebb-0565-485c-bd0e-1cd035e796ff" providerId="ADAL" clId="{EC2BE214-1E23-48D1-86D9-744EF0C0EABE}" dt="2022-11-04T11:16:40.634" v="4" actId="478"/>
          <ac:picMkLst>
            <pc:docMk/>
            <pc:sldMk cId="3856789177" sldId="34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EC2BE214-1E23-48D1-86D9-744EF0C0EABE}" dt="2022-11-04T11:16:41.219" v="5" actId="478"/>
        <pc:sldMkLst>
          <pc:docMk/>
          <pc:sldMk cId="290873107" sldId="349"/>
        </pc:sldMkLst>
        <pc:picChg chg="del">
          <ac:chgData name="Tegischer Lukas" userId="f78daebb-0565-485c-bd0e-1cd035e796ff" providerId="ADAL" clId="{EC2BE214-1E23-48D1-86D9-744EF0C0EABE}" dt="2022-11-04T11:16:41.219" v="5" actId="478"/>
          <ac:picMkLst>
            <pc:docMk/>
            <pc:sldMk cId="290873107" sldId="349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DA829E47-0D2C-46F9-AE98-14EB509BEAC3}"/>
    <pc:docChg chg="undo custSel addSld delSld modSld">
      <pc:chgData name="Tegischer Lukas" userId="f78daebb-0565-485c-bd0e-1cd035e796ff" providerId="ADAL" clId="{DA829E47-0D2C-46F9-AE98-14EB509BEAC3}" dt="2021-04-15T11:48:33.487" v="529"/>
      <pc:docMkLst>
        <pc:docMk/>
      </pc:docMkLst>
      <pc:sldChg chg="modSp">
        <pc:chgData name="Tegischer Lukas" userId="f78daebb-0565-485c-bd0e-1cd035e796ff" providerId="ADAL" clId="{DA829E47-0D2C-46F9-AE98-14EB509BEAC3}" dt="2021-04-15T09:17:04.455" v="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A829E47-0D2C-46F9-AE98-14EB509BEAC3}" dt="2021-04-15T09:17:04.455" v="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DA829E47-0D2C-46F9-AE98-14EB509BEAC3}" dt="2021-04-15T11:39:51.282" v="128" actId="1076"/>
        <pc:sldMkLst>
          <pc:docMk/>
          <pc:sldMk cId="2068515563" sldId="335"/>
        </pc:sldMkLst>
        <pc:spChg chg="mod">
          <ac:chgData name="Tegischer Lukas" userId="f78daebb-0565-485c-bd0e-1cd035e796ff" providerId="ADAL" clId="{DA829E47-0D2C-46F9-AE98-14EB509BEAC3}" dt="2021-04-15T09:17:10.705" v="3" actId="20577"/>
          <ac:spMkLst>
            <pc:docMk/>
            <pc:sldMk cId="2068515563" sldId="335"/>
            <ac:spMk id="2" creationId="{00000000-0000-0000-0000-000000000000}"/>
          </ac:spMkLst>
        </pc:spChg>
        <pc:spChg chg="del">
          <ac:chgData name="Tegischer Lukas" userId="f78daebb-0565-485c-bd0e-1cd035e796ff" providerId="ADAL" clId="{DA829E47-0D2C-46F9-AE98-14EB509BEAC3}" dt="2021-04-15T09:17:22.186" v="5" actId="478"/>
          <ac:spMkLst>
            <pc:docMk/>
            <pc:sldMk cId="2068515563" sldId="335"/>
            <ac:spMk id="8" creationId="{CB64F731-AF7E-461E-B859-BCDB5FC98433}"/>
          </ac:spMkLst>
        </pc:spChg>
        <pc:spChg chg="del">
          <ac:chgData name="Tegischer Lukas" userId="f78daebb-0565-485c-bd0e-1cd035e796ff" providerId="ADAL" clId="{DA829E47-0D2C-46F9-AE98-14EB509BEAC3}" dt="2021-04-15T09:17:23.460" v="6" actId="478"/>
          <ac:spMkLst>
            <pc:docMk/>
            <pc:sldMk cId="2068515563" sldId="335"/>
            <ac:spMk id="13" creationId="{742466B1-8E2D-4569-AEA9-5CA9C1211855}"/>
          </ac:spMkLst>
        </pc:spChg>
        <pc:spChg chg="mod">
          <ac:chgData name="Tegischer Lukas" userId="f78daebb-0565-485c-bd0e-1cd035e796ff" providerId="ADAL" clId="{DA829E47-0D2C-46F9-AE98-14EB509BEAC3}" dt="2021-04-15T11:39:51.282" v="128" actId="1076"/>
          <ac:spMkLst>
            <pc:docMk/>
            <pc:sldMk cId="2068515563" sldId="335"/>
            <ac:spMk id="15" creationId="{F7D3EE8C-6DB9-4C9D-B55E-3A3B029A8FC4}"/>
          </ac:spMkLst>
        </pc:spChg>
        <pc:spChg chg="mod">
          <ac:chgData name="Tegischer Lukas" userId="f78daebb-0565-485c-bd0e-1cd035e796ff" providerId="ADAL" clId="{DA829E47-0D2C-46F9-AE98-14EB509BEAC3}" dt="2021-04-15T09:18:08.275" v="24" actId="1076"/>
          <ac:spMkLst>
            <pc:docMk/>
            <pc:sldMk cId="2068515563" sldId="335"/>
            <ac:spMk id="16" creationId="{F2DC95DB-A94B-4F3C-AFFE-AADEEABD42BD}"/>
          </ac:spMkLst>
        </pc:spChg>
        <pc:spChg chg="mod">
          <ac:chgData name="Tegischer Lukas" userId="f78daebb-0565-485c-bd0e-1cd035e796ff" providerId="ADAL" clId="{DA829E47-0D2C-46F9-AE98-14EB509BEAC3}" dt="2021-04-15T09:17:57.942" v="21" actId="14100"/>
          <ac:spMkLst>
            <pc:docMk/>
            <pc:sldMk cId="2068515563" sldId="335"/>
            <ac:spMk id="19" creationId="{E47358C9-87AA-44E7-8C21-CC63407AD2CA}"/>
          </ac:spMkLst>
        </pc:spChg>
        <pc:spChg chg="mod">
          <ac:chgData name="Tegischer Lukas" userId="f78daebb-0565-485c-bd0e-1cd035e796ff" providerId="ADAL" clId="{DA829E47-0D2C-46F9-AE98-14EB509BEAC3}" dt="2021-04-15T09:18:14.099" v="26" actId="1076"/>
          <ac:spMkLst>
            <pc:docMk/>
            <pc:sldMk cId="2068515563" sldId="335"/>
            <ac:spMk id="20" creationId="{F05264F4-30DF-4708-85BF-5B7B2529E01E}"/>
          </ac:spMkLst>
        </pc:spChg>
        <pc:picChg chg="del">
          <ac:chgData name="Tegischer Lukas" userId="f78daebb-0565-485c-bd0e-1cd035e796ff" providerId="ADAL" clId="{DA829E47-0D2C-46F9-AE98-14EB509BEAC3}" dt="2021-04-15T09:17:20.526" v="4" actId="478"/>
          <ac:picMkLst>
            <pc:docMk/>
            <pc:sldMk cId="2068515563" sldId="335"/>
            <ac:picMk id="11" creationId="{BB46B782-16EC-46B6-A3C1-7286668B049F}"/>
          </ac:picMkLst>
        </pc:picChg>
        <pc:picChg chg="del mod">
          <ac:chgData name="Tegischer Lukas" userId="f78daebb-0565-485c-bd0e-1cd035e796ff" providerId="ADAL" clId="{DA829E47-0D2C-46F9-AE98-14EB509BEAC3}" dt="2021-04-15T09:17:40.085" v="12" actId="478"/>
          <ac:picMkLst>
            <pc:docMk/>
            <pc:sldMk cId="2068515563" sldId="335"/>
            <ac:picMk id="17" creationId="{EAEFE03B-8FE6-4539-8934-26AE8327316F}"/>
          </ac:picMkLst>
        </pc:picChg>
        <pc:picChg chg="del mod">
          <ac:chgData name="Tegischer Lukas" userId="f78daebb-0565-485c-bd0e-1cd035e796ff" providerId="ADAL" clId="{DA829E47-0D2C-46F9-AE98-14EB509BEAC3}" dt="2021-04-15T09:17:40.365" v="13" actId="478"/>
          <ac:picMkLst>
            <pc:docMk/>
            <pc:sldMk cId="2068515563" sldId="335"/>
            <ac:picMk id="18" creationId="{8BE3E24C-5B50-4757-9922-4F5AB4BF6D88}"/>
          </ac:picMkLst>
        </pc:picChg>
        <pc:picChg chg="add mod">
          <ac:chgData name="Tegischer Lukas" userId="f78daebb-0565-485c-bd0e-1cd035e796ff" providerId="ADAL" clId="{DA829E47-0D2C-46F9-AE98-14EB509BEAC3}" dt="2021-04-15T11:37:50.393" v="87" actId="1076"/>
          <ac:picMkLst>
            <pc:docMk/>
            <pc:sldMk cId="2068515563" sldId="335"/>
            <ac:picMk id="21" creationId="{7F74D1FF-AED8-4833-A664-66CC036984DD}"/>
          </ac:picMkLst>
        </pc:picChg>
        <pc:picChg chg="add mod">
          <ac:chgData name="Tegischer Lukas" userId="f78daebb-0565-485c-bd0e-1cd035e796ff" providerId="ADAL" clId="{DA829E47-0D2C-46F9-AE98-14EB509BEAC3}" dt="2021-04-15T11:36:21.900" v="32" actId="1076"/>
          <ac:picMkLst>
            <pc:docMk/>
            <pc:sldMk cId="2068515563" sldId="335"/>
            <ac:picMk id="22" creationId="{76B468D5-AD2F-47BF-AFF4-F97D38F01E15}"/>
          </ac:picMkLst>
        </pc:picChg>
      </pc:sldChg>
      <pc:sldChg chg="addSp delSp modSp mod delAnim modAnim">
        <pc:chgData name="Tegischer Lukas" userId="f78daebb-0565-485c-bd0e-1cd035e796ff" providerId="ADAL" clId="{DA829E47-0D2C-46F9-AE98-14EB509BEAC3}" dt="2021-04-15T11:41:23.091" v="202"/>
        <pc:sldMkLst>
          <pc:docMk/>
          <pc:sldMk cId="1937307407" sldId="346"/>
        </pc:sldMkLst>
        <pc:spChg chg="mod">
          <ac:chgData name="Tegischer Lukas" userId="f78daebb-0565-485c-bd0e-1cd035e796ff" providerId="ADAL" clId="{DA829E47-0D2C-46F9-AE98-14EB509BEAC3}" dt="2021-04-15T11:39:01.346" v="105" actId="1076"/>
          <ac:spMkLst>
            <pc:docMk/>
            <pc:sldMk cId="1937307407" sldId="346"/>
            <ac:spMk id="2" creationId="{00000000-0000-0000-0000-000000000000}"/>
          </ac:spMkLst>
        </pc:spChg>
        <pc:spChg chg="mod">
          <ac:chgData name="Tegischer Lukas" userId="f78daebb-0565-485c-bd0e-1cd035e796ff" providerId="ADAL" clId="{DA829E47-0D2C-46F9-AE98-14EB509BEAC3}" dt="2021-04-15T11:39:26.764" v="117" actId="1076"/>
          <ac:spMkLst>
            <pc:docMk/>
            <pc:sldMk cId="1937307407" sldId="346"/>
            <ac:spMk id="10" creationId="{11095043-4596-4DBF-B653-FB8A71D70FBA}"/>
          </ac:spMkLst>
        </pc:spChg>
        <pc:spChg chg="add mod">
          <ac:chgData name="Tegischer Lukas" userId="f78daebb-0565-485c-bd0e-1cd035e796ff" providerId="ADAL" clId="{DA829E47-0D2C-46F9-AE98-14EB509BEAC3}" dt="2021-04-15T11:39:59.793" v="132" actId="122"/>
          <ac:spMkLst>
            <pc:docMk/>
            <pc:sldMk cId="1937307407" sldId="346"/>
            <ac:spMk id="20" creationId="{B14A2EFE-7935-4F9A-B5EA-F74AD49C5C3B}"/>
          </ac:spMkLst>
        </pc:spChg>
        <pc:spChg chg="mod">
          <ac:chgData name="Tegischer Lukas" userId="f78daebb-0565-485c-bd0e-1cd035e796ff" providerId="ADAL" clId="{DA829E47-0D2C-46F9-AE98-14EB509BEAC3}" dt="2021-04-15T11:39:04.550" v="106" actId="1076"/>
          <ac:spMkLst>
            <pc:docMk/>
            <pc:sldMk cId="1937307407" sldId="346"/>
            <ac:spMk id="21" creationId="{3B0BC816-7547-4267-B997-B6F3F291D784}"/>
          </ac:spMkLst>
        </pc:spChg>
        <pc:spChg chg="mod">
          <ac:chgData name="Tegischer Lukas" userId="f78daebb-0565-485c-bd0e-1cd035e796ff" providerId="ADAL" clId="{DA829E47-0D2C-46F9-AE98-14EB509BEAC3}" dt="2021-04-15T11:39:23.972" v="116" actId="1076"/>
          <ac:spMkLst>
            <pc:docMk/>
            <pc:sldMk cId="1937307407" sldId="346"/>
            <ac:spMk id="23" creationId="{8B780F10-C805-4F92-8DF7-53C934BC1052}"/>
          </ac:spMkLst>
        </pc:spChg>
        <pc:spChg chg="add mod">
          <ac:chgData name="Tegischer Lukas" userId="f78daebb-0565-485c-bd0e-1cd035e796ff" providerId="ADAL" clId="{DA829E47-0D2C-46F9-AE98-14EB509BEAC3}" dt="2021-04-15T11:40:05.265" v="139" actId="20577"/>
          <ac:spMkLst>
            <pc:docMk/>
            <pc:sldMk cId="1937307407" sldId="346"/>
            <ac:spMk id="24" creationId="{533CF650-3EDD-4AC5-9AC3-A0950F8F1629}"/>
          </ac:spMkLst>
        </pc:spChg>
        <pc:spChg chg="add mod">
          <ac:chgData name="Tegischer Lukas" userId="f78daebb-0565-485c-bd0e-1cd035e796ff" providerId="ADAL" clId="{DA829E47-0D2C-46F9-AE98-14EB509BEAC3}" dt="2021-04-15T11:40:38.534" v="162" actId="1076"/>
          <ac:spMkLst>
            <pc:docMk/>
            <pc:sldMk cId="1937307407" sldId="346"/>
            <ac:spMk id="30" creationId="{D371F3B4-0529-4E54-9D92-5FD471601002}"/>
          </ac:spMkLst>
        </pc:spChg>
        <pc:spChg chg="add mod">
          <ac:chgData name="Tegischer Lukas" userId="f78daebb-0565-485c-bd0e-1cd035e796ff" providerId="ADAL" clId="{DA829E47-0D2C-46F9-AE98-14EB509BEAC3}" dt="2021-04-15T11:40:44.293" v="174" actId="20577"/>
          <ac:spMkLst>
            <pc:docMk/>
            <pc:sldMk cId="1937307407" sldId="346"/>
            <ac:spMk id="31" creationId="{088008E1-512E-4E11-915F-1CB33F542B19}"/>
          </ac:spMkLst>
        </pc:spChg>
        <pc:picChg chg="add mod">
          <ac:chgData name="Tegischer Lukas" userId="f78daebb-0565-485c-bd0e-1cd035e796ff" providerId="ADAL" clId="{DA829E47-0D2C-46F9-AE98-14EB509BEAC3}" dt="2021-04-15T11:39:36.389" v="121" actId="14100"/>
          <ac:picMkLst>
            <pc:docMk/>
            <pc:sldMk cId="1937307407" sldId="346"/>
            <ac:picMk id="17" creationId="{3B64B0DE-8C81-41E0-8598-CCDDF326C8BD}"/>
          </ac:picMkLst>
        </pc:picChg>
        <pc:picChg chg="add mod">
          <ac:chgData name="Tegischer Lukas" userId="f78daebb-0565-485c-bd0e-1cd035e796ff" providerId="ADAL" clId="{DA829E47-0D2C-46F9-AE98-14EB509BEAC3}" dt="2021-04-15T11:39:43.870" v="126" actId="1076"/>
          <ac:picMkLst>
            <pc:docMk/>
            <pc:sldMk cId="1937307407" sldId="346"/>
            <ac:picMk id="18" creationId="{5AC0F304-7C69-4A73-8CA0-26D7535AB73B}"/>
          </ac:picMkLst>
        </pc:picChg>
        <pc:picChg chg="del">
          <ac:chgData name="Tegischer Lukas" userId="f78daebb-0565-485c-bd0e-1cd035e796ff" providerId="ADAL" clId="{DA829E47-0D2C-46F9-AE98-14EB509BEAC3}" dt="2021-04-15T11:39:13.060" v="111" actId="478"/>
          <ac:picMkLst>
            <pc:docMk/>
            <pc:sldMk cId="1937307407" sldId="346"/>
            <ac:picMk id="25" creationId="{2FC91799-3C14-4C47-B0A7-F37D7836E436}"/>
          </ac:picMkLst>
        </pc:picChg>
        <pc:picChg chg="del">
          <ac:chgData name="Tegischer Lukas" userId="f78daebb-0565-485c-bd0e-1cd035e796ff" providerId="ADAL" clId="{DA829E47-0D2C-46F9-AE98-14EB509BEAC3}" dt="2021-04-15T11:39:12.660" v="110" actId="478"/>
          <ac:picMkLst>
            <pc:docMk/>
            <pc:sldMk cId="1937307407" sldId="346"/>
            <ac:picMk id="26" creationId="{FAB31381-428D-42EE-8C8B-74C44259D75D}"/>
          </ac:picMkLst>
        </pc:picChg>
        <pc:picChg chg="del">
          <ac:chgData name="Tegischer Lukas" userId="f78daebb-0565-485c-bd0e-1cd035e796ff" providerId="ADAL" clId="{DA829E47-0D2C-46F9-AE98-14EB509BEAC3}" dt="2021-04-15T11:39:13.513" v="112" actId="478"/>
          <ac:picMkLst>
            <pc:docMk/>
            <pc:sldMk cId="1937307407" sldId="346"/>
            <ac:picMk id="27" creationId="{D9DD6675-13E0-488D-B346-2684544C533E}"/>
          </ac:picMkLst>
        </pc:picChg>
        <pc:picChg chg="add mod">
          <ac:chgData name="Tegischer Lukas" userId="f78daebb-0565-485c-bd0e-1cd035e796ff" providerId="ADAL" clId="{DA829E47-0D2C-46F9-AE98-14EB509BEAC3}" dt="2021-04-15T11:40:25.929" v="148" actId="14100"/>
          <ac:picMkLst>
            <pc:docMk/>
            <pc:sldMk cId="1937307407" sldId="346"/>
            <ac:picMk id="28" creationId="{70725338-9C96-4938-8E9E-FCD8BFE27F3E}"/>
          </ac:picMkLst>
        </pc:picChg>
        <pc:picChg chg="add mod">
          <ac:chgData name="Tegischer Lukas" userId="f78daebb-0565-485c-bd0e-1cd035e796ff" providerId="ADAL" clId="{DA829E47-0D2C-46F9-AE98-14EB509BEAC3}" dt="2021-04-15T11:40:21.892" v="146" actId="1076"/>
          <ac:picMkLst>
            <pc:docMk/>
            <pc:sldMk cId="1937307407" sldId="346"/>
            <ac:picMk id="29" creationId="{6ADF929F-7926-4542-AABA-38AFD052993D}"/>
          </ac:picMkLst>
        </pc:picChg>
        <pc:inkChg chg="del">
          <ac:chgData name="Tegischer Lukas" userId="f78daebb-0565-485c-bd0e-1cd035e796ff" providerId="ADAL" clId="{DA829E47-0D2C-46F9-AE98-14EB509BEAC3}" dt="2021-04-15T11:39:28.248" v="118" actId="478"/>
          <ac:inkMkLst>
            <pc:docMk/>
            <pc:sldMk cId="1937307407" sldId="346"/>
            <ac:inkMk id="3" creationId="{B8306744-BC52-41EA-81FC-07DC21E27055}"/>
          </ac:inkMkLst>
        </pc:inkChg>
        <pc:cxnChg chg="mod">
          <ac:chgData name="Tegischer Lukas" userId="f78daebb-0565-485c-bd0e-1cd035e796ff" providerId="ADAL" clId="{DA829E47-0D2C-46F9-AE98-14EB509BEAC3}" dt="2021-04-15T11:39:15.926" v="113" actId="14100"/>
          <ac:cxnSpMkLst>
            <pc:docMk/>
            <pc:sldMk cId="1937307407" sldId="346"/>
            <ac:cxnSpMk id="5" creationId="{50A7C611-2515-4F7A-8878-89F230D75A8C}"/>
          </ac:cxnSpMkLst>
        </pc:cxnChg>
        <pc:cxnChg chg="mod">
          <ac:chgData name="Tegischer Lukas" userId="f78daebb-0565-485c-bd0e-1cd035e796ff" providerId="ADAL" clId="{DA829E47-0D2C-46F9-AE98-14EB509BEAC3}" dt="2021-04-15T11:39:21.763" v="115" actId="14100"/>
          <ac:cxnSpMkLst>
            <pc:docMk/>
            <pc:sldMk cId="1937307407" sldId="346"/>
            <ac:cxnSpMk id="22" creationId="{C28E602D-77FB-457D-9D43-161D0BF88847}"/>
          </ac:cxnSpMkLst>
        </pc:cxnChg>
      </pc:sldChg>
      <pc:sldChg chg="del">
        <pc:chgData name="Tegischer Lukas" userId="f78daebb-0565-485c-bd0e-1cd035e796ff" providerId="ADAL" clId="{DA829E47-0D2C-46F9-AE98-14EB509BEAC3}" dt="2021-04-15T11:36:12.726" v="30" actId="47"/>
        <pc:sldMkLst>
          <pc:docMk/>
          <pc:sldMk cId="50392299" sldId="347"/>
        </pc:sldMkLst>
      </pc:sldChg>
      <pc:sldChg chg="addSp delSp modSp add mod delAnim modAnim">
        <pc:chgData name="Tegischer Lukas" userId="f78daebb-0565-485c-bd0e-1cd035e796ff" providerId="ADAL" clId="{DA829E47-0D2C-46F9-AE98-14EB509BEAC3}" dt="2021-04-15T11:38:44.793" v="103" actId="1076"/>
        <pc:sldMkLst>
          <pc:docMk/>
          <pc:sldMk cId="3514274044" sldId="347"/>
        </pc:sldMkLst>
        <pc:spChg chg="add mod">
          <ac:chgData name="Tegischer Lukas" userId="f78daebb-0565-485c-bd0e-1cd035e796ff" providerId="ADAL" clId="{DA829E47-0D2C-46F9-AE98-14EB509BEAC3}" dt="2021-04-15T11:38:44.793" v="103" actId="1076"/>
          <ac:spMkLst>
            <pc:docMk/>
            <pc:sldMk cId="3514274044" sldId="347"/>
            <ac:spMk id="11" creationId="{97D7959E-7E39-427D-83DE-A854E6C565DA}"/>
          </ac:spMkLst>
        </pc:spChg>
        <pc:spChg chg="add mod">
          <ac:chgData name="Tegischer Lukas" userId="f78daebb-0565-485c-bd0e-1cd035e796ff" providerId="ADAL" clId="{DA829E47-0D2C-46F9-AE98-14EB509BEAC3}" dt="2021-04-15T11:38:42.226" v="101" actId="1076"/>
          <ac:spMkLst>
            <pc:docMk/>
            <pc:sldMk cId="3514274044" sldId="347"/>
            <ac:spMk id="13" creationId="{67709C0B-C3FD-4EAC-9501-8551EDCFD037}"/>
          </ac:spMkLst>
        </pc:spChg>
        <pc:spChg chg="mod">
          <ac:chgData name="Tegischer Lukas" userId="f78daebb-0565-485c-bd0e-1cd035e796ff" providerId="ADAL" clId="{DA829E47-0D2C-46F9-AE98-14EB509BEAC3}" dt="2021-04-15T11:37:21.990" v="80" actId="1076"/>
          <ac:spMkLst>
            <pc:docMk/>
            <pc:sldMk cId="3514274044" sldId="347"/>
            <ac:spMk id="15" creationId="{F7D3EE8C-6DB9-4C9D-B55E-3A3B029A8FC4}"/>
          </ac:spMkLst>
        </pc:spChg>
        <pc:spChg chg="mod">
          <ac:chgData name="Tegischer Lukas" userId="f78daebb-0565-485c-bd0e-1cd035e796ff" providerId="ADAL" clId="{DA829E47-0D2C-46F9-AE98-14EB509BEAC3}" dt="2021-04-15T11:37:20.304" v="79" actId="1076"/>
          <ac:spMkLst>
            <pc:docMk/>
            <pc:sldMk cId="3514274044" sldId="347"/>
            <ac:spMk id="16" creationId="{F2DC95DB-A94B-4F3C-AFFE-AADEEABD42BD}"/>
          </ac:spMkLst>
        </pc:spChg>
        <pc:spChg chg="del">
          <ac:chgData name="Tegischer Lukas" userId="f78daebb-0565-485c-bd0e-1cd035e796ff" providerId="ADAL" clId="{DA829E47-0D2C-46F9-AE98-14EB509BEAC3}" dt="2021-04-15T11:36:50.248" v="66" actId="478"/>
          <ac:spMkLst>
            <pc:docMk/>
            <pc:sldMk cId="3514274044" sldId="347"/>
            <ac:spMk id="19" creationId="{E47358C9-87AA-44E7-8C21-CC63407AD2CA}"/>
          </ac:spMkLst>
        </pc:spChg>
        <pc:spChg chg="del">
          <ac:chgData name="Tegischer Lukas" userId="f78daebb-0565-485c-bd0e-1cd035e796ff" providerId="ADAL" clId="{DA829E47-0D2C-46F9-AE98-14EB509BEAC3}" dt="2021-04-15T11:36:51.602" v="67" actId="478"/>
          <ac:spMkLst>
            <pc:docMk/>
            <pc:sldMk cId="3514274044" sldId="347"/>
            <ac:spMk id="20" creationId="{F05264F4-30DF-4708-85BF-5B7B2529E01E}"/>
          </ac:spMkLst>
        </pc:spChg>
        <pc:picChg chg="add mod">
          <ac:chgData name="Tegischer Lukas" userId="f78daebb-0565-485c-bd0e-1cd035e796ff" providerId="ADAL" clId="{DA829E47-0D2C-46F9-AE98-14EB509BEAC3}" dt="2021-04-15T11:37:35.915" v="85" actId="1076"/>
          <ac:picMkLst>
            <pc:docMk/>
            <pc:sldMk cId="3514274044" sldId="347"/>
            <ac:picMk id="17" creationId="{40B8CBC5-244C-4ED3-A460-E582A983A2F5}"/>
          </ac:picMkLst>
        </pc:picChg>
        <pc:picChg chg="add mod">
          <ac:chgData name="Tegischer Lukas" userId="f78daebb-0565-485c-bd0e-1cd035e796ff" providerId="ADAL" clId="{DA829E47-0D2C-46F9-AE98-14EB509BEAC3}" dt="2021-04-15T11:38:12.797" v="93" actId="1076"/>
          <ac:picMkLst>
            <pc:docMk/>
            <pc:sldMk cId="3514274044" sldId="347"/>
            <ac:picMk id="18" creationId="{19CD6891-C7B2-4197-8B15-26620F2A14AA}"/>
          </ac:picMkLst>
        </pc:picChg>
        <pc:picChg chg="del">
          <ac:chgData name="Tegischer Lukas" userId="f78daebb-0565-485c-bd0e-1cd035e796ff" providerId="ADAL" clId="{DA829E47-0D2C-46F9-AE98-14EB509BEAC3}" dt="2021-04-15T11:36:48.610" v="64" actId="478"/>
          <ac:picMkLst>
            <pc:docMk/>
            <pc:sldMk cId="3514274044" sldId="347"/>
            <ac:picMk id="21" creationId="{7F74D1FF-AED8-4833-A664-66CC036984DD}"/>
          </ac:picMkLst>
        </pc:picChg>
        <pc:picChg chg="del">
          <ac:chgData name="Tegischer Lukas" userId="f78daebb-0565-485c-bd0e-1cd035e796ff" providerId="ADAL" clId="{DA829E47-0D2C-46F9-AE98-14EB509BEAC3}" dt="2021-04-15T11:36:49.011" v="65" actId="478"/>
          <ac:picMkLst>
            <pc:docMk/>
            <pc:sldMk cId="3514274044" sldId="347"/>
            <ac:picMk id="22" creationId="{76B468D5-AD2F-47BF-AFF4-F97D38F01E15}"/>
          </ac:picMkLst>
        </pc:picChg>
      </pc:sldChg>
      <pc:sldChg chg="addSp delSp modSp add mod delAnim modAnim">
        <pc:chgData name="Tegischer Lukas" userId="f78daebb-0565-485c-bd0e-1cd035e796ff" providerId="ADAL" clId="{DA829E47-0D2C-46F9-AE98-14EB509BEAC3}" dt="2021-04-15T11:46:05.597" v="375"/>
        <pc:sldMkLst>
          <pc:docMk/>
          <pc:sldMk cId="3856789177" sldId="348"/>
        </pc:sldMkLst>
        <pc:spChg chg="mod">
          <ac:chgData name="Tegischer Lukas" userId="f78daebb-0565-485c-bd0e-1cd035e796ff" providerId="ADAL" clId="{DA829E47-0D2C-46F9-AE98-14EB509BEAC3}" dt="2021-04-15T11:42:13.560" v="291" actId="404"/>
          <ac:spMkLst>
            <pc:docMk/>
            <pc:sldMk cId="3856789177" sldId="348"/>
            <ac:spMk id="2" creationId="{00000000-0000-0000-0000-000000000000}"/>
          </ac:spMkLst>
        </pc:spChg>
        <pc:spChg chg="del">
          <ac:chgData name="Tegischer Lukas" userId="f78daebb-0565-485c-bd0e-1cd035e796ff" providerId="ADAL" clId="{DA829E47-0D2C-46F9-AE98-14EB509BEAC3}" dt="2021-04-15T11:41:51.346" v="233" actId="478"/>
          <ac:spMkLst>
            <pc:docMk/>
            <pc:sldMk cId="3856789177" sldId="348"/>
            <ac:spMk id="10" creationId="{11095043-4596-4DBF-B653-FB8A71D70FBA}"/>
          </ac:spMkLst>
        </pc:spChg>
        <pc:spChg chg="add del mod">
          <ac:chgData name="Tegischer Lukas" userId="f78daebb-0565-485c-bd0e-1cd035e796ff" providerId="ADAL" clId="{DA829E47-0D2C-46F9-AE98-14EB509BEAC3}" dt="2021-04-15T11:43:13.910" v="314" actId="478"/>
          <ac:spMkLst>
            <pc:docMk/>
            <pc:sldMk cId="3856789177" sldId="348"/>
            <ac:spMk id="19" creationId="{301B898C-0C2E-4807-8150-41272BADA303}"/>
          </ac:spMkLst>
        </pc:spChg>
        <pc:spChg chg="del">
          <ac:chgData name="Tegischer Lukas" userId="f78daebb-0565-485c-bd0e-1cd035e796ff" providerId="ADAL" clId="{DA829E47-0D2C-46F9-AE98-14EB509BEAC3}" dt="2021-04-15T11:41:51.346" v="233" actId="478"/>
          <ac:spMkLst>
            <pc:docMk/>
            <pc:sldMk cId="3856789177" sldId="348"/>
            <ac:spMk id="20" creationId="{B14A2EFE-7935-4F9A-B5EA-F74AD49C5C3B}"/>
          </ac:spMkLst>
        </pc:spChg>
        <pc:spChg chg="del">
          <ac:chgData name="Tegischer Lukas" userId="f78daebb-0565-485c-bd0e-1cd035e796ff" providerId="ADAL" clId="{DA829E47-0D2C-46F9-AE98-14EB509BEAC3}" dt="2021-04-15T11:41:48.076" v="232" actId="478"/>
          <ac:spMkLst>
            <pc:docMk/>
            <pc:sldMk cId="3856789177" sldId="348"/>
            <ac:spMk id="21" creationId="{3B0BC816-7547-4267-B997-B6F3F291D784}"/>
          </ac:spMkLst>
        </pc:spChg>
        <pc:spChg chg="del">
          <ac:chgData name="Tegischer Lukas" userId="f78daebb-0565-485c-bd0e-1cd035e796ff" providerId="ADAL" clId="{DA829E47-0D2C-46F9-AE98-14EB509BEAC3}" dt="2021-04-15T11:41:51.346" v="233" actId="478"/>
          <ac:spMkLst>
            <pc:docMk/>
            <pc:sldMk cId="3856789177" sldId="348"/>
            <ac:spMk id="23" creationId="{8B780F10-C805-4F92-8DF7-53C934BC1052}"/>
          </ac:spMkLst>
        </pc:spChg>
        <pc:spChg chg="del">
          <ac:chgData name="Tegischer Lukas" userId="f78daebb-0565-485c-bd0e-1cd035e796ff" providerId="ADAL" clId="{DA829E47-0D2C-46F9-AE98-14EB509BEAC3}" dt="2021-04-15T11:41:51.346" v="233" actId="478"/>
          <ac:spMkLst>
            <pc:docMk/>
            <pc:sldMk cId="3856789177" sldId="348"/>
            <ac:spMk id="24" creationId="{533CF650-3EDD-4AC5-9AC3-A0950F8F1629}"/>
          </ac:spMkLst>
        </pc:spChg>
        <pc:spChg chg="add mod">
          <ac:chgData name="Tegischer Lukas" userId="f78daebb-0565-485c-bd0e-1cd035e796ff" providerId="ADAL" clId="{DA829E47-0D2C-46F9-AE98-14EB509BEAC3}" dt="2021-04-15T11:44:48.518" v="347" actId="1076"/>
          <ac:spMkLst>
            <pc:docMk/>
            <pc:sldMk cId="3856789177" sldId="348"/>
            <ac:spMk id="25" creationId="{2FC1A5B0-12AF-4C72-A0BD-ABEB68625075}"/>
          </ac:spMkLst>
        </pc:spChg>
        <pc:spChg chg="del">
          <ac:chgData name="Tegischer Lukas" userId="f78daebb-0565-485c-bd0e-1cd035e796ff" providerId="ADAL" clId="{DA829E47-0D2C-46F9-AE98-14EB509BEAC3}" dt="2021-04-15T11:41:51.346" v="233" actId="478"/>
          <ac:spMkLst>
            <pc:docMk/>
            <pc:sldMk cId="3856789177" sldId="348"/>
            <ac:spMk id="30" creationId="{D371F3B4-0529-4E54-9D92-5FD471601002}"/>
          </ac:spMkLst>
        </pc:spChg>
        <pc:spChg chg="del">
          <ac:chgData name="Tegischer Lukas" userId="f78daebb-0565-485c-bd0e-1cd035e796ff" providerId="ADAL" clId="{DA829E47-0D2C-46F9-AE98-14EB509BEAC3}" dt="2021-04-15T11:41:51.346" v="233" actId="478"/>
          <ac:spMkLst>
            <pc:docMk/>
            <pc:sldMk cId="3856789177" sldId="348"/>
            <ac:spMk id="31" creationId="{088008E1-512E-4E11-915F-1CB33F542B19}"/>
          </ac:spMkLst>
        </pc:spChg>
        <pc:spChg chg="add mod">
          <ac:chgData name="Tegischer Lukas" userId="f78daebb-0565-485c-bd0e-1cd035e796ff" providerId="ADAL" clId="{DA829E47-0D2C-46F9-AE98-14EB509BEAC3}" dt="2021-04-15T11:45:13.529" v="356" actId="1076"/>
          <ac:spMkLst>
            <pc:docMk/>
            <pc:sldMk cId="3856789177" sldId="348"/>
            <ac:spMk id="32" creationId="{DCE5CC1B-0AF6-4A66-8B70-B8ABA565AF17}"/>
          </ac:spMkLst>
        </pc:spChg>
        <pc:spChg chg="add mod">
          <ac:chgData name="Tegischer Lukas" userId="f78daebb-0565-485c-bd0e-1cd035e796ff" providerId="ADAL" clId="{DA829E47-0D2C-46F9-AE98-14EB509BEAC3}" dt="2021-04-15T11:44:42.243" v="345" actId="1076"/>
          <ac:spMkLst>
            <pc:docMk/>
            <pc:sldMk cId="3856789177" sldId="348"/>
            <ac:spMk id="33" creationId="{861C6723-3B8D-476D-AED5-CA246CA1B6EC}"/>
          </ac:spMkLst>
        </pc:spChg>
        <pc:spChg chg="add mod">
          <ac:chgData name="Tegischer Lukas" userId="f78daebb-0565-485c-bd0e-1cd035e796ff" providerId="ADAL" clId="{DA829E47-0D2C-46F9-AE98-14EB509BEAC3}" dt="2021-04-15T11:44:44.393" v="346" actId="1076"/>
          <ac:spMkLst>
            <pc:docMk/>
            <pc:sldMk cId="3856789177" sldId="348"/>
            <ac:spMk id="34" creationId="{ED73A3BA-BABC-475C-9087-8DC504868FF8}"/>
          </ac:spMkLst>
        </pc:spChg>
        <pc:spChg chg="add mod">
          <ac:chgData name="Tegischer Lukas" userId="f78daebb-0565-485c-bd0e-1cd035e796ff" providerId="ADAL" clId="{DA829E47-0D2C-46F9-AE98-14EB509BEAC3}" dt="2021-04-15T11:45:18.994" v="357" actId="1076"/>
          <ac:spMkLst>
            <pc:docMk/>
            <pc:sldMk cId="3856789177" sldId="348"/>
            <ac:spMk id="35" creationId="{585A6FBD-6B56-4B24-993C-68C32CA11B6D}"/>
          </ac:spMkLst>
        </pc:spChg>
        <pc:spChg chg="add mod">
          <ac:chgData name="Tegischer Lukas" userId="f78daebb-0565-485c-bd0e-1cd035e796ff" providerId="ADAL" clId="{DA829E47-0D2C-46F9-AE98-14EB509BEAC3}" dt="2021-04-15T11:45:01.952" v="353" actId="1076"/>
          <ac:spMkLst>
            <pc:docMk/>
            <pc:sldMk cId="3856789177" sldId="348"/>
            <ac:spMk id="36" creationId="{0314D8B0-0B4B-417E-B39B-FC83623B0FF3}"/>
          </ac:spMkLst>
        </pc:spChg>
        <pc:spChg chg="add mod">
          <ac:chgData name="Tegischer Lukas" userId="f78daebb-0565-485c-bd0e-1cd035e796ff" providerId="ADAL" clId="{DA829E47-0D2C-46F9-AE98-14EB509BEAC3}" dt="2021-04-15T11:45:43.742" v="366" actId="403"/>
          <ac:spMkLst>
            <pc:docMk/>
            <pc:sldMk cId="3856789177" sldId="348"/>
            <ac:spMk id="39" creationId="{9E7716E8-135F-48CA-8C0E-052B1D616E39}"/>
          </ac:spMkLst>
        </pc:spChg>
        <pc:picChg chg="del">
          <ac:chgData name="Tegischer Lukas" userId="f78daebb-0565-485c-bd0e-1cd035e796ff" providerId="ADAL" clId="{DA829E47-0D2C-46F9-AE98-14EB509BEAC3}" dt="2021-04-15T11:41:51.346" v="233" actId="478"/>
          <ac:picMkLst>
            <pc:docMk/>
            <pc:sldMk cId="3856789177" sldId="348"/>
            <ac:picMk id="17" creationId="{3B64B0DE-8C81-41E0-8598-CCDDF326C8BD}"/>
          </ac:picMkLst>
        </pc:picChg>
        <pc:picChg chg="del">
          <ac:chgData name="Tegischer Lukas" userId="f78daebb-0565-485c-bd0e-1cd035e796ff" providerId="ADAL" clId="{DA829E47-0D2C-46F9-AE98-14EB509BEAC3}" dt="2021-04-15T11:41:51.346" v="233" actId="478"/>
          <ac:picMkLst>
            <pc:docMk/>
            <pc:sldMk cId="3856789177" sldId="348"/>
            <ac:picMk id="18" creationId="{5AC0F304-7C69-4A73-8CA0-26D7535AB73B}"/>
          </ac:picMkLst>
        </pc:picChg>
        <pc:picChg chg="del">
          <ac:chgData name="Tegischer Lukas" userId="f78daebb-0565-485c-bd0e-1cd035e796ff" providerId="ADAL" clId="{DA829E47-0D2C-46F9-AE98-14EB509BEAC3}" dt="2021-04-15T11:41:51.346" v="233" actId="478"/>
          <ac:picMkLst>
            <pc:docMk/>
            <pc:sldMk cId="3856789177" sldId="348"/>
            <ac:picMk id="28" creationId="{70725338-9C96-4938-8E9E-FCD8BFE27F3E}"/>
          </ac:picMkLst>
        </pc:picChg>
        <pc:picChg chg="del">
          <ac:chgData name="Tegischer Lukas" userId="f78daebb-0565-485c-bd0e-1cd035e796ff" providerId="ADAL" clId="{DA829E47-0D2C-46F9-AE98-14EB509BEAC3}" dt="2021-04-15T11:41:51.346" v="233" actId="478"/>
          <ac:picMkLst>
            <pc:docMk/>
            <pc:sldMk cId="3856789177" sldId="348"/>
            <ac:picMk id="29" creationId="{6ADF929F-7926-4542-AABA-38AFD052993D}"/>
          </ac:picMkLst>
        </pc:picChg>
        <pc:picChg chg="add mod">
          <ac:chgData name="Tegischer Lukas" userId="f78daebb-0565-485c-bd0e-1cd035e796ff" providerId="ADAL" clId="{DA829E47-0D2C-46F9-AE98-14EB509BEAC3}" dt="2021-04-15T11:44:59.079" v="352" actId="1076"/>
          <ac:picMkLst>
            <pc:docMk/>
            <pc:sldMk cId="3856789177" sldId="348"/>
            <ac:picMk id="37" creationId="{3DC907F4-3785-4CA7-BCB4-E8D6314C6DFF}"/>
          </ac:picMkLst>
        </pc:picChg>
        <pc:picChg chg="add mod">
          <ac:chgData name="Tegischer Lukas" userId="f78daebb-0565-485c-bd0e-1cd035e796ff" providerId="ADAL" clId="{DA829E47-0D2C-46F9-AE98-14EB509BEAC3}" dt="2021-04-15T11:45:29.199" v="360" actId="14100"/>
          <ac:picMkLst>
            <pc:docMk/>
            <pc:sldMk cId="3856789177" sldId="348"/>
            <ac:picMk id="38" creationId="{9DE23DE3-1024-40DE-8F2E-7F75C128E372}"/>
          </ac:picMkLst>
        </pc:picChg>
        <pc:cxnChg chg="del">
          <ac:chgData name="Tegischer Lukas" userId="f78daebb-0565-485c-bd0e-1cd035e796ff" providerId="ADAL" clId="{DA829E47-0D2C-46F9-AE98-14EB509BEAC3}" dt="2021-04-15T11:41:51.346" v="233" actId="478"/>
          <ac:cxnSpMkLst>
            <pc:docMk/>
            <pc:sldMk cId="3856789177" sldId="348"/>
            <ac:cxnSpMk id="5" creationId="{50A7C611-2515-4F7A-8878-89F230D75A8C}"/>
          </ac:cxnSpMkLst>
        </pc:cxnChg>
        <pc:cxnChg chg="del">
          <ac:chgData name="Tegischer Lukas" userId="f78daebb-0565-485c-bd0e-1cd035e796ff" providerId="ADAL" clId="{DA829E47-0D2C-46F9-AE98-14EB509BEAC3}" dt="2021-04-15T11:41:51.346" v="233" actId="478"/>
          <ac:cxnSpMkLst>
            <pc:docMk/>
            <pc:sldMk cId="3856789177" sldId="348"/>
            <ac:cxnSpMk id="22" creationId="{C28E602D-77FB-457D-9D43-161D0BF88847}"/>
          </ac:cxnSpMkLst>
        </pc:cxnChg>
        <pc:cxnChg chg="add mod">
          <ac:chgData name="Tegischer Lukas" userId="f78daebb-0565-485c-bd0e-1cd035e796ff" providerId="ADAL" clId="{DA829E47-0D2C-46F9-AE98-14EB509BEAC3}" dt="2021-04-15T11:45:09.060" v="355" actId="1076"/>
          <ac:cxnSpMkLst>
            <pc:docMk/>
            <pc:sldMk cId="3856789177" sldId="348"/>
            <ac:cxnSpMk id="26" creationId="{99C5273E-517A-4987-96DC-2BAD7A02451F}"/>
          </ac:cxnSpMkLst>
        </pc:cxnChg>
        <pc:cxnChg chg="add mod">
          <ac:chgData name="Tegischer Lukas" userId="f78daebb-0565-485c-bd0e-1cd035e796ff" providerId="ADAL" clId="{DA829E47-0D2C-46F9-AE98-14EB509BEAC3}" dt="2021-04-15T11:43:40.598" v="323" actId="1076"/>
          <ac:cxnSpMkLst>
            <pc:docMk/>
            <pc:sldMk cId="3856789177" sldId="348"/>
            <ac:cxnSpMk id="27" creationId="{2901406F-7FEC-4512-A813-F14A6C5AEE14}"/>
          </ac:cxnSpMkLst>
        </pc:cxnChg>
      </pc:sldChg>
      <pc:sldChg chg="del">
        <pc:chgData name="Tegischer Lukas" userId="f78daebb-0565-485c-bd0e-1cd035e796ff" providerId="ADAL" clId="{DA829E47-0D2C-46F9-AE98-14EB509BEAC3}" dt="2021-04-15T11:36:12.726" v="30" actId="47"/>
        <pc:sldMkLst>
          <pc:docMk/>
          <pc:sldMk cId="4140350008" sldId="348"/>
        </pc:sldMkLst>
      </pc:sldChg>
      <pc:sldChg chg="addSp delSp modSp add mod addAnim delAnim modAnim">
        <pc:chgData name="Tegischer Lukas" userId="f78daebb-0565-485c-bd0e-1cd035e796ff" providerId="ADAL" clId="{DA829E47-0D2C-46F9-AE98-14EB509BEAC3}" dt="2021-04-15T11:48:33.487" v="529"/>
        <pc:sldMkLst>
          <pc:docMk/>
          <pc:sldMk cId="290873107" sldId="349"/>
        </pc:sldMkLst>
        <pc:spChg chg="mod">
          <ac:chgData name="Tegischer Lukas" userId="f78daebb-0565-485c-bd0e-1cd035e796ff" providerId="ADAL" clId="{DA829E47-0D2C-46F9-AE98-14EB509BEAC3}" dt="2021-04-15T11:46:31.180" v="405" actId="404"/>
          <ac:spMkLst>
            <pc:docMk/>
            <pc:sldMk cId="290873107" sldId="34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A829E47-0D2C-46F9-AE98-14EB509BEAC3}" dt="2021-04-15T11:47:58.323" v="507" actId="1076"/>
          <ac:spMkLst>
            <pc:docMk/>
            <pc:sldMk cId="290873107" sldId="349"/>
            <ac:spMk id="16" creationId="{0E57C615-4E22-4E59-84D3-9AE95DEFFC1C}"/>
          </ac:spMkLst>
        </pc:spChg>
        <pc:spChg chg="del">
          <ac:chgData name="Tegischer Lukas" userId="f78daebb-0565-485c-bd0e-1cd035e796ff" providerId="ADAL" clId="{DA829E47-0D2C-46F9-AE98-14EB509BEAC3}" dt="2021-04-15T11:46:43.848" v="406" actId="478"/>
          <ac:spMkLst>
            <pc:docMk/>
            <pc:sldMk cId="290873107" sldId="349"/>
            <ac:spMk id="25" creationId="{2FC1A5B0-12AF-4C72-A0BD-ABEB68625075}"/>
          </ac:spMkLst>
        </pc:spChg>
        <pc:spChg chg="del">
          <ac:chgData name="Tegischer Lukas" userId="f78daebb-0565-485c-bd0e-1cd035e796ff" providerId="ADAL" clId="{DA829E47-0D2C-46F9-AE98-14EB509BEAC3}" dt="2021-04-15T11:48:00.288" v="508" actId="478"/>
          <ac:spMkLst>
            <pc:docMk/>
            <pc:sldMk cId="290873107" sldId="349"/>
            <ac:spMk id="34" creationId="{ED73A3BA-BABC-475C-9087-8DC504868FF8}"/>
          </ac:spMkLst>
        </pc:spChg>
        <pc:spChg chg="del">
          <ac:chgData name="Tegischer Lukas" userId="f78daebb-0565-485c-bd0e-1cd035e796ff" providerId="ADAL" clId="{DA829E47-0D2C-46F9-AE98-14EB509BEAC3}" dt="2021-04-15T11:47:08.249" v="417" actId="478"/>
          <ac:spMkLst>
            <pc:docMk/>
            <pc:sldMk cId="290873107" sldId="349"/>
            <ac:spMk id="35" creationId="{585A6FBD-6B56-4B24-993C-68C32CA11B6D}"/>
          </ac:spMkLst>
        </pc:spChg>
        <pc:spChg chg="mod">
          <ac:chgData name="Tegischer Lukas" userId="f78daebb-0565-485c-bd0e-1cd035e796ff" providerId="ADAL" clId="{DA829E47-0D2C-46F9-AE98-14EB509BEAC3}" dt="2021-04-15T11:48:06.634" v="520" actId="1076"/>
          <ac:spMkLst>
            <pc:docMk/>
            <pc:sldMk cId="290873107" sldId="349"/>
            <ac:spMk id="36" creationId="{0314D8B0-0B4B-417E-B39B-FC83623B0FF3}"/>
          </ac:spMkLst>
        </pc:spChg>
        <pc:spChg chg="add del mod">
          <ac:chgData name="Tegischer Lukas" userId="f78daebb-0565-485c-bd0e-1cd035e796ff" providerId="ADAL" clId="{DA829E47-0D2C-46F9-AE98-14EB509BEAC3}" dt="2021-04-15T11:47:38.869" v="444" actId="1076"/>
          <ac:spMkLst>
            <pc:docMk/>
            <pc:sldMk cId="290873107" sldId="349"/>
            <ac:spMk id="39" creationId="{9E7716E8-135F-48CA-8C0E-052B1D616E39}"/>
          </ac:spMkLst>
        </pc:spChg>
        <pc:picChg chg="add mod">
          <ac:chgData name="Tegischer Lukas" userId="f78daebb-0565-485c-bd0e-1cd035e796ff" providerId="ADAL" clId="{DA829E47-0D2C-46F9-AE98-14EB509BEAC3}" dt="2021-04-15T11:47:16.596" v="423"/>
          <ac:picMkLst>
            <pc:docMk/>
            <pc:sldMk cId="290873107" sldId="349"/>
            <ac:picMk id="17" creationId="{1FC42529-B21E-4367-9E79-9AFF93C171E4}"/>
          </ac:picMkLst>
        </pc:picChg>
        <pc:picChg chg="add mod">
          <ac:chgData name="Tegischer Lukas" userId="f78daebb-0565-485c-bd0e-1cd035e796ff" providerId="ADAL" clId="{DA829E47-0D2C-46F9-AE98-14EB509BEAC3}" dt="2021-04-15T11:47:36.242" v="443" actId="1076"/>
          <ac:picMkLst>
            <pc:docMk/>
            <pc:sldMk cId="290873107" sldId="349"/>
            <ac:picMk id="18" creationId="{7826B49C-B6AE-4C34-BB01-BEB74EEEA68F}"/>
          </ac:picMkLst>
        </pc:picChg>
        <pc:picChg chg="add mod">
          <ac:chgData name="Tegischer Lukas" userId="f78daebb-0565-485c-bd0e-1cd035e796ff" providerId="ADAL" clId="{DA829E47-0D2C-46F9-AE98-14EB509BEAC3}" dt="2021-04-15T11:48:18.764" v="522" actId="1076"/>
          <ac:picMkLst>
            <pc:docMk/>
            <pc:sldMk cId="290873107" sldId="349"/>
            <ac:picMk id="19" creationId="{178154E1-5038-496B-B596-839B3A8D4E75}"/>
          </ac:picMkLst>
        </pc:picChg>
        <pc:picChg chg="del">
          <ac:chgData name="Tegischer Lukas" userId="f78daebb-0565-485c-bd0e-1cd035e796ff" providerId="ADAL" clId="{DA829E47-0D2C-46F9-AE98-14EB509BEAC3}" dt="2021-04-15T11:48:00.909" v="509" actId="478"/>
          <ac:picMkLst>
            <pc:docMk/>
            <pc:sldMk cId="290873107" sldId="349"/>
            <ac:picMk id="37" creationId="{3DC907F4-3785-4CA7-BCB4-E8D6314C6DFF}"/>
          </ac:picMkLst>
        </pc:picChg>
        <pc:picChg chg="add del">
          <ac:chgData name="Tegischer Lukas" userId="f78daebb-0565-485c-bd0e-1cd035e796ff" providerId="ADAL" clId="{DA829E47-0D2C-46F9-AE98-14EB509BEAC3}" dt="2021-04-15T11:47:25.137" v="436" actId="478"/>
          <ac:picMkLst>
            <pc:docMk/>
            <pc:sldMk cId="290873107" sldId="349"/>
            <ac:picMk id="38" creationId="{9DE23DE3-1024-40DE-8F2E-7F75C128E372}"/>
          </ac:picMkLst>
        </pc:picChg>
      </pc:sldChg>
      <pc:sldChg chg="del">
        <pc:chgData name="Tegischer Lukas" userId="f78daebb-0565-485c-bd0e-1cd035e796ff" providerId="ADAL" clId="{DA829E47-0D2C-46F9-AE98-14EB509BEAC3}" dt="2021-04-15T11:36:12.726" v="30" actId="47"/>
        <pc:sldMkLst>
          <pc:docMk/>
          <pc:sldMk cId="3355306469" sldId="34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068051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36452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59961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380180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52083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/>
              <p:cNvSpPr>
                <a:spLocks noGrp="1"/>
              </p:cNvSpPr>
              <p:nvPr>
                <p:ph type="title"/>
              </p:nvPr>
            </p:nvSpPr>
            <p:spPr>
              <a:xfrm>
                <a:off x="2158889" y="1771135"/>
                <a:ext cx="9394935" cy="2068438"/>
              </a:xfrm>
              <a:ln w="28575">
                <a:solidFill>
                  <a:schemeClr val="tx1"/>
                </a:solidFill>
              </a:ln>
            </p:spPr>
            <p:txBody>
              <a:bodyPr>
                <a:normAutofit/>
              </a:bodyPr>
              <a:lstStyle/>
              <a:p>
                <a:pPr algn="ctr"/>
                <a:r>
                  <a:rPr lang="de-AT" sz="4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Geraden im </a:t>
                </a:r>
                <a14:m>
                  <m:oMath xmlns:m="http://schemas.openxmlformats.org/officeDocument/2006/math">
                    <m:r>
                      <a:rPr lang="de-AT" sz="4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ℝ</m:t>
                    </m:r>
                    <m:r>
                      <a:rPr lang="de-AT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³</m:t>
                    </m:r>
                  </m:oMath>
                </a14:m>
                <a:br>
                  <a:rPr lang="de-AT" sz="4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lang="de-AT" sz="4000" b="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Lagebeziehungen</a:t>
                </a:r>
                <a:endParaRPr lang="de-AT" sz="2000" b="0" dirty="0">
                  <a:solidFill>
                    <a:srgbClr val="00B05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itel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158889" y="1771135"/>
                <a:ext cx="9394935" cy="2068438"/>
              </a:xfr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309153" y="555436"/>
                <a:ext cx="1157369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Lagebeziehungen von Geraden im </a:t>
                </a:r>
                <a14:m>
                  <m:oMath xmlns:m="http://schemas.openxmlformats.org/officeDocument/2006/math">
                    <m:r>
                      <a:rPr lang="de-AT" sz="32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ℝ</m:t>
                    </m:r>
                    <m:r>
                      <a:rPr lang="de-AT" sz="32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³</m:t>
                    </m:r>
                  </m:oMath>
                </a14:m>
                <a:endParaRPr lang="de-AT" sz="3200" b="1" u="sng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3" y="555436"/>
                <a:ext cx="11573693" cy="584775"/>
              </a:xfrm>
              <a:prstGeom prst="rect">
                <a:avLst/>
              </a:prstGeom>
              <a:blipFill>
                <a:blip r:embed="rId3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feld 14">
            <a:extLst>
              <a:ext uri="{FF2B5EF4-FFF2-40B4-BE49-F238E27FC236}">
                <a16:creationId xmlns:a16="http://schemas.microsoft.com/office/drawing/2014/main" id="{F7D3EE8C-6DB9-4C9D-B55E-3A3B029A8FC4}"/>
              </a:ext>
            </a:extLst>
          </p:cNvPr>
          <p:cNvSpPr txBox="1"/>
          <p:nvPr/>
        </p:nvSpPr>
        <p:spPr>
          <a:xfrm>
            <a:off x="2049099" y="1341201"/>
            <a:ext cx="3586481" cy="904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de-A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Fall</a:t>
            </a:r>
            <a:endParaRPr lang="de-AT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de-AT" sz="24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PARALLEL</a:t>
            </a:r>
            <a:endParaRPr lang="de-AT" sz="2400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F2DC95DB-A94B-4F3C-AFFE-AADEEABD42BD}"/>
              </a:ext>
            </a:extLst>
          </p:cNvPr>
          <p:cNvSpPr txBox="1"/>
          <p:nvPr/>
        </p:nvSpPr>
        <p:spPr>
          <a:xfrm>
            <a:off x="6556420" y="1341202"/>
            <a:ext cx="3586481" cy="904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de-A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Fall</a:t>
            </a:r>
            <a:endParaRPr lang="de-AT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de-AT" sz="24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</a:t>
            </a:r>
            <a:endParaRPr lang="de-AT" sz="2400" dirty="0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E47358C9-87AA-44E7-8C21-CC63407AD2CA}"/>
              </a:ext>
            </a:extLst>
          </p:cNvPr>
          <p:cNvSpPr txBox="1"/>
          <p:nvPr/>
        </p:nvSpPr>
        <p:spPr>
          <a:xfrm>
            <a:off x="1645920" y="5554617"/>
            <a:ext cx="415575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Die Geraden sind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(echt) parallel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und haben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keinen gemeinsamen Punkt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de-AT" dirty="0"/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F05264F4-30DF-4708-85BF-5B7B2529E01E}"/>
              </a:ext>
            </a:extLst>
          </p:cNvPr>
          <p:cNvSpPr txBox="1"/>
          <p:nvPr/>
        </p:nvSpPr>
        <p:spPr>
          <a:xfrm>
            <a:off x="6390325" y="5513895"/>
            <a:ext cx="415575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Die Geraden sind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identisch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und haben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unendlich viele Punkte gemeinsam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de-AT" dirty="0"/>
          </a:p>
        </p:txBody>
      </p:sp>
      <p:pic>
        <p:nvPicPr>
          <p:cNvPr id="21" name="Grafik 20">
            <a:extLst>
              <a:ext uri="{FF2B5EF4-FFF2-40B4-BE49-F238E27FC236}">
                <a16:creationId xmlns:a16="http://schemas.microsoft.com/office/drawing/2014/main" id="{7F74D1FF-AED8-4833-A664-66CC036984D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0663" t="9687" r="6989" b="36579"/>
          <a:stretch/>
        </p:blipFill>
        <p:spPr bwMode="auto">
          <a:xfrm>
            <a:off x="2209958" y="2447054"/>
            <a:ext cx="3027680" cy="282331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2" name="Grafik 21">
            <a:extLst>
              <a:ext uri="{FF2B5EF4-FFF2-40B4-BE49-F238E27FC236}">
                <a16:creationId xmlns:a16="http://schemas.microsoft.com/office/drawing/2014/main" id="{76B468D5-AD2F-47BF-AFF4-F97D38F01E1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8722" t="18984" r="15701" b="36256"/>
          <a:stretch/>
        </p:blipFill>
        <p:spPr bwMode="auto">
          <a:xfrm>
            <a:off x="7070770" y="2447056"/>
            <a:ext cx="2792042" cy="282331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6851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309153" y="555436"/>
                <a:ext cx="1157369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Lagebeziehungen von Geraden im </a:t>
                </a:r>
                <a14:m>
                  <m:oMath xmlns:m="http://schemas.openxmlformats.org/officeDocument/2006/math">
                    <m:r>
                      <a:rPr lang="de-AT" sz="32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ℝ</m:t>
                    </m:r>
                    <m:r>
                      <a:rPr lang="de-AT" sz="32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³</m:t>
                    </m:r>
                  </m:oMath>
                </a14:m>
                <a:endParaRPr lang="de-AT" sz="3200" b="1" u="sng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3" y="555436"/>
                <a:ext cx="11573693" cy="584775"/>
              </a:xfrm>
              <a:prstGeom prst="rect">
                <a:avLst/>
              </a:prstGeom>
              <a:blipFill>
                <a:blip r:embed="rId3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feld 14">
            <a:extLst>
              <a:ext uri="{FF2B5EF4-FFF2-40B4-BE49-F238E27FC236}">
                <a16:creationId xmlns:a16="http://schemas.microsoft.com/office/drawing/2014/main" id="{F7D3EE8C-6DB9-4C9D-B55E-3A3B029A8FC4}"/>
              </a:ext>
            </a:extLst>
          </p:cNvPr>
          <p:cNvSpPr txBox="1"/>
          <p:nvPr/>
        </p:nvSpPr>
        <p:spPr>
          <a:xfrm>
            <a:off x="1550985" y="1341202"/>
            <a:ext cx="3586481" cy="904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de-A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Fall</a:t>
            </a:r>
            <a:endParaRPr lang="de-AT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de-AT" sz="24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SCHNEIDEND</a:t>
            </a:r>
            <a:endParaRPr lang="de-AT" sz="2400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F2DC95DB-A94B-4F3C-AFFE-AADEEABD42BD}"/>
              </a:ext>
            </a:extLst>
          </p:cNvPr>
          <p:cNvSpPr txBox="1"/>
          <p:nvPr/>
        </p:nvSpPr>
        <p:spPr>
          <a:xfrm>
            <a:off x="6951534" y="1341203"/>
            <a:ext cx="3586481" cy="904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de-A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Fall</a:t>
            </a:r>
            <a:endParaRPr lang="de-AT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de-AT" sz="24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WINDSCHIEF</a:t>
            </a:r>
            <a:endParaRPr lang="de-AT" sz="2400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97D7959E-7E39-427D-83DE-A854E6C565DA}"/>
              </a:ext>
            </a:extLst>
          </p:cNvPr>
          <p:cNvSpPr txBox="1"/>
          <p:nvPr/>
        </p:nvSpPr>
        <p:spPr>
          <a:xfrm>
            <a:off x="886775" y="5431713"/>
            <a:ext cx="49149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Die Geraden sind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schneidend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und haben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genau einen</a:t>
            </a:r>
            <a:r>
              <a:rPr lang="de-AT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gemeinsamen</a:t>
            </a:r>
            <a:r>
              <a:rPr lang="de-AT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Schnittpunkt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de-AT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67709C0B-C3FD-4EAC-9501-8551EDCFD037}"/>
              </a:ext>
            </a:extLst>
          </p:cNvPr>
          <p:cNvSpPr txBox="1"/>
          <p:nvPr/>
        </p:nvSpPr>
        <p:spPr>
          <a:xfrm>
            <a:off x="6390325" y="5431714"/>
            <a:ext cx="47089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Die Geraden sind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nicht parallel</a:t>
            </a:r>
            <a:r>
              <a:rPr lang="de-AT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und haben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keinen gemeinsamen Punkt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de-AT" dirty="0"/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40B8CBC5-244C-4ED3-A460-E582A983A2F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6867" t="18055" r="28871" b="39142"/>
          <a:stretch/>
        </p:blipFill>
        <p:spPr bwMode="auto">
          <a:xfrm>
            <a:off x="1951990" y="2291402"/>
            <a:ext cx="2772410" cy="274549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19CD6891-C7B2-4197-8B15-26620F2A14A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5811" t="16373" r="23036" b="36205"/>
          <a:stretch/>
        </p:blipFill>
        <p:spPr bwMode="auto">
          <a:xfrm>
            <a:off x="7260144" y="2452138"/>
            <a:ext cx="2849056" cy="277350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14274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2" y="255428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Vorgehensweise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3B0BC816-7547-4267-B997-B6F3F291D784}"/>
              </a:ext>
            </a:extLst>
          </p:cNvPr>
          <p:cNvSpPr txBox="1"/>
          <p:nvPr/>
        </p:nvSpPr>
        <p:spPr>
          <a:xfrm>
            <a:off x="2418079" y="993020"/>
            <a:ext cx="735584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Schritt 1: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Sind die beiden Geraden </a:t>
            </a:r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parallel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zueinander? (Richtungsvektoren sind Vielfache!) </a:t>
            </a:r>
            <a:endParaRPr lang="de-AT" sz="2000" dirty="0"/>
          </a:p>
        </p:txBody>
      </p:sp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50A7C611-2515-4F7A-8878-89F230D75A8C}"/>
              </a:ext>
            </a:extLst>
          </p:cNvPr>
          <p:cNvCxnSpPr>
            <a:cxnSpLocks/>
          </p:cNvCxnSpPr>
          <p:nvPr/>
        </p:nvCxnSpPr>
        <p:spPr>
          <a:xfrm flipH="1">
            <a:off x="3021129" y="1779993"/>
            <a:ext cx="1778735" cy="62204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C28E602D-77FB-457D-9D43-161D0BF88847}"/>
              </a:ext>
            </a:extLst>
          </p:cNvPr>
          <p:cNvCxnSpPr>
            <a:cxnSpLocks/>
          </p:cNvCxnSpPr>
          <p:nvPr/>
        </p:nvCxnSpPr>
        <p:spPr>
          <a:xfrm>
            <a:off x="7228111" y="1735757"/>
            <a:ext cx="1651728" cy="66628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>
            <a:extLst>
              <a:ext uri="{FF2B5EF4-FFF2-40B4-BE49-F238E27FC236}">
                <a16:creationId xmlns:a16="http://schemas.microsoft.com/office/drawing/2014/main" id="{11095043-4596-4DBF-B653-FB8A71D70FBA}"/>
              </a:ext>
            </a:extLst>
          </p:cNvPr>
          <p:cNvSpPr txBox="1"/>
          <p:nvPr/>
        </p:nvSpPr>
        <p:spPr>
          <a:xfrm>
            <a:off x="2418079" y="2454356"/>
            <a:ext cx="6030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800" b="1" dirty="0"/>
              <a:t>JA</a:t>
            </a:r>
            <a:endParaRPr lang="de-AT" b="1" dirty="0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8B780F10-C805-4F92-8DF7-53C934BC1052}"/>
              </a:ext>
            </a:extLst>
          </p:cNvPr>
          <p:cNvSpPr txBox="1"/>
          <p:nvPr/>
        </p:nvSpPr>
        <p:spPr>
          <a:xfrm>
            <a:off x="8498839" y="2558971"/>
            <a:ext cx="10668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800" b="1" dirty="0"/>
              <a:t>NEIN</a:t>
            </a:r>
            <a:endParaRPr lang="de-AT" b="1" dirty="0"/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3B64B0DE-8C81-41E0-8598-CCDDF326C8B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663" t="9687" r="6989" b="36579"/>
          <a:stretch/>
        </p:blipFill>
        <p:spPr bwMode="auto">
          <a:xfrm>
            <a:off x="513238" y="3155489"/>
            <a:ext cx="2325311" cy="216835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5AC0F304-7C69-4A73-8CA0-26D7535AB73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8722" t="18984" r="15701" b="36256"/>
          <a:stretch/>
        </p:blipFill>
        <p:spPr bwMode="auto">
          <a:xfrm>
            <a:off x="3143048" y="3149448"/>
            <a:ext cx="2150311" cy="217439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0" name="Textfeld 19">
            <a:extLst>
              <a:ext uri="{FF2B5EF4-FFF2-40B4-BE49-F238E27FC236}">
                <a16:creationId xmlns:a16="http://schemas.microsoft.com/office/drawing/2014/main" id="{B14A2EFE-7935-4F9A-B5EA-F74AD49C5C3B}"/>
              </a:ext>
            </a:extLst>
          </p:cNvPr>
          <p:cNvSpPr txBox="1"/>
          <p:nvPr/>
        </p:nvSpPr>
        <p:spPr>
          <a:xfrm>
            <a:off x="309152" y="5631934"/>
            <a:ext cx="16662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PARALLEL</a:t>
            </a:r>
            <a:endParaRPr lang="de-AT" dirty="0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533CF650-3EDD-4AC5-9AC3-A0950F8F1629}"/>
              </a:ext>
            </a:extLst>
          </p:cNvPr>
          <p:cNvSpPr txBox="1"/>
          <p:nvPr/>
        </p:nvSpPr>
        <p:spPr>
          <a:xfrm>
            <a:off x="3286032" y="5631934"/>
            <a:ext cx="16662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</a:t>
            </a:r>
            <a:endParaRPr lang="de-AT" dirty="0"/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70725338-9C96-4938-8E9E-FCD8BFE27F3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6867" t="18055" r="28871" b="39142"/>
          <a:stretch/>
        </p:blipFill>
        <p:spPr bwMode="auto">
          <a:xfrm>
            <a:off x="6670223" y="3186666"/>
            <a:ext cx="2150310" cy="212943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9" name="Grafik 28">
            <a:extLst>
              <a:ext uri="{FF2B5EF4-FFF2-40B4-BE49-F238E27FC236}">
                <a16:creationId xmlns:a16="http://schemas.microsoft.com/office/drawing/2014/main" id="{6ADF929F-7926-4542-AABA-38AFD052993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5811" t="16373" r="23036" b="36205"/>
          <a:stretch/>
        </p:blipFill>
        <p:spPr bwMode="auto">
          <a:xfrm>
            <a:off x="9465545" y="3140005"/>
            <a:ext cx="2235372" cy="217609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0" name="Textfeld 29">
            <a:extLst>
              <a:ext uri="{FF2B5EF4-FFF2-40B4-BE49-F238E27FC236}">
                <a16:creationId xmlns:a16="http://schemas.microsoft.com/office/drawing/2014/main" id="{D371F3B4-0529-4E54-9D92-5FD471601002}"/>
              </a:ext>
            </a:extLst>
          </p:cNvPr>
          <p:cNvSpPr txBox="1"/>
          <p:nvPr/>
        </p:nvSpPr>
        <p:spPr>
          <a:xfrm>
            <a:off x="6795054" y="5631934"/>
            <a:ext cx="19006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SCHNEIDEND</a:t>
            </a:r>
            <a:endParaRPr lang="de-AT" dirty="0"/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088008E1-512E-4E11-915F-1CB33F542B19}"/>
              </a:ext>
            </a:extLst>
          </p:cNvPr>
          <p:cNvSpPr txBox="1"/>
          <p:nvPr/>
        </p:nvSpPr>
        <p:spPr>
          <a:xfrm>
            <a:off x="9632907" y="5631934"/>
            <a:ext cx="19006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WINDSCHIEF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37307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3" grpId="0"/>
      <p:bldP spid="20" grpId="0"/>
      <p:bldP spid="24" grpId="0"/>
      <p:bldP spid="30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2" y="255428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Richtungsvektoren sind parallel -&gt; PARALLEL oder IDENT</a:t>
            </a:r>
            <a:endParaRPr lang="de-AT" sz="28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2FC1A5B0-12AF-4C72-A0BD-ABEB68625075}"/>
                  </a:ext>
                </a:extLst>
              </p:cNvPr>
              <p:cNvSpPr txBox="1"/>
              <p:nvPr/>
            </p:nvSpPr>
            <p:spPr>
              <a:xfrm>
                <a:off x="548640" y="959932"/>
                <a:ext cx="9591040" cy="7472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Schritt 2:</a:t>
                </a:r>
                <a:r>
                  <a:rPr lang="de-AT" sz="20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Bilde den Vektor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AT" sz="2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accPr>
                      <m:e>
                        <m:r>
                          <a:rPr lang="de-AT" sz="2000" b="1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𝑮𝑯</m:t>
                        </m:r>
                      </m:e>
                    </m:acc>
                    <m:r>
                      <a:rPr lang="de-AT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zwischen zwei Punkten von g und h. Überprüfe, ob dieser Vektor zu den beiden </a:t>
                </a:r>
                <a:r>
                  <a:rPr lang="de-AT" sz="2000" b="1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Geraden</a:t>
                </a: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b="1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parallel</a:t>
                </a: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ist oder nicht!</a:t>
                </a:r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2FC1A5B0-12AF-4C72-A0BD-ABEB686250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" y="959932"/>
                <a:ext cx="9591040" cy="747256"/>
              </a:xfrm>
              <a:prstGeom prst="rect">
                <a:avLst/>
              </a:prstGeom>
              <a:blipFill>
                <a:blip r:embed="rId4"/>
                <a:stretch>
                  <a:fillRect b="-1382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Gerade Verbindung mit Pfeil 25">
            <a:extLst>
              <a:ext uri="{FF2B5EF4-FFF2-40B4-BE49-F238E27FC236}">
                <a16:creationId xmlns:a16="http://schemas.microsoft.com/office/drawing/2014/main" id="{99C5273E-517A-4987-96DC-2BAD7A02451F}"/>
              </a:ext>
            </a:extLst>
          </p:cNvPr>
          <p:cNvCxnSpPr>
            <a:cxnSpLocks/>
          </p:cNvCxnSpPr>
          <p:nvPr/>
        </p:nvCxnSpPr>
        <p:spPr>
          <a:xfrm flipH="1">
            <a:off x="2789989" y="1790454"/>
            <a:ext cx="1778736" cy="59961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>
            <a:extLst>
              <a:ext uri="{FF2B5EF4-FFF2-40B4-BE49-F238E27FC236}">
                <a16:creationId xmlns:a16="http://schemas.microsoft.com/office/drawing/2014/main" id="{2901406F-7FEC-4512-A813-F14A6C5AEE14}"/>
              </a:ext>
            </a:extLst>
          </p:cNvPr>
          <p:cNvCxnSpPr>
            <a:cxnSpLocks/>
          </p:cNvCxnSpPr>
          <p:nvPr/>
        </p:nvCxnSpPr>
        <p:spPr>
          <a:xfrm>
            <a:off x="6963952" y="1820121"/>
            <a:ext cx="1651728" cy="66628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feld 31">
            <a:extLst>
              <a:ext uri="{FF2B5EF4-FFF2-40B4-BE49-F238E27FC236}">
                <a16:creationId xmlns:a16="http://schemas.microsoft.com/office/drawing/2014/main" id="{DCE5CC1B-0AF6-4A66-8B70-B8ABA565AF17}"/>
              </a:ext>
            </a:extLst>
          </p:cNvPr>
          <p:cNvSpPr txBox="1"/>
          <p:nvPr/>
        </p:nvSpPr>
        <p:spPr>
          <a:xfrm>
            <a:off x="2153920" y="2463976"/>
            <a:ext cx="6030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800" b="1" dirty="0"/>
              <a:t>JA</a:t>
            </a:r>
            <a:endParaRPr lang="de-AT" b="1" dirty="0"/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861C6723-3B8D-476D-AED5-CA246CA1B6EC}"/>
              </a:ext>
            </a:extLst>
          </p:cNvPr>
          <p:cNvSpPr txBox="1"/>
          <p:nvPr/>
        </p:nvSpPr>
        <p:spPr>
          <a:xfrm>
            <a:off x="8082279" y="2567377"/>
            <a:ext cx="10668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800" b="1" dirty="0"/>
              <a:t>NEIN</a:t>
            </a:r>
            <a:endParaRPr lang="de-AT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feld 33">
                <a:extLst>
                  <a:ext uri="{FF2B5EF4-FFF2-40B4-BE49-F238E27FC236}">
                    <a16:creationId xmlns:a16="http://schemas.microsoft.com/office/drawing/2014/main" id="{ED73A3BA-BABC-475C-9087-8DC504868FF8}"/>
                  </a:ext>
                </a:extLst>
              </p:cNvPr>
              <p:cNvSpPr txBox="1"/>
              <p:nvPr/>
            </p:nvSpPr>
            <p:spPr>
              <a:xfrm>
                <a:off x="6654746" y="3111750"/>
                <a:ext cx="4226560" cy="7760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  <a:spcAft>
                    <a:spcPts val="600"/>
                  </a:spcAft>
                </a:pP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Der Vektor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accPr>
                      <m:e>
                        <m:r>
                          <a:rPr lang="de-AT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𝐺𝐻</m:t>
                        </m:r>
                      </m:e>
                    </m:acc>
                  </m:oMath>
                </a14:m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ist </a:t>
                </a:r>
                <a:r>
                  <a:rPr lang="de-AT" sz="1800" b="1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nicht parallel</a:t>
                </a: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zu den </a:t>
                </a:r>
                <a:r>
                  <a:rPr lang="de-AT" sz="1800" b="1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Richtungsvektoren</a:t>
                </a: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von g und h.</a:t>
                </a:r>
                <a:endParaRPr lang="de-AT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4" name="Textfeld 33">
                <a:extLst>
                  <a:ext uri="{FF2B5EF4-FFF2-40B4-BE49-F238E27FC236}">
                    <a16:creationId xmlns:a16="http://schemas.microsoft.com/office/drawing/2014/main" id="{ED73A3BA-BABC-475C-9087-8DC504868F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4746" y="3111750"/>
                <a:ext cx="4226560" cy="776046"/>
              </a:xfrm>
              <a:prstGeom prst="rect">
                <a:avLst/>
              </a:prstGeom>
              <a:blipFill>
                <a:blip r:embed="rId5"/>
                <a:stretch>
                  <a:fillRect b="-1093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feld 34">
                <a:extLst>
                  <a:ext uri="{FF2B5EF4-FFF2-40B4-BE49-F238E27FC236}">
                    <a16:creationId xmlns:a16="http://schemas.microsoft.com/office/drawing/2014/main" id="{585A6FBD-6B56-4B24-993C-68C32CA11B6D}"/>
                  </a:ext>
                </a:extLst>
              </p:cNvPr>
              <p:cNvSpPr txBox="1"/>
              <p:nvPr/>
            </p:nvSpPr>
            <p:spPr>
              <a:xfrm>
                <a:off x="443765" y="3040977"/>
                <a:ext cx="4226560" cy="7760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  <a:spcAft>
                    <a:spcPts val="600"/>
                  </a:spcAft>
                </a:pP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Der Vektor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accPr>
                      <m:e>
                        <m:r>
                          <a:rPr lang="de-AT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𝐺𝐻</m:t>
                        </m:r>
                      </m:e>
                    </m:acc>
                  </m:oMath>
                </a14:m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ist </a:t>
                </a:r>
                <a:r>
                  <a:rPr lang="de-AT" sz="1800" b="1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parallel</a:t>
                </a: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zu den </a:t>
                </a:r>
                <a:r>
                  <a:rPr lang="de-AT" sz="1800" b="1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Richtungsvektoren</a:t>
                </a: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von g und h.</a:t>
                </a:r>
                <a:endParaRPr lang="de-AT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5" name="Textfeld 34">
                <a:extLst>
                  <a:ext uri="{FF2B5EF4-FFF2-40B4-BE49-F238E27FC236}">
                    <a16:creationId xmlns:a16="http://schemas.microsoft.com/office/drawing/2014/main" id="{585A6FBD-6B56-4B24-993C-68C32CA11B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765" y="3040977"/>
                <a:ext cx="4226560" cy="776046"/>
              </a:xfrm>
              <a:prstGeom prst="rect">
                <a:avLst/>
              </a:prstGeom>
              <a:blipFill>
                <a:blip r:embed="rId6"/>
                <a:stretch>
                  <a:fillRect b="-1181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feld 35">
            <a:extLst>
              <a:ext uri="{FF2B5EF4-FFF2-40B4-BE49-F238E27FC236}">
                <a16:creationId xmlns:a16="http://schemas.microsoft.com/office/drawing/2014/main" id="{0314D8B0-0B4B-417E-B39B-FC83623B0FF3}"/>
              </a:ext>
            </a:extLst>
          </p:cNvPr>
          <p:cNvSpPr txBox="1"/>
          <p:nvPr/>
        </p:nvSpPr>
        <p:spPr>
          <a:xfrm>
            <a:off x="9682480" y="4938415"/>
            <a:ext cx="25095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Lagebeziehung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</a:p>
          <a:p>
            <a:pPr algn="ctr"/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de-A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PARALLEL</a:t>
            </a:r>
            <a:endParaRPr lang="de-AT" sz="2000" dirty="0"/>
          </a:p>
        </p:txBody>
      </p:sp>
      <p:pic>
        <p:nvPicPr>
          <p:cNvPr id="37" name="Grafik 36">
            <a:extLst>
              <a:ext uri="{FF2B5EF4-FFF2-40B4-BE49-F238E27FC236}">
                <a16:creationId xmlns:a16="http://schemas.microsoft.com/office/drawing/2014/main" id="{3DC907F4-3785-4CA7-BCB4-E8D6314C6DFF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27181" t="6472" r="7831" b="42755"/>
          <a:stretch/>
        </p:blipFill>
        <p:spPr bwMode="auto">
          <a:xfrm>
            <a:off x="6963952" y="3950786"/>
            <a:ext cx="2743254" cy="269035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8" name="Grafik 37">
            <a:extLst>
              <a:ext uri="{FF2B5EF4-FFF2-40B4-BE49-F238E27FC236}">
                <a16:creationId xmlns:a16="http://schemas.microsoft.com/office/drawing/2014/main" id="{9DE23DE3-1024-40DE-8F2E-7F75C128E372}"/>
              </a:ext>
            </a:extLst>
          </p:cNvPr>
          <p:cNvPicPr/>
          <p:nvPr/>
        </p:nvPicPr>
        <p:blipFill rotWithShape="1">
          <a:blip r:embed="rId8"/>
          <a:srcRect l="19997" t="23149" r="23613" b="36161"/>
          <a:stretch/>
        </p:blipFill>
        <p:spPr bwMode="auto">
          <a:xfrm>
            <a:off x="862012" y="4145280"/>
            <a:ext cx="2551748" cy="23321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9" name="Textfeld 38">
            <a:extLst>
              <a:ext uri="{FF2B5EF4-FFF2-40B4-BE49-F238E27FC236}">
                <a16:creationId xmlns:a16="http://schemas.microsoft.com/office/drawing/2014/main" id="{9E7716E8-135F-48CA-8C0E-052B1D616E39}"/>
              </a:ext>
            </a:extLst>
          </p:cNvPr>
          <p:cNvSpPr txBox="1"/>
          <p:nvPr/>
        </p:nvSpPr>
        <p:spPr>
          <a:xfrm>
            <a:off x="3159760" y="4827646"/>
            <a:ext cx="228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Lagebeziehung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</a:p>
          <a:p>
            <a:pPr algn="ctr"/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de-A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IDENTISCH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3856789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/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2" y="255428"/>
            <a:ext cx="115736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Richtungsvektoren sind nicht parallel -&gt; SCHNEIDEND oder WINDSCHIEF</a:t>
            </a:r>
            <a:endParaRPr lang="de-AT" sz="24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6" name="Gerade Verbindung mit Pfeil 25">
            <a:extLst>
              <a:ext uri="{FF2B5EF4-FFF2-40B4-BE49-F238E27FC236}">
                <a16:creationId xmlns:a16="http://schemas.microsoft.com/office/drawing/2014/main" id="{99C5273E-517A-4987-96DC-2BAD7A02451F}"/>
              </a:ext>
            </a:extLst>
          </p:cNvPr>
          <p:cNvCxnSpPr>
            <a:cxnSpLocks/>
          </p:cNvCxnSpPr>
          <p:nvPr/>
        </p:nvCxnSpPr>
        <p:spPr>
          <a:xfrm flipH="1">
            <a:off x="2789989" y="1790454"/>
            <a:ext cx="1778736" cy="59961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>
            <a:extLst>
              <a:ext uri="{FF2B5EF4-FFF2-40B4-BE49-F238E27FC236}">
                <a16:creationId xmlns:a16="http://schemas.microsoft.com/office/drawing/2014/main" id="{2901406F-7FEC-4512-A813-F14A6C5AEE14}"/>
              </a:ext>
            </a:extLst>
          </p:cNvPr>
          <p:cNvCxnSpPr>
            <a:cxnSpLocks/>
          </p:cNvCxnSpPr>
          <p:nvPr/>
        </p:nvCxnSpPr>
        <p:spPr>
          <a:xfrm>
            <a:off x="6963952" y="1820121"/>
            <a:ext cx="1651728" cy="66628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feld 31">
            <a:extLst>
              <a:ext uri="{FF2B5EF4-FFF2-40B4-BE49-F238E27FC236}">
                <a16:creationId xmlns:a16="http://schemas.microsoft.com/office/drawing/2014/main" id="{DCE5CC1B-0AF6-4A66-8B70-B8ABA565AF17}"/>
              </a:ext>
            </a:extLst>
          </p:cNvPr>
          <p:cNvSpPr txBox="1"/>
          <p:nvPr/>
        </p:nvSpPr>
        <p:spPr>
          <a:xfrm>
            <a:off x="2153920" y="2463976"/>
            <a:ext cx="6030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800" b="1" dirty="0"/>
              <a:t>JA</a:t>
            </a:r>
            <a:endParaRPr lang="de-AT" b="1" dirty="0"/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861C6723-3B8D-476D-AED5-CA246CA1B6EC}"/>
              </a:ext>
            </a:extLst>
          </p:cNvPr>
          <p:cNvSpPr txBox="1"/>
          <p:nvPr/>
        </p:nvSpPr>
        <p:spPr>
          <a:xfrm>
            <a:off x="8082279" y="2567377"/>
            <a:ext cx="10668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800" b="1" dirty="0"/>
              <a:t>NEIN</a:t>
            </a:r>
            <a:endParaRPr lang="de-AT" b="1" dirty="0"/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0314D8B0-0B4B-417E-B39B-FC83623B0FF3}"/>
              </a:ext>
            </a:extLst>
          </p:cNvPr>
          <p:cNvSpPr txBox="1"/>
          <p:nvPr/>
        </p:nvSpPr>
        <p:spPr>
          <a:xfrm>
            <a:off x="9478905" y="4207420"/>
            <a:ext cx="25095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Lagebeziehung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</a:p>
          <a:p>
            <a:pPr algn="ctr"/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de-A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WINDSCHIEF</a:t>
            </a:r>
            <a:endParaRPr lang="de-AT" sz="2000" dirty="0"/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9E7716E8-135F-48CA-8C0E-052B1D616E39}"/>
              </a:ext>
            </a:extLst>
          </p:cNvPr>
          <p:cNvSpPr txBox="1"/>
          <p:nvPr/>
        </p:nvSpPr>
        <p:spPr>
          <a:xfrm>
            <a:off x="3169920" y="4207420"/>
            <a:ext cx="228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Lagebeziehung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</a:p>
          <a:p>
            <a:pPr algn="ctr"/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de-A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SCHNEIDEND</a:t>
            </a:r>
            <a:endParaRPr lang="de-AT" sz="2000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0E57C615-4E22-4E59-84D3-9AE95DEFFC1C}"/>
              </a:ext>
            </a:extLst>
          </p:cNvPr>
          <p:cNvSpPr txBox="1"/>
          <p:nvPr/>
        </p:nvSpPr>
        <p:spPr>
          <a:xfrm>
            <a:off x="2184565" y="1098018"/>
            <a:ext cx="782286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2:</a:t>
            </a:r>
            <a:r>
              <a:rPr lang="de-AT" sz="2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Haben die beiden Geraden einen gemeinsamen Schnittpunkt?</a:t>
            </a:r>
            <a:endParaRPr lang="de-AT" sz="2000" dirty="0"/>
          </a:p>
        </p:txBody>
      </p:sp>
      <p:pic>
        <p:nvPicPr>
          <p:cNvPr id="18" name="Grafik 17">
            <a:extLst>
              <a:ext uri="{FF2B5EF4-FFF2-40B4-BE49-F238E27FC236}">
                <a16:creationId xmlns:a16="http://schemas.microsoft.com/office/drawing/2014/main" id="{7826B49C-B6AE-4C34-BB01-BEB74EEEA68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867" t="18055" r="28871" b="39142"/>
          <a:stretch/>
        </p:blipFill>
        <p:spPr bwMode="auto">
          <a:xfrm>
            <a:off x="522565" y="3140776"/>
            <a:ext cx="2869029" cy="284117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178154E1-5038-496B-B596-839B3A8D4E7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5811" t="16373" r="23036" b="36205"/>
          <a:stretch/>
        </p:blipFill>
        <p:spPr bwMode="auto">
          <a:xfrm>
            <a:off x="6629849" y="3272205"/>
            <a:ext cx="2849056" cy="277350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0873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6" grpId="0"/>
      <p:bldP spid="3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207</Words>
  <Application>Microsoft Office PowerPoint</Application>
  <PresentationFormat>Breitbild</PresentationFormat>
  <Paragraphs>47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4" baseType="lpstr">
      <vt:lpstr>Arial Black</vt:lpstr>
      <vt:lpstr>Calibri</vt:lpstr>
      <vt:lpstr>Cambria Math</vt:lpstr>
      <vt:lpstr>Georgia</vt:lpstr>
      <vt:lpstr>Times New Roman</vt:lpstr>
      <vt:lpstr>Trebuchet MS</vt:lpstr>
      <vt:lpstr>Wingdings</vt:lpstr>
      <vt:lpstr>Holzart</vt:lpstr>
      <vt:lpstr>Geraden im R³ Lagebeziehungen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104</cp:revision>
  <dcterms:created xsi:type="dcterms:W3CDTF">2020-04-09T06:13:57Z</dcterms:created>
  <dcterms:modified xsi:type="dcterms:W3CDTF">2022-11-04T11:16:43Z</dcterms:modified>
</cp:coreProperties>
</file>