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48" r:id="rId3"/>
    <p:sldId id="364" r:id="rId4"/>
    <p:sldId id="385" r:id="rId5"/>
    <p:sldId id="371" r:id="rId6"/>
    <p:sldId id="372" r:id="rId7"/>
    <p:sldId id="370" r:id="rId8"/>
    <p:sldId id="373" r:id="rId9"/>
    <p:sldId id="374" r:id="rId10"/>
    <p:sldId id="379" r:id="rId11"/>
    <p:sldId id="380" r:id="rId12"/>
    <p:sldId id="376" r:id="rId13"/>
    <p:sldId id="381" r:id="rId14"/>
    <p:sldId id="377" r:id="rId15"/>
    <p:sldId id="37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0CCE885D-85C8-4B6A-BE85-1FCE7729EB9B}"/>
    <pc:docChg chg="undo custSel addSld delSld modSld sldOrd">
      <pc:chgData name="Tegischer Lukas" userId="f78daebb-0565-485c-bd0e-1cd035e796ff" providerId="ADAL" clId="{0CCE885D-85C8-4B6A-BE85-1FCE7729EB9B}" dt="2022-04-24T17:50:30.831" v="1085" actId="1076"/>
      <pc:docMkLst>
        <pc:docMk/>
      </pc:docMkLst>
      <pc:sldChg chg="modSp mod">
        <pc:chgData name="Tegischer Lukas" userId="f78daebb-0565-485c-bd0e-1cd035e796ff" providerId="ADAL" clId="{0CCE885D-85C8-4B6A-BE85-1FCE7729EB9B}" dt="2022-04-10T17:17:51.346" v="200" actId="113"/>
        <pc:sldMkLst>
          <pc:docMk/>
          <pc:sldMk cId="336392357" sldId="256"/>
        </pc:sldMkLst>
        <pc:spChg chg="mod">
          <ac:chgData name="Tegischer Lukas" userId="f78daebb-0565-485c-bd0e-1cd035e796ff" providerId="ADAL" clId="{0CCE885D-85C8-4B6A-BE85-1FCE7729EB9B}" dt="2022-04-10T17:17:51.346" v="200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0CCE885D-85C8-4B6A-BE85-1FCE7729EB9B}" dt="2022-04-24T17:39:34.501" v="989"/>
        <pc:sldMkLst>
          <pc:docMk/>
          <pc:sldMk cId="3785642135" sldId="348"/>
        </pc:sldMkLst>
        <pc:spChg chg="mod">
          <ac:chgData name="Tegischer Lukas" userId="f78daebb-0565-485c-bd0e-1cd035e796ff" providerId="ADAL" clId="{0CCE885D-85C8-4B6A-BE85-1FCE7729EB9B}" dt="2022-04-10T17:18:07.533" v="231" actId="1076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0CCE885D-85C8-4B6A-BE85-1FCE7729EB9B}" dt="2022-04-10T17:21:41.056" v="299" actId="1076"/>
          <ac:spMkLst>
            <pc:docMk/>
            <pc:sldMk cId="3785642135" sldId="348"/>
            <ac:spMk id="8" creationId="{443168E3-9A22-41F4-AE59-4E47298EE416}"/>
          </ac:spMkLst>
        </pc:spChg>
        <pc:spChg chg="del">
          <ac:chgData name="Tegischer Lukas" userId="f78daebb-0565-485c-bd0e-1cd035e796ff" providerId="ADAL" clId="{0CCE885D-85C8-4B6A-BE85-1FCE7729EB9B}" dt="2022-04-10T17:18:08.609" v="232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0CCE885D-85C8-4B6A-BE85-1FCE7729EB9B}" dt="2022-04-10T17:18:09.317" v="233" actId="478"/>
          <ac:spMkLst>
            <pc:docMk/>
            <pc:sldMk cId="3785642135" sldId="348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0CCE885D-85C8-4B6A-BE85-1FCE7729EB9B}" dt="2022-04-10T17:20:28.040" v="262" actId="1076"/>
          <ac:picMkLst>
            <pc:docMk/>
            <pc:sldMk cId="3785642135" sldId="348"/>
            <ac:picMk id="6" creationId="{8E740769-201B-4793-9484-69F1A58E8CBE}"/>
          </ac:picMkLst>
        </pc:picChg>
      </pc:sldChg>
      <pc:sldChg chg="addSp delSp modSp mod delAnim modAnim">
        <pc:chgData name="Tegischer Lukas" userId="f78daebb-0565-485c-bd0e-1cd035e796ff" providerId="ADAL" clId="{0CCE885D-85C8-4B6A-BE85-1FCE7729EB9B}" dt="2022-04-24T17:44:50.921" v="997" actId="22"/>
        <pc:sldMkLst>
          <pc:docMk/>
          <pc:sldMk cId="901146677" sldId="364"/>
        </pc:sldMkLst>
        <pc:spChg chg="del">
          <ac:chgData name="Tegischer Lukas" userId="f78daebb-0565-485c-bd0e-1cd035e796ff" providerId="ADAL" clId="{0CCE885D-85C8-4B6A-BE85-1FCE7729EB9B}" dt="2022-04-10T17:23:26.293" v="306" actId="478"/>
          <ac:spMkLst>
            <pc:docMk/>
            <pc:sldMk cId="901146677" sldId="364"/>
            <ac:spMk id="4" creationId="{C427B5BC-E2AB-4596-857C-DA06F86C68EB}"/>
          </ac:spMkLst>
        </pc:spChg>
        <pc:spChg chg="add del">
          <ac:chgData name="Tegischer Lukas" userId="f78daebb-0565-485c-bd0e-1cd035e796ff" providerId="ADAL" clId="{0CCE885D-85C8-4B6A-BE85-1FCE7729EB9B}" dt="2022-04-24T17:44:50.921" v="997" actId="22"/>
          <ac:spMkLst>
            <pc:docMk/>
            <pc:sldMk cId="901146677" sldId="364"/>
            <ac:spMk id="8" creationId="{F18562B0-4A8D-4AF2-B2CA-328B4B95C678}"/>
          </ac:spMkLst>
        </pc:spChg>
        <pc:spChg chg="del">
          <ac:chgData name="Tegischer Lukas" userId="f78daebb-0565-485c-bd0e-1cd035e796ff" providerId="ADAL" clId="{0CCE885D-85C8-4B6A-BE85-1FCE7729EB9B}" dt="2022-04-10T17:23:25.808" v="305" actId="478"/>
          <ac:spMkLst>
            <pc:docMk/>
            <pc:sldMk cId="901146677" sldId="364"/>
            <ac:spMk id="9" creationId="{FD0EEC13-E1C9-4499-8CED-D9B6409C2681}"/>
          </ac:spMkLst>
        </pc:spChg>
        <pc:spChg chg="del">
          <ac:chgData name="Tegischer Lukas" userId="f78daebb-0565-485c-bd0e-1cd035e796ff" providerId="ADAL" clId="{0CCE885D-85C8-4B6A-BE85-1FCE7729EB9B}" dt="2022-04-10T17:23:24.770" v="304" actId="478"/>
          <ac:spMkLst>
            <pc:docMk/>
            <pc:sldMk cId="901146677" sldId="364"/>
            <ac:spMk id="11" creationId="{77E8B16B-57FA-4C8D-AD35-5CB2C4F4804E}"/>
          </ac:spMkLst>
        </pc:spChg>
        <pc:spChg chg="add mod">
          <ac:chgData name="Tegischer Lukas" userId="f78daebb-0565-485c-bd0e-1cd035e796ff" providerId="ADAL" clId="{0CCE885D-85C8-4B6A-BE85-1FCE7729EB9B}" dt="2022-04-10T17:23:32.087" v="310" actId="14100"/>
          <ac:spMkLst>
            <pc:docMk/>
            <pc:sldMk cId="901146677" sldId="364"/>
            <ac:spMk id="12" creationId="{3A89305F-C3C1-490D-B3DD-731355FC17AF}"/>
          </ac:spMkLst>
        </pc:spChg>
        <pc:spChg chg="add mod">
          <ac:chgData name="Tegischer Lukas" userId="f78daebb-0565-485c-bd0e-1cd035e796ff" providerId="ADAL" clId="{0CCE885D-85C8-4B6A-BE85-1FCE7729EB9B}" dt="2022-04-10T17:23:48.102" v="316" actId="1076"/>
          <ac:spMkLst>
            <pc:docMk/>
            <pc:sldMk cId="901146677" sldId="364"/>
            <ac:spMk id="15" creationId="{25461176-90A3-428C-86AC-3CC0F698563E}"/>
          </ac:spMkLst>
        </pc:spChg>
        <pc:spChg chg="del">
          <ac:chgData name="Tegischer Lukas" userId="f78daebb-0565-485c-bd0e-1cd035e796ff" providerId="ADAL" clId="{0CCE885D-85C8-4B6A-BE85-1FCE7729EB9B}" dt="2022-04-10T17:23:23.895" v="303" actId="478"/>
          <ac:spMkLst>
            <pc:docMk/>
            <pc:sldMk cId="901146677" sldId="364"/>
            <ac:spMk id="16" creationId="{E5DD3C88-8147-453A-85D3-4A3E7179E14B}"/>
          </ac:spMkLst>
        </pc:spChg>
        <pc:spChg chg="del">
          <ac:chgData name="Tegischer Lukas" userId="f78daebb-0565-485c-bd0e-1cd035e796ff" providerId="ADAL" clId="{0CCE885D-85C8-4B6A-BE85-1FCE7729EB9B}" dt="2022-04-10T17:23:22.614" v="301" actId="478"/>
          <ac:spMkLst>
            <pc:docMk/>
            <pc:sldMk cId="901146677" sldId="364"/>
            <ac:spMk id="17" creationId="{A2724A6E-6418-4756-9B0C-74F914F77CD1}"/>
          </ac:spMkLst>
        </pc:spChg>
        <pc:spChg chg="del">
          <ac:chgData name="Tegischer Lukas" userId="f78daebb-0565-485c-bd0e-1cd035e796ff" providerId="ADAL" clId="{0CCE885D-85C8-4B6A-BE85-1FCE7729EB9B}" dt="2022-04-10T17:23:23.161" v="302" actId="478"/>
          <ac:spMkLst>
            <pc:docMk/>
            <pc:sldMk cId="901146677" sldId="364"/>
            <ac:spMk id="19" creationId="{65A0447B-4EE9-4ACD-9075-7F63E768D9C8}"/>
          </ac:spMkLst>
        </pc:spChg>
        <pc:picChg chg="add mod">
          <ac:chgData name="Tegischer Lukas" userId="f78daebb-0565-485c-bd0e-1cd035e796ff" providerId="ADAL" clId="{0CCE885D-85C8-4B6A-BE85-1FCE7729EB9B}" dt="2022-04-10T17:23:38.342" v="313" actId="14100"/>
          <ac:picMkLst>
            <pc:docMk/>
            <pc:sldMk cId="901146677" sldId="364"/>
            <ac:picMk id="13" creationId="{3DC90CA5-FF0F-4991-B0E1-5C819FCAA3B2}"/>
          </ac:picMkLst>
        </pc:picChg>
        <pc:picChg chg="del">
          <ac:chgData name="Tegischer Lukas" userId="f78daebb-0565-485c-bd0e-1cd035e796ff" providerId="ADAL" clId="{0CCE885D-85C8-4B6A-BE85-1FCE7729EB9B}" dt="2022-04-10T17:23:21.896" v="300" actId="478"/>
          <ac:picMkLst>
            <pc:docMk/>
            <pc:sldMk cId="901146677" sldId="364"/>
            <ac:picMk id="18" creationId="{42B97624-6F8F-49FC-9113-113E4559B4F5}"/>
          </ac:picMkLst>
        </pc:picChg>
        <pc:cxnChg chg="add mod">
          <ac:chgData name="Tegischer Lukas" userId="f78daebb-0565-485c-bd0e-1cd035e796ff" providerId="ADAL" clId="{0CCE885D-85C8-4B6A-BE85-1FCE7729EB9B}" dt="2022-04-10T17:24:06.735" v="318" actId="1582"/>
          <ac:cxnSpMkLst>
            <pc:docMk/>
            <pc:sldMk cId="901146677" sldId="364"/>
            <ac:cxnSpMk id="6" creationId="{C1EF3006-A8C3-4266-8470-31DF0A391735}"/>
          </ac:cxnSpMkLst>
        </pc:cxnChg>
        <pc:cxnChg chg="add del mod">
          <ac:chgData name="Tegischer Lukas" userId="f78daebb-0565-485c-bd0e-1cd035e796ff" providerId="ADAL" clId="{0CCE885D-85C8-4B6A-BE85-1FCE7729EB9B}" dt="2022-04-10T17:24:19.252" v="322" actId="478"/>
          <ac:cxnSpMkLst>
            <pc:docMk/>
            <pc:sldMk cId="901146677" sldId="364"/>
            <ac:cxnSpMk id="20" creationId="{5D826D05-79A0-479E-8888-9341FD302D4F}"/>
          </ac:cxnSpMkLst>
        </pc:cxnChg>
      </pc:sldChg>
      <pc:sldChg chg="del">
        <pc:chgData name="Tegischer Lukas" userId="f78daebb-0565-485c-bd0e-1cd035e796ff" providerId="ADAL" clId="{0CCE885D-85C8-4B6A-BE85-1FCE7729EB9B}" dt="2022-04-10T18:02:22.974" v="985" actId="47"/>
        <pc:sldMkLst>
          <pc:docMk/>
          <pc:sldMk cId="980546885" sldId="365"/>
        </pc:sldMkLst>
      </pc:sldChg>
      <pc:sldChg chg="del">
        <pc:chgData name="Tegischer Lukas" userId="f78daebb-0565-485c-bd0e-1cd035e796ff" providerId="ADAL" clId="{0CCE885D-85C8-4B6A-BE85-1FCE7729EB9B}" dt="2022-04-10T18:02:04.714" v="984" actId="47"/>
        <pc:sldMkLst>
          <pc:docMk/>
          <pc:sldMk cId="3004769921" sldId="366"/>
        </pc:sldMkLst>
      </pc:sldChg>
      <pc:sldChg chg="del">
        <pc:chgData name="Tegischer Lukas" userId="f78daebb-0565-485c-bd0e-1cd035e796ff" providerId="ADAL" clId="{0CCE885D-85C8-4B6A-BE85-1FCE7729EB9B}" dt="2022-04-10T18:02:22.974" v="985" actId="47"/>
        <pc:sldMkLst>
          <pc:docMk/>
          <pc:sldMk cId="1063115240" sldId="367"/>
        </pc:sldMkLst>
      </pc:sldChg>
      <pc:sldChg chg="del">
        <pc:chgData name="Tegischer Lukas" userId="f78daebb-0565-485c-bd0e-1cd035e796ff" providerId="ADAL" clId="{0CCE885D-85C8-4B6A-BE85-1FCE7729EB9B}" dt="2022-04-10T18:02:22.974" v="985" actId="47"/>
        <pc:sldMkLst>
          <pc:docMk/>
          <pc:sldMk cId="3392780201" sldId="368"/>
        </pc:sldMkLst>
      </pc:sldChg>
      <pc:sldChg chg="del">
        <pc:chgData name="Tegischer Lukas" userId="f78daebb-0565-485c-bd0e-1cd035e796ff" providerId="ADAL" clId="{0CCE885D-85C8-4B6A-BE85-1FCE7729EB9B}" dt="2022-04-10T18:02:22.974" v="985" actId="47"/>
        <pc:sldMkLst>
          <pc:docMk/>
          <pc:sldMk cId="3208669039" sldId="369"/>
        </pc:sldMkLst>
      </pc:sldChg>
      <pc:sldChg chg="addSp delSp modSp add mod delAnim modAnim">
        <pc:chgData name="Tegischer Lukas" userId="f78daebb-0565-485c-bd0e-1cd035e796ff" providerId="ADAL" clId="{0CCE885D-85C8-4B6A-BE85-1FCE7729EB9B}" dt="2022-04-10T17:52:08.116" v="800" actId="1582"/>
        <pc:sldMkLst>
          <pc:docMk/>
          <pc:sldMk cId="2761461438" sldId="370"/>
        </pc:sldMkLst>
        <pc:spChg chg="add mod">
          <ac:chgData name="Tegischer Lukas" userId="f78daebb-0565-485c-bd0e-1cd035e796ff" providerId="ADAL" clId="{0CCE885D-85C8-4B6A-BE85-1FCE7729EB9B}" dt="2022-04-10T17:29:03.593" v="448" actId="14100"/>
          <ac:spMkLst>
            <pc:docMk/>
            <pc:sldMk cId="2761461438" sldId="370"/>
            <ac:spMk id="8" creationId="{78638154-7C27-48C4-8E43-D5B02364AE40}"/>
          </ac:spMkLst>
        </pc:spChg>
        <pc:spChg chg="add mod">
          <ac:chgData name="Tegischer Lukas" userId="f78daebb-0565-485c-bd0e-1cd035e796ff" providerId="ADAL" clId="{0CCE885D-85C8-4B6A-BE85-1FCE7729EB9B}" dt="2022-04-10T17:37:22.731" v="465" actId="21"/>
          <ac:spMkLst>
            <pc:docMk/>
            <pc:sldMk cId="2761461438" sldId="370"/>
            <ac:spMk id="10" creationId="{BAE83DA3-BBAF-474F-B6FA-DAE379CFD600}"/>
          </ac:spMkLst>
        </pc:spChg>
        <pc:spChg chg="del">
          <ac:chgData name="Tegischer Lukas" userId="f78daebb-0565-485c-bd0e-1cd035e796ff" providerId="ADAL" clId="{0CCE885D-85C8-4B6A-BE85-1FCE7729EB9B}" dt="2022-04-10T17:24:38.110" v="328" actId="478"/>
          <ac:spMkLst>
            <pc:docMk/>
            <pc:sldMk cId="2761461438" sldId="370"/>
            <ac:spMk id="12" creationId="{3A89305F-C3C1-490D-B3DD-731355FC17AF}"/>
          </ac:spMkLst>
        </pc:spChg>
        <pc:spChg chg="del">
          <ac:chgData name="Tegischer Lukas" userId="f78daebb-0565-485c-bd0e-1cd035e796ff" providerId="ADAL" clId="{0CCE885D-85C8-4B6A-BE85-1FCE7729EB9B}" dt="2022-04-10T17:24:37.150" v="327" actId="478"/>
          <ac:spMkLst>
            <pc:docMk/>
            <pc:sldMk cId="2761461438" sldId="370"/>
            <ac:spMk id="15" creationId="{25461176-90A3-428C-86AC-3CC0F698563E}"/>
          </ac:spMkLst>
        </pc:spChg>
        <pc:spChg chg="add mod">
          <ac:chgData name="Tegischer Lukas" userId="f78daebb-0565-485c-bd0e-1cd035e796ff" providerId="ADAL" clId="{0CCE885D-85C8-4B6A-BE85-1FCE7729EB9B}" dt="2022-04-10T17:37:35.349" v="473" actId="20577"/>
          <ac:spMkLst>
            <pc:docMk/>
            <pc:sldMk cId="2761461438" sldId="370"/>
            <ac:spMk id="17" creationId="{7CB5C179-A812-4E65-9C01-B58F87D0AE5E}"/>
          </ac:spMkLst>
        </pc:spChg>
        <pc:spChg chg="add mod">
          <ac:chgData name="Tegischer Lukas" userId="f78daebb-0565-485c-bd0e-1cd035e796ff" providerId="ADAL" clId="{0CCE885D-85C8-4B6A-BE85-1FCE7729EB9B}" dt="2022-04-10T17:38:00.417" v="480" actId="1076"/>
          <ac:spMkLst>
            <pc:docMk/>
            <pc:sldMk cId="2761461438" sldId="370"/>
            <ac:spMk id="18" creationId="{06CC98B7-9CED-4CA8-9162-7477B6D9B0CA}"/>
          </ac:spMkLst>
        </pc:spChg>
        <pc:picChg chg="add del mod">
          <ac:chgData name="Tegischer Lukas" userId="f78daebb-0565-485c-bd0e-1cd035e796ff" providerId="ADAL" clId="{0CCE885D-85C8-4B6A-BE85-1FCE7729EB9B}" dt="2022-04-10T17:36:49.300" v="458" actId="478"/>
          <ac:picMkLst>
            <pc:docMk/>
            <pc:sldMk cId="2761461438" sldId="370"/>
            <ac:picMk id="11" creationId="{976B637E-F3B2-464B-BA4B-53BB337A838A}"/>
          </ac:picMkLst>
        </pc:picChg>
        <pc:picChg chg="del">
          <ac:chgData name="Tegischer Lukas" userId="f78daebb-0565-485c-bd0e-1cd035e796ff" providerId="ADAL" clId="{0CCE885D-85C8-4B6A-BE85-1FCE7729EB9B}" dt="2022-04-10T17:24:35.400" v="325" actId="478"/>
          <ac:picMkLst>
            <pc:docMk/>
            <pc:sldMk cId="2761461438" sldId="370"/>
            <ac:picMk id="13" creationId="{3DC90CA5-FF0F-4991-B0E1-5C819FCAA3B2}"/>
          </ac:picMkLst>
        </pc:picChg>
        <pc:picChg chg="add mod">
          <ac:chgData name="Tegischer Lukas" userId="f78daebb-0565-485c-bd0e-1cd035e796ff" providerId="ADAL" clId="{0CCE885D-85C8-4B6A-BE85-1FCE7729EB9B}" dt="2022-04-10T17:37:24.400" v="466" actId="1076"/>
          <ac:picMkLst>
            <pc:docMk/>
            <pc:sldMk cId="2761461438" sldId="370"/>
            <ac:picMk id="16" creationId="{B553D4DC-58C1-47EA-9BE8-97A6AD07E2CB}"/>
          </ac:picMkLst>
        </pc:picChg>
        <pc:cxnChg chg="add mod">
          <ac:chgData name="Tegischer Lukas" userId="f78daebb-0565-485c-bd0e-1cd035e796ff" providerId="ADAL" clId="{0CCE885D-85C8-4B6A-BE85-1FCE7729EB9B}" dt="2022-04-10T17:52:02.395" v="799" actId="1582"/>
          <ac:cxnSpMkLst>
            <pc:docMk/>
            <pc:sldMk cId="2761461438" sldId="370"/>
            <ac:cxnSpMk id="5" creationId="{E6A3A824-A694-46EF-BC4F-169C1396262C}"/>
          </ac:cxnSpMkLst>
        </pc:cxnChg>
        <pc:cxnChg chg="del">
          <ac:chgData name="Tegischer Lukas" userId="f78daebb-0565-485c-bd0e-1cd035e796ff" providerId="ADAL" clId="{0CCE885D-85C8-4B6A-BE85-1FCE7729EB9B}" dt="2022-04-10T17:24:36.066" v="326" actId="478"/>
          <ac:cxnSpMkLst>
            <pc:docMk/>
            <pc:sldMk cId="2761461438" sldId="370"/>
            <ac:cxnSpMk id="6" creationId="{C1EF3006-A8C3-4266-8470-31DF0A391735}"/>
          </ac:cxnSpMkLst>
        </pc:cxnChg>
        <pc:cxnChg chg="add mod">
          <ac:chgData name="Tegischer Lukas" userId="f78daebb-0565-485c-bd0e-1cd035e796ff" providerId="ADAL" clId="{0CCE885D-85C8-4B6A-BE85-1FCE7729EB9B}" dt="2022-04-10T17:52:08.116" v="800" actId="1582"/>
          <ac:cxnSpMkLst>
            <pc:docMk/>
            <pc:sldMk cId="2761461438" sldId="370"/>
            <ac:cxnSpMk id="22" creationId="{AC255C8C-1D47-4867-BE01-7B04FD89EB3B}"/>
          </ac:cxnSpMkLst>
        </pc:cxnChg>
        <pc:cxnChg chg="add mod">
          <ac:chgData name="Tegischer Lukas" userId="f78daebb-0565-485c-bd0e-1cd035e796ff" providerId="ADAL" clId="{0CCE885D-85C8-4B6A-BE85-1FCE7729EB9B}" dt="2022-04-10T17:52:08.116" v="800" actId="1582"/>
          <ac:cxnSpMkLst>
            <pc:docMk/>
            <pc:sldMk cId="2761461438" sldId="370"/>
            <ac:cxnSpMk id="24" creationId="{1693EE13-0691-42E7-86EE-84B21E50DB8A}"/>
          </ac:cxnSpMkLst>
        </pc:cxnChg>
      </pc:sldChg>
      <pc:sldChg chg="addSp delSp modSp add mod ord delAnim modAnim">
        <pc:chgData name="Tegischer Lukas" userId="f78daebb-0565-485c-bd0e-1cd035e796ff" providerId="ADAL" clId="{0CCE885D-85C8-4B6A-BE85-1FCE7729EB9B}" dt="2022-04-10T17:27:25.115" v="421" actId="1076"/>
        <pc:sldMkLst>
          <pc:docMk/>
          <pc:sldMk cId="3237998433" sldId="371"/>
        </pc:sldMkLst>
        <pc:spChg chg="mod">
          <ac:chgData name="Tegischer Lukas" userId="f78daebb-0565-485c-bd0e-1cd035e796ff" providerId="ADAL" clId="{0CCE885D-85C8-4B6A-BE85-1FCE7729EB9B}" dt="2022-04-10T17:25:05.782" v="388" actId="20577"/>
          <ac:spMkLst>
            <pc:docMk/>
            <pc:sldMk cId="3237998433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0CCE885D-85C8-4B6A-BE85-1FCE7729EB9B}" dt="2022-04-10T17:25:38.064" v="400" actId="1076"/>
          <ac:spMkLst>
            <pc:docMk/>
            <pc:sldMk cId="3237998433" sldId="371"/>
            <ac:spMk id="7" creationId="{885EDF47-F0C5-444D-A492-B86284922DCF}"/>
          </ac:spMkLst>
        </pc:spChg>
        <pc:spChg chg="del">
          <ac:chgData name="Tegischer Lukas" userId="f78daebb-0565-485c-bd0e-1cd035e796ff" providerId="ADAL" clId="{0CCE885D-85C8-4B6A-BE85-1FCE7729EB9B}" dt="2022-04-10T17:25:08.845" v="390" actId="478"/>
          <ac:spMkLst>
            <pc:docMk/>
            <pc:sldMk cId="3237998433" sldId="371"/>
            <ac:spMk id="8" creationId="{443168E3-9A22-41F4-AE59-4E47298EE416}"/>
          </ac:spMkLst>
        </pc:spChg>
        <pc:spChg chg="add mod">
          <ac:chgData name="Tegischer Lukas" userId="f78daebb-0565-485c-bd0e-1cd035e796ff" providerId="ADAL" clId="{0CCE885D-85C8-4B6A-BE85-1FCE7729EB9B}" dt="2022-04-10T17:27:25.115" v="421" actId="1076"/>
          <ac:spMkLst>
            <pc:docMk/>
            <pc:sldMk cId="3237998433" sldId="371"/>
            <ac:spMk id="11" creationId="{6832DB6D-252D-44DB-BC01-830C3795D47D}"/>
          </ac:spMkLst>
        </pc:spChg>
        <pc:picChg chg="del">
          <ac:chgData name="Tegischer Lukas" userId="f78daebb-0565-485c-bd0e-1cd035e796ff" providerId="ADAL" clId="{0CCE885D-85C8-4B6A-BE85-1FCE7729EB9B}" dt="2022-04-10T17:25:07.428" v="389" actId="478"/>
          <ac:picMkLst>
            <pc:docMk/>
            <pc:sldMk cId="3237998433" sldId="371"/>
            <ac:picMk id="6" creationId="{8E740769-201B-4793-9484-69F1A58E8CBE}"/>
          </ac:picMkLst>
        </pc:picChg>
        <pc:cxnChg chg="add mod">
          <ac:chgData name="Tegischer Lukas" userId="f78daebb-0565-485c-bd0e-1cd035e796ff" providerId="ADAL" clId="{0CCE885D-85C8-4B6A-BE85-1FCE7729EB9B}" dt="2022-04-10T17:26:08.620" v="406" actId="1076"/>
          <ac:cxnSpMkLst>
            <pc:docMk/>
            <pc:sldMk cId="3237998433" sldId="371"/>
            <ac:cxnSpMk id="5" creationId="{B99E28B7-7D45-408F-B13F-F9E501348E13}"/>
          </ac:cxnSpMkLst>
        </pc:cxnChg>
      </pc:sldChg>
      <pc:sldChg chg="addSp delSp modSp add mod delAnim modAnim">
        <pc:chgData name="Tegischer Lukas" userId="f78daebb-0565-485c-bd0e-1cd035e796ff" providerId="ADAL" clId="{0CCE885D-85C8-4B6A-BE85-1FCE7729EB9B}" dt="2022-04-10T17:28:24.025" v="445"/>
        <pc:sldMkLst>
          <pc:docMk/>
          <pc:sldMk cId="3882963503" sldId="372"/>
        </pc:sldMkLst>
        <pc:spChg chg="add mod">
          <ac:chgData name="Tegischer Lukas" userId="f78daebb-0565-485c-bd0e-1cd035e796ff" providerId="ADAL" clId="{0CCE885D-85C8-4B6A-BE85-1FCE7729EB9B}" dt="2022-04-10T17:28:01.001" v="441" actId="20577"/>
          <ac:spMkLst>
            <pc:docMk/>
            <pc:sldMk cId="3882963503" sldId="372"/>
            <ac:spMk id="8" creationId="{B7268F55-91B8-47CB-A3CF-57E3D7EED503}"/>
          </ac:spMkLst>
        </pc:spChg>
        <pc:spChg chg="del">
          <ac:chgData name="Tegischer Lukas" userId="f78daebb-0565-485c-bd0e-1cd035e796ff" providerId="ADAL" clId="{0CCE885D-85C8-4B6A-BE85-1FCE7729EB9B}" dt="2022-04-10T17:27:29.654" v="423" actId="478"/>
          <ac:spMkLst>
            <pc:docMk/>
            <pc:sldMk cId="3882963503" sldId="372"/>
            <ac:spMk id="11" creationId="{6832DB6D-252D-44DB-BC01-830C3795D47D}"/>
          </ac:spMkLst>
        </pc:spChg>
      </pc:sldChg>
      <pc:sldChg chg="addSp delSp modSp add mod delAnim modAnim">
        <pc:chgData name="Tegischer Lukas" userId="f78daebb-0565-485c-bd0e-1cd035e796ff" providerId="ADAL" clId="{0CCE885D-85C8-4B6A-BE85-1FCE7729EB9B}" dt="2022-04-10T17:45:12.813" v="649"/>
        <pc:sldMkLst>
          <pc:docMk/>
          <pc:sldMk cId="675051535" sldId="373"/>
        </pc:sldMkLst>
        <pc:spChg chg="mod">
          <ac:chgData name="Tegischer Lukas" userId="f78daebb-0565-485c-bd0e-1cd035e796ff" providerId="ADAL" clId="{0CCE885D-85C8-4B6A-BE85-1FCE7729EB9B}" dt="2022-04-10T17:40:23.406" v="524" actId="20577"/>
          <ac:spMkLst>
            <pc:docMk/>
            <pc:sldMk cId="675051535" sldId="373"/>
            <ac:spMk id="8" creationId="{78638154-7C27-48C4-8E43-D5B02364AE40}"/>
          </ac:spMkLst>
        </pc:spChg>
        <pc:spChg chg="del mod">
          <ac:chgData name="Tegischer Lukas" userId="f78daebb-0565-485c-bd0e-1cd035e796ff" providerId="ADAL" clId="{0CCE885D-85C8-4B6A-BE85-1FCE7729EB9B}" dt="2022-04-10T17:40:35.844" v="526" actId="478"/>
          <ac:spMkLst>
            <pc:docMk/>
            <pc:sldMk cId="675051535" sldId="373"/>
            <ac:spMk id="10" creationId="{BAE83DA3-BBAF-474F-B6FA-DAE379CFD600}"/>
          </ac:spMkLst>
        </pc:spChg>
        <pc:spChg chg="add mod">
          <ac:chgData name="Tegischer Lukas" userId="f78daebb-0565-485c-bd0e-1cd035e796ff" providerId="ADAL" clId="{0CCE885D-85C8-4B6A-BE85-1FCE7729EB9B}" dt="2022-04-10T17:41:49.462" v="621" actId="20577"/>
          <ac:spMkLst>
            <pc:docMk/>
            <pc:sldMk cId="675051535" sldId="373"/>
            <ac:spMk id="12" creationId="{50A37693-C773-4224-AFE4-C2CE1B900338}"/>
          </ac:spMkLst>
        </pc:spChg>
        <pc:spChg chg="del">
          <ac:chgData name="Tegischer Lukas" userId="f78daebb-0565-485c-bd0e-1cd035e796ff" providerId="ADAL" clId="{0CCE885D-85C8-4B6A-BE85-1FCE7729EB9B}" dt="2022-04-10T17:44:20.794" v="635" actId="478"/>
          <ac:spMkLst>
            <pc:docMk/>
            <pc:sldMk cId="675051535" sldId="373"/>
            <ac:spMk id="17" creationId="{7CB5C179-A812-4E65-9C01-B58F87D0AE5E}"/>
          </ac:spMkLst>
        </pc:spChg>
        <pc:spChg chg="del">
          <ac:chgData name="Tegischer Lukas" userId="f78daebb-0565-485c-bd0e-1cd035e796ff" providerId="ADAL" clId="{0CCE885D-85C8-4B6A-BE85-1FCE7729EB9B}" dt="2022-04-10T17:44:23.240" v="636" actId="478"/>
          <ac:spMkLst>
            <pc:docMk/>
            <pc:sldMk cId="675051535" sldId="373"/>
            <ac:spMk id="18" creationId="{06CC98B7-9CED-4CA8-9162-7477B6D9B0CA}"/>
          </ac:spMkLst>
        </pc:spChg>
        <pc:spChg chg="add mod">
          <ac:chgData name="Tegischer Lukas" userId="f78daebb-0565-485c-bd0e-1cd035e796ff" providerId="ADAL" clId="{0CCE885D-85C8-4B6A-BE85-1FCE7729EB9B}" dt="2022-04-10T17:45:00.767" v="647" actId="20577"/>
          <ac:spMkLst>
            <pc:docMk/>
            <pc:sldMk cId="675051535" sldId="373"/>
            <ac:spMk id="19" creationId="{C60A6D85-0850-4B47-ADD6-747C963BA127}"/>
          </ac:spMkLst>
        </pc:spChg>
        <pc:picChg chg="add mod ord">
          <ac:chgData name="Tegischer Lukas" userId="f78daebb-0565-485c-bd0e-1cd035e796ff" providerId="ADAL" clId="{0CCE885D-85C8-4B6A-BE85-1FCE7729EB9B}" dt="2022-04-10T17:42:52.041" v="626" actId="167"/>
          <ac:picMkLst>
            <pc:docMk/>
            <pc:sldMk cId="675051535" sldId="373"/>
            <ac:picMk id="13" creationId="{D65C2351-A21E-42A2-86FD-CA4B387F8977}"/>
          </ac:picMkLst>
        </pc:picChg>
        <pc:picChg chg="del">
          <ac:chgData name="Tegischer Lukas" userId="f78daebb-0565-485c-bd0e-1cd035e796ff" providerId="ADAL" clId="{0CCE885D-85C8-4B6A-BE85-1FCE7729EB9B}" dt="2022-04-10T17:41:55.767" v="622" actId="478"/>
          <ac:picMkLst>
            <pc:docMk/>
            <pc:sldMk cId="675051535" sldId="373"/>
            <ac:picMk id="16" creationId="{B553D4DC-58C1-47EA-9BE8-97A6AD07E2CB}"/>
          </ac:picMkLst>
        </pc:picChg>
        <pc:cxnChg chg="del">
          <ac:chgData name="Tegischer Lukas" userId="f78daebb-0565-485c-bd0e-1cd035e796ff" providerId="ADAL" clId="{0CCE885D-85C8-4B6A-BE85-1FCE7729EB9B}" dt="2022-04-10T17:44:12.127" v="634" actId="478"/>
          <ac:cxnSpMkLst>
            <pc:docMk/>
            <pc:sldMk cId="675051535" sldId="373"/>
            <ac:cxnSpMk id="5" creationId="{E6A3A824-A694-46EF-BC4F-169C1396262C}"/>
          </ac:cxnSpMkLst>
        </pc:cxnChg>
        <pc:cxnChg chg="mod">
          <ac:chgData name="Tegischer Lukas" userId="f78daebb-0565-485c-bd0e-1cd035e796ff" providerId="ADAL" clId="{0CCE885D-85C8-4B6A-BE85-1FCE7729EB9B}" dt="2022-04-10T17:44:43.236" v="639" actId="1582"/>
          <ac:cxnSpMkLst>
            <pc:docMk/>
            <pc:sldMk cId="675051535" sldId="373"/>
            <ac:cxnSpMk id="22" creationId="{AC255C8C-1D47-4867-BE01-7B04FD89EB3B}"/>
          </ac:cxnSpMkLst>
        </pc:cxnChg>
        <pc:cxnChg chg="mod">
          <ac:chgData name="Tegischer Lukas" userId="f78daebb-0565-485c-bd0e-1cd035e796ff" providerId="ADAL" clId="{0CCE885D-85C8-4B6A-BE85-1FCE7729EB9B}" dt="2022-04-10T17:44:47.080" v="640" actId="1582"/>
          <ac:cxnSpMkLst>
            <pc:docMk/>
            <pc:sldMk cId="675051535" sldId="373"/>
            <ac:cxnSpMk id="24" creationId="{1693EE13-0691-42E7-86EE-84B21E50DB8A}"/>
          </ac:cxnSpMkLst>
        </pc:cxnChg>
      </pc:sldChg>
      <pc:sldChg chg="addSp delSp modSp add mod delAnim modAnim">
        <pc:chgData name="Tegischer Lukas" userId="f78daebb-0565-485c-bd0e-1cd035e796ff" providerId="ADAL" clId="{0CCE885D-85C8-4B6A-BE85-1FCE7729EB9B}" dt="2022-04-10T17:47:10.397" v="688" actId="20577"/>
        <pc:sldMkLst>
          <pc:docMk/>
          <pc:sldMk cId="1928010630" sldId="374"/>
        </pc:sldMkLst>
        <pc:spChg chg="mod">
          <ac:chgData name="Tegischer Lukas" userId="f78daebb-0565-485c-bd0e-1cd035e796ff" providerId="ADAL" clId="{0CCE885D-85C8-4B6A-BE85-1FCE7729EB9B}" dt="2022-04-10T17:45:30.149" v="662" actId="20577"/>
          <ac:spMkLst>
            <pc:docMk/>
            <pc:sldMk cId="1928010630" sldId="374"/>
            <ac:spMk id="8" creationId="{78638154-7C27-48C4-8E43-D5B02364AE40}"/>
          </ac:spMkLst>
        </pc:spChg>
        <pc:spChg chg="add mod">
          <ac:chgData name="Tegischer Lukas" userId="f78daebb-0565-485c-bd0e-1cd035e796ff" providerId="ADAL" clId="{0CCE885D-85C8-4B6A-BE85-1FCE7729EB9B}" dt="2022-04-10T17:47:10.397" v="688" actId="20577"/>
          <ac:spMkLst>
            <pc:docMk/>
            <pc:sldMk cId="1928010630" sldId="374"/>
            <ac:spMk id="10" creationId="{FD7C8559-F04E-487D-8F0A-6C76183C5C69}"/>
          </ac:spMkLst>
        </pc:spChg>
        <pc:spChg chg="del">
          <ac:chgData name="Tegischer Lukas" userId="f78daebb-0565-485c-bd0e-1cd035e796ff" providerId="ADAL" clId="{0CCE885D-85C8-4B6A-BE85-1FCE7729EB9B}" dt="2022-04-10T17:45:33.619" v="663" actId="478"/>
          <ac:spMkLst>
            <pc:docMk/>
            <pc:sldMk cId="1928010630" sldId="374"/>
            <ac:spMk id="12" creationId="{50A37693-C773-4224-AFE4-C2CE1B900338}"/>
          </ac:spMkLst>
        </pc:spChg>
        <pc:spChg chg="add mod">
          <ac:chgData name="Tegischer Lukas" userId="f78daebb-0565-485c-bd0e-1cd035e796ff" providerId="ADAL" clId="{0CCE885D-85C8-4B6A-BE85-1FCE7729EB9B}" dt="2022-04-10T17:46:30.322" v="675" actId="403"/>
          <ac:spMkLst>
            <pc:docMk/>
            <pc:sldMk cId="1928010630" sldId="374"/>
            <ac:spMk id="15" creationId="{582EE6E6-4049-429A-BCFD-543D9147065C}"/>
          </ac:spMkLst>
        </pc:spChg>
        <pc:spChg chg="del">
          <ac:chgData name="Tegischer Lukas" userId="f78daebb-0565-485c-bd0e-1cd035e796ff" providerId="ADAL" clId="{0CCE885D-85C8-4B6A-BE85-1FCE7729EB9B}" dt="2022-04-10T17:45:38.302" v="667" actId="478"/>
          <ac:spMkLst>
            <pc:docMk/>
            <pc:sldMk cId="1928010630" sldId="374"/>
            <ac:spMk id="19" creationId="{C60A6D85-0850-4B47-ADD6-747C963BA127}"/>
          </ac:spMkLst>
        </pc:spChg>
        <pc:picChg chg="del">
          <ac:chgData name="Tegischer Lukas" userId="f78daebb-0565-485c-bd0e-1cd035e796ff" providerId="ADAL" clId="{0CCE885D-85C8-4B6A-BE85-1FCE7729EB9B}" dt="2022-04-10T17:45:34.423" v="664" actId="478"/>
          <ac:picMkLst>
            <pc:docMk/>
            <pc:sldMk cId="1928010630" sldId="374"/>
            <ac:picMk id="13" creationId="{D65C2351-A21E-42A2-86FD-CA4B387F8977}"/>
          </ac:picMkLst>
        </pc:picChg>
        <pc:cxnChg chg="del">
          <ac:chgData name="Tegischer Lukas" userId="f78daebb-0565-485c-bd0e-1cd035e796ff" providerId="ADAL" clId="{0CCE885D-85C8-4B6A-BE85-1FCE7729EB9B}" dt="2022-04-10T17:45:35.876" v="666" actId="478"/>
          <ac:cxnSpMkLst>
            <pc:docMk/>
            <pc:sldMk cId="1928010630" sldId="374"/>
            <ac:cxnSpMk id="22" creationId="{AC255C8C-1D47-4867-BE01-7B04FD89EB3B}"/>
          </ac:cxnSpMkLst>
        </pc:cxnChg>
        <pc:cxnChg chg="del">
          <ac:chgData name="Tegischer Lukas" userId="f78daebb-0565-485c-bd0e-1cd035e796ff" providerId="ADAL" clId="{0CCE885D-85C8-4B6A-BE85-1FCE7729EB9B}" dt="2022-04-10T17:45:35.167" v="665" actId="478"/>
          <ac:cxnSpMkLst>
            <pc:docMk/>
            <pc:sldMk cId="1928010630" sldId="374"/>
            <ac:cxnSpMk id="24" creationId="{1693EE13-0691-42E7-86EE-84B21E50DB8A}"/>
          </ac:cxnSpMkLst>
        </pc:cxnChg>
      </pc:sldChg>
      <pc:sldChg chg="modSp add del mod">
        <pc:chgData name="Tegischer Lukas" userId="f78daebb-0565-485c-bd0e-1cd035e796ff" providerId="ADAL" clId="{0CCE885D-85C8-4B6A-BE85-1FCE7729EB9B}" dt="2022-04-10T17:49:57.587" v="752" actId="47"/>
        <pc:sldMkLst>
          <pc:docMk/>
          <pc:sldMk cId="16406350" sldId="375"/>
        </pc:sldMkLst>
        <pc:spChg chg="mod">
          <ac:chgData name="Tegischer Lukas" userId="f78daebb-0565-485c-bd0e-1cd035e796ff" providerId="ADAL" clId="{0CCE885D-85C8-4B6A-BE85-1FCE7729EB9B}" dt="2022-04-10T17:47:27.632" v="696" actId="20577"/>
          <ac:spMkLst>
            <pc:docMk/>
            <pc:sldMk cId="16406350" sldId="375"/>
            <ac:spMk id="4" creationId="{C427B5BC-E2AB-4596-857C-DA06F86C68EB}"/>
          </ac:spMkLst>
        </pc:spChg>
      </pc:sldChg>
      <pc:sldChg chg="addSp delSp modSp add mod delAnim modAnim">
        <pc:chgData name="Tegischer Lukas" userId="f78daebb-0565-485c-bd0e-1cd035e796ff" providerId="ADAL" clId="{0CCE885D-85C8-4B6A-BE85-1FCE7729EB9B}" dt="2022-04-10T17:52:28.686" v="804"/>
        <pc:sldMkLst>
          <pc:docMk/>
          <pc:sldMk cId="2846920373" sldId="376"/>
        </pc:sldMkLst>
        <pc:spChg chg="del">
          <ac:chgData name="Tegischer Lukas" userId="f78daebb-0565-485c-bd0e-1cd035e796ff" providerId="ADAL" clId="{0CCE885D-85C8-4B6A-BE85-1FCE7729EB9B}" dt="2022-04-10T17:50:57.174" v="773" actId="478"/>
          <ac:spMkLst>
            <pc:docMk/>
            <pc:sldMk cId="2846920373" sldId="376"/>
            <ac:spMk id="10" creationId="{BAE83DA3-BBAF-474F-B6FA-DAE379CFD600}"/>
          </ac:spMkLst>
        </pc:spChg>
        <pc:spChg chg="add mod">
          <ac:chgData name="Tegischer Lukas" userId="f78daebb-0565-485c-bd0e-1cd035e796ff" providerId="ADAL" clId="{0CCE885D-85C8-4B6A-BE85-1FCE7729EB9B}" dt="2022-04-10T17:51:13.623" v="781" actId="1076"/>
          <ac:spMkLst>
            <pc:docMk/>
            <pc:sldMk cId="2846920373" sldId="376"/>
            <ac:spMk id="12" creationId="{E30E142A-135E-445B-8885-672B59F8CCE4}"/>
          </ac:spMkLst>
        </pc:spChg>
        <pc:spChg chg="add mod">
          <ac:chgData name="Tegischer Lukas" userId="f78daebb-0565-485c-bd0e-1cd035e796ff" providerId="ADAL" clId="{0CCE885D-85C8-4B6A-BE85-1FCE7729EB9B}" dt="2022-04-10T17:51:23.083" v="791" actId="404"/>
          <ac:spMkLst>
            <pc:docMk/>
            <pc:sldMk cId="2846920373" sldId="376"/>
            <ac:spMk id="15" creationId="{4310B6BC-DC87-4F31-A8E4-1A2270DB3542}"/>
          </ac:spMkLst>
        </pc:spChg>
        <pc:spChg chg="del">
          <ac:chgData name="Tegischer Lukas" userId="f78daebb-0565-485c-bd0e-1cd035e796ff" providerId="ADAL" clId="{0CCE885D-85C8-4B6A-BE85-1FCE7729EB9B}" dt="2022-04-10T17:50:54.402" v="772" actId="478"/>
          <ac:spMkLst>
            <pc:docMk/>
            <pc:sldMk cId="2846920373" sldId="376"/>
            <ac:spMk id="17" creationId="{7CB5C179-A812-4E65-9C01-B58F87D0AE5E}"/>
          </ac:spMkLst>
        </pc:spChg>
        <pc:spChg chg="del">
          <ac:chgData name="Tegischer Lukas" userId="f78daebb-0565-485c-bd0e-1cd035e796ff" providerId="ADAL" clId="{0CCE885D-85C8-4B6A-BE85-1FCE7729EB9B}" dt="2022-04-10T17:50:53.782" v="771" actId="478"/>
          <ac:spMkLst>
            <pc:docMk/>
            <pc:sldMk cId="2846920373" sldId="376"/>
            <ac:spMk id="18" creationId="{06CC98B7-9CED-4CA8-9162-7477B6D9B0CA}"/>
          </ac:spMkLst>
        </pc:spChg>
        <pc:cxnChg chg="mod">
          <ac:chgData name="Tegischer Lukas" userId="f78daebb-0565-485c-bd0e-1cd035e796ff" providerId="ADAL" clId="{0CCE885D-85C8-4B6A-BE85-1FCE7729EB9B}" dt="2022-04-10T17:52:18.216" v="801" actId="14100"/>
          <ac:cxnSpMkLst>
            <pc:docMk/>
            <pc:sldMk cId="2846920373" sldId="376"/>
            <ac:cxnSpMk id="5" creationId="{E6A3A824-A694-46EF-BC4F-169C1396262C}"/>
          </ac:cxnSpMkLst>
        </pc:cxnChg>
        <pc:cxnChg chg="mod">
          <ac:chgData name="Tegischer Lukas" userId="f78daebb-0565-485c-bd0e-1cd035e796ff" providerId="ADAL" clId="{0CCE885D-85C8-4B6A-BE85-1FCE7729EB9B}" dt="2022-04-10T17:51:50.177" v="797" actId="1582"/>
          <ac:cxnSpMkLst>
            <pc:docMk/>
            <pc:sldMk cId="2846920373" sldId="376"/>
            <ac:cxnSpMk id="22" creationId="{AC255C8C-1D47-4867-BE01-7B04FD89EB3B}"/>
          </ac:cxnSpMkLst>
        </pc:cxnChg>
        <pc:cxnChg chg="del">
          <ac:chgData name="Tegischer Lukas" userId="f78daebb-0565-485c-bd0e-1cd035e796ff" providerId="ADAL" clId="{0CCE885D-85C8-4B6A-BE85-1FCE7729EB9B}" dt="2022-04-10T17:51:54.501" v="798" actId="478"/>
          <ac:cxnSpMkLst>
            <pc:docMk/>
            <pc:sldMk cId="2846920373" sldId="376"/>
            <ac:cxnSpMk id="24" creationId="{1693EE13-0691-42E7-86EE-84B21E50DB8A}"/>
          </ac:cxnSpMkLst>
        </pc:cxnChg>
      </pc:sldChg>
      <pc:sldChg chg="addSp delSp modSp add mod delAnim">
        <pc:chgData name="Tegischer Lukas" userId="f78daebb-0565-485c-bd0e-1cd035e796ff" providerId="ADAL" clId="{0CCE885D-85C8-4B6A-BE85-1FCE7729EB9B}" dt="2022-04-10T17:57:42.727" v="930" actId="20577"/>
        <pc:sldMkLst>
          <pc:docMk/>
          <pc:sldMk cId="3158833177" sldId="377"/>
        </pc:sldMkLst>
        <pc:spChg chg="mod">
          <ac:chgData name="Tegischer Lukas" userId="f78daebb-0565-485c-bd0e-1cd035e796ff" providerId="ADAL" clId="{0CCE885D-85C8-4B6A-BE85-1FCE7729EB9B}" dt="2022-04-10T17:56:05.632" v="873" actId="115"/>
          <ac:spMkLst>
            <pc:docMk/>
            <pc:sldMk cId="3158833177" sldId="377"/>
            <ac:spMk id="8" creationId="{78638154-7C27-48C4-8E43-D5B02364AE40}"/>
          </ac:spMkLst>
        </pc:spChg>
        <pc:spChg chg="add mod">
          <ac:chgData name="Tegischer Lukas" userId="f78daebb-0565-485c-bd0e-1cd035e796ff" providerId="ADAL" clId="{0CCE885D-85C8-4B6A-BE85-1FCE7729EB9B}" dt="2022-04-10T17:57:42.727" v="930" actId="20577"/>
          <ac:spMkLst>
            <pc:docMk/>
            <pc:sldMk cId="3158833177" sldId="377"/>
            <ac:spMk id="10" creationId="{AEDE0E1D-F69D-466C-B214-932F333AA2C2}"/>
          </ac:spMkLst>
        </pc:spChg>
        <pc:spChg chg="mod">
          <ac:chgData name="Tegischer Lukas" userId="f78daebb-0565-485c-bd0e-1cd035e796ff" providerId="ADAL" clId="{0CCE885D-85C8-4B6A-BE85-1FCE7729EB9B}" dt="2022-04-10T17:56:25.733" v="903" actId="14100"/>
          <ac:spMkLst>
            <pc:docMk/>
            <pc:sldMk cId="3158833177" sldId="377"/>
            <ac:spMk id="12" creationId="{50A37693-C773-4224-AFE4-C2CE1B900338}"/>
          </ac:spMkLst>
        </pc:spChg>
        <pc:spChg chg="del">
          <ac:chgData name="Tegischer Lukas" userId="f78daebb-0565-485c-bd0e-1cd035e796ff" providerId="ADAL" clId="{0CCE885D-85C8-4B6A-BE85-1FCE7729EB9B}" dt="2022-04-10T17:56:37.129" v="905" actId="478"/>
          <ac:spMkLst>
            <pc:docMk/>
            <pc:sldMk cId="3158833177" sldId="377"/>
            <ac:spMk id="19" creationId="{C60A6D85-0850-4B47-ADD6-747C963BA127}"/>
          </ac:spMkLst>
        </pc:spChg>
        <pc:picChg chg="add mod ord">
          <ac:chgData name="Tegischer Lukas" userId="f78daebb-0565-485c-bd0e-1cd035e796ff" providerId="ADAL" clId="{0CCE885D-85C8-4B6A-BE85-1FCE7729EB9B}" dt="2022-04-10T17:57:10.755" v="922" actId="171"/>
          <ac:picMkLst>
            <pc:docMk/>
            <pc:sldMk cId="3158833177" sldId="377"/>
            <ac:picMk id="11" creationId="{B48893A8-7B3C-4FAB-8EC3-58AE94A24D4F}"/>
          </ac:picMkLst>
        </pc:picChg>
        <pc:picChg chg="del">
          <ac:chgData name="Tegischer Lukas" userId="f78daebb-0565-485c-bd0e-1cd035e796ff" providerId="ADAL" clId="{0CCE885D-85C8-4B6A-BE85-1FCE7729EB9B}" dt="2022-04-10T17:56:29.880" v="904" actId="478"/>
          <ac:picMkLst>
            <pc:docMk/>
            <pc:sldMk cId="3158833177" sldId="377"/>
            <ac:picMk id="13" creationId="{D65C2351-A21E-42A2-86FD-CA4B387F8977}"/>
          </ac:picMkLst>
        </pc:picChg>
        <pc:cxnChg chg="mod">
          <ac:chgData name="Tegischer Lukas" userId="f78daebb-0565-485c-bd0e-1cd035e796ff" providerId="ADAL" clId="{0CCE885D-85C8-4B6A-BE85-1FCE7729EB9B}" dt="2022-04-10T17:57:21.450" v="926" actId="14100"/>
          <ac:cxnSpMkLst>
            <pc:docMk/>
            <pc:sldMk cId="3158833177" sldId="377"/>
            <ac:cxnSpMk id="22" creationId="{AC255C8C-1D47-4867-BE01-7B04FD89EB3B}"/>
          </ac:cxnSpMkLst>
        </pc:cxnChg>
        <pc:cxnChg chg="mod">
          <ac:chgData name="Tegischer Lukas" userId="f78daebb-0565-485c-bd0e-1cd035e796ff" providerId="ADAL" clId="{0CCE885D-85C8-4B6A-BE85-1FCE7729EB9B}" dt="2022-04-10T17:57:29.493" v="928" actId="14100"/>
          <ac:cxnSpMkLst>
            <pc:docMk/>
            <pc:sldMk cId="3158833177" sldId="377"/>
            <ac:cxnSpMk id="24" creationId="{1693EE13-0691-42E7-86EE-84B21E50DB8A}"/>
          </ac:cxnSpMkLst>
        </pc:cxnChg>
      </pc:sldChg>
      <pc:sldChg chg="addSp delSp modSp add mod delAnim modAnim">
        <pc:chgData name="Tegischer Lukas" userId="f78daebb-0565-485c-bd0e-1cd035e796ff" providerId="ADAL" clId="{0CCE885D-85C8-4B6A-BE85-1FCE7729EB9B}" dt="2022-04-10T18:01:50.419" v="983"/>
        <pc:sldMkLst>
          <pc:docMk/>
          <pc:sldMk cId="394353900" sldId="378"/>
        </pc:sldMkLst>
        <pc:spChg chg="add mod">
          <ac:chgData name="Tegischer Lukas" userId="f78daebb-0565-485c-bd0e-1cd035e796ff" providerId="ADAL" clId="{0CCE885D-85C8-4B6A-BE85-1FCE7729EB9B}" dt="2022-04-10T17:59:10.952" v="981" actId="20577"/>
          <ac:spMkLst>
            <pc:docMk/>
            <pc:sldMk cId="394353900" sldId="378"/>
            <ac:spMk id="7" creationId="{613C1862-2526-4AAE-85E8-F013BB7D53AD}"/>
          </ac:spMkLst>
        </pc:spChg>
        <pc:spChg chg="mod">
          <ac:chgData name="Tegischer Lukas" userId="f78daebb-0565-485c-bd0e-1cd035e796ff" providerId="ADAL" clId="{0CCE885D-85C8-4B6A-BE85-1FCE7729EB9B}" dt="2022-04-10T17:58:12.874" v="948" actId="115"/>
          <ac:spMkLst>
            <pc:docMk/>
            <pc:sldMk cId="394353900" sldId="378"/>
            <ac:spMk id="8" creationId="{78638154-7C27-48C4-8E43-D5B02364AE40}"/>
          </ac:spMkLst>
        </pc:spChg>
        <pc:spChg chg="del mod">
          <ac:chgData name="Tegischer Lukas" userId="f78daebb-0565-485c-bd0e-1cd035e796ff" providerId="ADAL" clId="{0CCE885D-85C8-4B6A-BE85-1FCE7729EB9B}" dt="2022-04-10T17:58:33.147" v="962" actId="478"/>
          <ac:spMkLst>
            <pc:docMk/>
            <pc:sldMk cId="394353900" sldId="378"/>
            <ac:spMk id="10" creationId="{FD7C8559-F04E-487D-8F0A-6C76183C5C69}"/>
          </ac:spMkLst>
        </pc:spChg>
        <pc:spChg chg="mod">
          <ac:chgData name="Tegischer Lukas" userId="f78daebb-0565-485c-bd0e-1cd035e796ff" providerId="ADAL" clId="{0CCE885D-85C8-4B6A-BE85-1FCE7729EB9B}" dt="2022-04-10T17:58:57.215" v="975" actId="1076"/>
          <ac:spMkLst>
            <pc:docMk/>
            <pc:sldMk cId="394353900" sldId="378"/>
            <ac:spMk id="15" creationId="{582EE6E6-4049-429A-BCFD-543D9147065C}"/>
          </ac:spMkLst>
        </pc:spChg>
      </pc:sldChg>
      <pc:sldChg chg="addSp delSp modSp add mod delAnim modAnim">
        <pc:chgData name="Tegischer Lukas" userId="f78daebb-0565-485c-bd0e-1cd035e796ff" providerId="ADAL" clId="{0CCE885D-85C8-4B6A-BE85-1FCE7729EB9B}" dt="2022-04-10T17:49:50.887" v="750" actId="1076"/>
        <pc:sldMkLst>
          <pc:docMk/>
          <pc:sldMk cId="3460738671" sldId="379"/>
        </pc:sldMkLst>
        <pc:spChg chg="mod">
          <ac:chgData name="Tegischer Lukas" userId="f78daebb-0565-485c-bd0e-1cd035e796ff" providerId="ADAL" clId="{0CCE885D-85C8-4B6A-BE85-1FCE7729EB9B}" dt="2022-04-10T17:47:42.524" v="716" actId="20577"/>
          <ac:spMkLst>
            <pc:docMk/>
            <pc:sldMk cId="3460738671" sldId="379"/>
            <ac:spMk id="4" creationId="{C427B5BC-E2AB-4596-857C-DA06F86C68EB}"/>
          </ac:spMkLst>
        </pc:spChg>
        <pc:spChg chg="del">
          <ac:chgData name="Tegischer Lukas" userId="f78daebb-0565-485c-bd0e-1cd035e796ff" providerId="ADAL" clId="{0CCE885D-85C8-4B6A-BE85-1FCE7729EB9B}" dt="2022-04-10T17:47:57.252" v="717" actId="478"/>
          <ac:spMkLst>
            <pc:docMk/>
            <pc:sldMk cId="3460738671" sldId="379"/>
            <ac:spMk id="7" creationId="{885EDF47-F0C5-444D-A492-B86284922DCF}"/>
          </ac:spMkLst>
        </pc:spChg>
        <pc:spChg chg="add mod">
          <ac:chgData name="Tegischer Lukas" userId="f78daebb-0565-485c-bd0e-1cd035e796ff" providerId="ADAL" clId="{0CCE885D-85C8-4B6A-BE85-1FCE7729EB9B}" dt="2022-04-10T17:48:43.254" v="732" actId="404"/>
          <ac:spMkLst>
            <pc:docMk/>
            <pc:sldMk cId="3460738671" sldId="379"/>
            <ac:spMk id="8" creationId="{6693FC1C-B789-4586-9ECC-34C4DD2DA077}"/>
          </ac:spMkLst>
        </pc:spChg>
        <pc:spChg chg="add mod">
          <ac:chgData name="Tegischer Lukas" userId="f78daebb-0565-485c-bd0e-1cd035e796ff" providerId="ADAL" clId="{0CCE885D-85C8-4B6A-BE85-1FCE7729EB9B}" dt="2022-04-10T17:49:47.979" v="749" actId="1076"/>
          <ac:spMkLst>
            <pc:docMk/>
            <pc:sldMk cId="3460738671" sldId="379"/>
            <ac:spMk id="10" creationId="{1CE48704-F086-4274-8A9C-3C987BFE1699}"/>
          </ac:spMkLst>
        </pc:spChg>
        <pc:spChg chg="del mod">
          <ac:chgData name="Tegischer Lukas" userId="f78daebb-0565-485c-bd0e-1cd035e796ff" providerId="ADAL" clId="{0CCE885D-85C8-4B6A-BE85-1FCE7729EB9B}" dt="2022-04-10T17:48:53.042" v="735" actId="478"/>
          <ac:spMkLst>
            <pc:docMk/>
            <pc:sldMk cId="3460738671" sldId="379"/>
            <ac:spMk id="11" creationId="{6832DB6D-252D-44DB-BC01-830C3795D47D}"/>
          </ac:spMkLst>
        </pc:spChg>
        <pc:cxnChg chg="mod">
          <ac:chgData name="Tegischer Lukas" userId="f78daebb-0565-485c-bd0e-1cd035e796ff" providerId="ADAL" clId="{0CCE885D-85C8-4B6A-BE85-1FCE7729EB9B}" dt="2022-04-10T17:49:50.887" v="750" actId="1076"/>
          <ac:cxnSpMkLst>
            <pc:docMk/>
            <pc:sldMk cId="3460738671" sldId="379"/>
            <ac:cxnSpMk id="5" creationId="{B99E28B7-7D45-408F-B13F-F9E501348E13}"/>
          </ac:cxnSpMkLst>
        </pc:cxnChg>
      </pc:sldChg>
      <pc:sldChg chg="addSp delSp modSp add mod delAnim modAnim">
        <pc:chgData name="Tegischer Lukas" userId="f78daebb-0565-485c-bd0e-1cd035e796ff" providerId="ADAL" clId="{0CCE885D-85C8-4B6A-BE85-1FCE7729EB9B}" dt="2022-04-10T17:50:27.163" v="770" actId="1076"/>
        <pc:sldMkLst>
          <pc:docMk/>
          <pc:sldMk cId="3986195943" sldId="380"/>
        </pc:sldMkLst>
        <pc:spChg chg="add mod">
          <ac:chgData name="Tegischer Lukas" userId="f78daebb-0565-485c-bd0e-1cd035e796ff" providerId="ADAL" clId="{0CCE885D-85C8-4B6A-BE85-1FCE7729EB9B}" dt="2022-04-10T17:50:27.163" v="770" actId="1076"/>
          <ac:spMkLst>
            <pc:docMk/>
            <pc:sldMk cId="3986195943" sldId="380"/>
            <ac:spMk id="9" creationId="{18A9A863-496A-43C4-99D6-5044350242E7}"/>
          </ac:spMkLst>
        </pc:spChg>
        <pc:spChg chg="del">
          <ac:chgData name="Tegischer Lukas" userId="f78daebb-0565-485c-bd0e-1cd035e796ff" providerId="ADAL" clId="{0CCE885D-85C8-4B6A-BE85-1FCE7729EB9B}" dt="2022-04-10T17:50:02.176" v="755" actId="478"/>
          <ac:spMkLst>
            <pc:docMk/>
            <pc:sldMk cId="3986195943" sldId="380"/>
            <ac:spMk id="10" creationId="{1CE48704-F086-4274-8A9C-3C987BFE1699}"/>
          </ac:spMkLst>
        </pc:spChg>
      </pc:sldChg>
      <pc:sldChg chg="addSp delSp modSp add mod delAnim modAnim">
        <pc:chgData name="Tegischer Lukas" userId="f78daebb-0565-485c-bd0e-1cd035e796ff" providerId="ADAL" clId="{0CCE885D-85C8-4B6A-BE85-1FCE7729EB9B}" dt="2022-04-10T17:55:37.765" v="858"/>
        <pc:sldMkLst>
          <pc:docMk/>
          <pc:sldMk cId="1877383582" sldId="381"/>
        </pc:sldMkLst>
        <pc:spChg chg="mod">
          <ac:chgData name="Tegischer Lukas" userId="f78daebb-0565-485c-bd0e-1cd035e796ff" providerId="ADAL" clId="{0CCE885D-85C8-4B6A-BE85-1FCE7729EB9B}" dt="2022-04-10T17:53:19.317" v="819" actId="115"/>
          <ac:spMkLst>
            <pc:docMk/>
            <pc:sldMk cId="1877383582" sldId="381"/>
            <ac:spMk id="8" creationId="{78638154-7C27-48C4-8E43-D5B02364AE40}"/>
          </ac:spMkLst>
        </pc:spChg>
        <pc:spChg chg="add mod">
          <ac:chgData name="Tegischer Lukas" userId="f78daebb-0565-485c-bd0e-1cd035e796ff" providerId="ADAL" clId="{0CCE885D-85C8-4B6A-BE85-1FCE7729EB9B}" dt="2022-04-10T17:54:07.803" v="831" actId="21"/>
          <ac:spMkLst>
            <pc:docMk/>
            <pc:sldMk cId="1877383582" sldId="381"/>
            <ac:spMk id="10" creationId="{491981EC-0399-45C0-BCC6-45A7C9C58EEF}"/>
          </ac:spMkLst>
        </pc:spChg>
        <pc:spChg chg="del">
          <ac:chgData name="Tegischer Lukas" userId="f78daebb-0565-485c-bd0e-1cd035e796ff" providerId="ADAL" clId="{0CCE885D-85C8-4B6A-BE85-1FCE7729EB9B}" dt="2022-04-10T17:53:35.830" v="822" actId="478"/>
          <ac:spMkLst>
            <pc:docMk/>
            <pc:sldMk cId="1877383582" sldId="381"/>
            <ac:spMk id="12" creationId="{E30E142A-135E-445B-8885-672B59F8CCE4}"/>
          </ac:spMkLst>
        </pc:spChg>
        <pc:spChg chg="add mod">
          <ac:chgData name="Tegischer Lukas" userId="f78daebb-0565-485c-bd0e-1cd035e796ff" providerId="ADAL" clId="{0CCE885D-85C8-4B6A-BE85-1FCE7729EB9B}" dt="2022-04-10T17:54:11.547" v="834" actId="14100"/>
          <ac:spMkLst>
            <pc:docMk/>
            <pc:sldMk cId="1877383582" sldId="381"/>
            <ac:spMk id="13" creationId="{28F69618-EEED-4186-821E-40D6C3DEE8B6}"/>
          </ac:spMkLst>
        </pc:spChg>
        <pc:spChg chg="del">
          <ac:chgData name="Tegischer Lukas" userId="f78daebb-0565-485c-bd0e-1cd035e796ff" providerId="ADAL" clId="{0CCE885D-85C8-4B6A-BE85-1FCE7729EB9B}" dt="2022-04-10T17:53:33.628" v="820" actId="478"/>
          <ac:spMkLst>
            <pc:docMk/>
            <pc:sldMk cId="1877383582" sldId="381"/>
            <ac:spMk id="15" creationId="{4310B6BC-DC87-4F31-A8E4-1A2270DB3542}"/>
          </ac:spMkLst>
        </pc:spChg>
        <pc:spChg chg="add mod">
          <ac:chgData name="Tegischer Lukas" userId="f78daebb-0565-485c-bd0e-1cd035e796ff" providerId="ADAL" clId="{0CCE885D-85C8-4B6A-BE85-1FCE7729EB9B}" dt="2022-04-10T17:55:25.395" v="856" actId="1076"/>
          <ac:spMkLst>
            <pc:docMk/>
            <pc:sldMk cId="1877383582" sldId="381"/>
            <ac:spMk id="19" creationId="{589522F1-E5FA-464B-BA11-05FD06CEEF8D}"/>
          </ac:spMkLst>
        </pc:spChg>
        <pc:picChg chg="del">
          <ac:chgData name="Tegischer Lukas" userId="f78daebb-0565-485c-bd0e-1cd035e796ff" providerId="ADAL" clId="{0CCE885D-85C8-4B6A-BE85-1FCE7729EB9B}" dt="2022-04-10T17:53:34.394" v="821" actId="478"/>
          <ac:picMkLst>
            <pc:docMk/>
            <pc:sldMk cId="1877383582" sldId="381"/>
            <ac:picMk id="16" creationId="{B553D4DC-58C1-47EA-9BE8-97A6AD07E2CB}"/>
          </ac:picMkLst>
        </pc:picChg>
        <pc:picChg chg="add mod ord">
          <ac:chgData name="Tegischer Lukas" userId="f78daebb-0565-485c-bd0e-1cd035e796ff" providerId="ADAL" clId="{0CCE885D-85C8-4B6A-BE85-1FCE7729EB9B}" dt="2022-04-10T17:54:29.202" v="845" actId="171"/>
          <ac:picMkLst>
            <pc:docMk/>
            <pc:sldMk cId="1877383582" sldId="381"/>
            <ac:picMk id="17" creationId="{0BA7E307-7667-49A2-A893-74FFCA20ACEE}"/>
          </ac:picMkLst>
        </pc:picChg>
        <pc:cxnChg chg="mod">
          <ac:chgData name="Tegischer Lukas" userId="f78daebb-0565-485c-bd0e-1cd035e796ff" providerId="ADAL" clId="{0CCE885D-85C8-4B6A-BE85-1FCE7729EB9B}" dt="2022-04-10T17:54:39.466" v="848" actId="14100"/>
          <ac:cxnSpMkLst>
            <pc:docMk/>
            <pc:sldMk cId="1877383582" sldId="381"/>
            <ac:cxnSpMk id="5" creationId="{E6A3A824-A694-46EF-BC4F-169C1396262C}"/>
          </ac:cxnSpMkLst>
        </pc:cxnChg>
        <pc:cxnChg chg="add mod">
          <ac:chgData name="Tegischer Lukas" userId="f78daebb-0565-485c-bd0e-1cd035e796ff" providerId="ADAL" clId="{0CCE885D-85C8-4B6A-BE85-1FCE7729EB9B}" dt="2022-04-10T17:54:51.940" v="852" actId="14100"/>
          <ac:cxnSpMkLst>
            <pc:docMk/>
            <pc:sldMk cId="1877383582" sldId="381"/>
            <ac:cxnSpMk id="18" creationId="{47EBA8C1-DF69-433F-ABDE-951204BFE29E}"/>
          </ac:cxnSpMkLst>
        </pc:cxnChg>
        <pc:cxnChg chg="mod">
          <ac:chgData name="Tegischer Lukas" userId="f78daebb-0565-485c-bd0e-1cd035e796ff" providerId="ADAL" clId="{0CCE885D-85C8-4B6A-BE85-1FCE7729EB9B}" dt="2022-04-10T17:54:44.641" v="849" actId="1076"/>
          <ac:cxnSpMkLst>
            <pc:docMk/>
            <pc:sldMk cId="1877383582" sldId="381"/>
            <ac:cxnSpMk id="22" creationId="{AC255C8C-1D47-4867-BE01-7B04FD89EB3B}"/>
          </ac:cxnSpMkLst>
        </pc:cxnChg>
      </pc:sldChg>
      <pc:sldChg chg="modSp add mod">
        <pc:chgData name="Tegischer Lukas" userId="f78daebb-0565-485c-bd0e-1cd035e796ff" providerId="ADAL" clId="{0CCE885D-85C8-4B6A-BE85-1FCE7729EB9B}" dt="2022-04-24T17:44:46.814" v="995" actId="403"/>
        <pc:sldMkLst>
          <pc:docMk/>
          <pc:sldMk cId="2792442676" sldId="382"/>
        </pc:sldMkLst>
        <pc:spChg chg="mod">
          <ac:chgData name="Tegischer Lukas" userId="f78daebb-0565-485c-bd0e-1cd035e796ff" providerId="ADAL" clId="{0CCE885D-85C8-4B6A-BE85-1FCE7729EB9B}" dt="2022-04-24T17:44:46.814" v="995" actId="403"/>
          <ac:spMkLst>
            <pc:docMk/>
            <pc:sldMk cId="2792442676" sldId="382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0CCE885D-85C8-4B6A-BE85-1FCE7729EB9B}" dt="2022-04-24T17:45:15.526" v="1032" actId="20577"/>
        <pc:sldMkLst>
          <pc:docMk/>
          <pc:sldMk cId="1241519210" sldId="383"/>
        </pc:sldMkLst>
        <pc:spChg chg="mod">
          <ac:chgData name="Tegischer Lukas" userId="f78daebb-0565-485c-bd0e-1cd035e796ff" providerId="ADAL" clId="{0CCE885D-85C8-4B6A-BE85-1FCE7729EB9B}" dt="2022-04-24T17:45:15.526" v="1032" actId="20577"/>
          <ac:spMkLst>
            <pc:docMk/>
            <pc:sldMk cId="1241519210" sldId="383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0CCE885D-85C8-4B6A-BE85-1FCE7729EB9B}" dt="2022-04-24T17:45:31.579" v="1060" actId="20577"/>
        <pc:sldMkLst>
          <pc:docMk/>
          <pc:sldMk cId="512228026" sldId="384"/>
        </pc:sldMkLst>
        <pc:spChg chg="mod">
          <ac:chgData name="Tegischer Lukas" userId="f78daebb-0565-485c-bd0e-1cd035e796ff" providerId="ADAL" clId="{0CCE885D-85C8-4B6A-BE85-1FCE7729EB9B}" dt="2022-04-24T17:45:31.579" v="1060" actId="20577"/>
          <ac:spMkLst>
            <pc:docMk/>
            <pc:sldMk cId="512228026" sldId="384"/>
            <ac:spMk id="2" creationId="{00000000-0000-0000-0000-000000000000}"/>
          </ac:spMkLst>
        </pc:spChg>
      </pc:sldChg>
      <pc:sldChg chg="delSp modSp add mod delAnim">
        <pc:chgData name="Tegischer Lukas" userId="f78daebb-0565-485c-bd0e-1cd035e796ff" providerId="ADAL" clId="{0CCE885D-85C8-4B6A-BE85-1FCE7729EB9B}" dt="2022-04-24T17:50:30.831" v="1085" actId="1076"/>
        <pc:sldMkLst>
          <pc:docMk/>
          <pc:sldMk cId="3286431987" sldId="385"/>
        </pc:sldMkLst>
        <pc:spChg chg="mod">
          <ac:chgData name="Tegischer Lukas" userId="f78daebb-0565-485c-bd0e-1cd035e796ff" providerId="ADAL" clId="{0CCE885D-85C8-4B6A-BE85-1FCE7729EB9B}" dt="2022-04-24T17:50:24.410" v="1083" actId="113"/>
          <ac:spMkLst>
            <pc:docMk/>
            <pc:sldMk cId="3286431987" sldId="385"/>
            <ac:spMk id="8" creationId="{78638154-7C27-48C4-8E43-D5B02364AE40}"/>
          </ac:spMkLst>
        </pc:spChg>
        <pc:spChg chg="del">
          <ac:chgData name="Tegischer Lukas" userId="f78daebb-0565-485c-bd0e-1cd035e796ff" providerId="ADAL" clId="{0CCE885D-85C8-4B6A-BE85-1FCE7729EB9B}" dt="2022-04-24T17:50:26.601" v="1084" actId="478"/>
          <ac:spMkLst>
            <pc:docMk/>
            <pc:sldMk cId="3286431987" sldId="385"/>
            <ac:spMk id="10" creationId="{FD7C8559-F04E-487D-8F0A-6C76183C5C69}"/>
          </ac:spMkLst>
        </pc:spChg>
        <pc:spChg chg="mod">
          <ac:chgData name="Tegischer Lukas" userId="f78daebb-0565-485c-bd0e-1cd035e796ff" providerId="ADAL" clId="{0CCE885D-85C8-4B6A-BE85-1FCE7729EB9B}" dt="2022-04-24T17:50:30.831" v="1085" actId="1076"/>
          <ac:spMkLst>
            <pc:docMk/>
            <pc:sldMk cId="3286431987" sldId="385"/>
            <ac:spMk id="15" creationId="{582EE6E6-4049-429A-BCFD-543D9147065C}"/>
          </ac:spMkLst>
        </pc:sp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DE8C82C1-2FAD-4207-8D4B-AC0CE6CB77FF}"/>
    <pc:docChg chg="custSel delSld modSld">
      <pc:chgData name="Tegischer Lukas" userId="f78daebb-0565-485c-bd0e-1cd035e796ff" providerId="ADAL" clId="{DE8C82C1-2FAD-4207-8D4B-AC0CE6CB77FF}" dt="2022-11-04T11:28:16.155" v="19" actId="47"/>
      <pc:docMkLst>
        <pc:docMk/>
      </pc:docMkLst>
      <pc:sldChg chg="delSp mod delAnim">
        <pc:chgData name="Tegischer Lukas" userId="f78daebb-0565-485c-bd0e-1cd035e796ff" providerId="ADAL" clId="{DE8C82C1-2FAD-4207-8D4B-AC0CE6CB77FF}" dt="2022-11-04T11:27:55.838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DE8C82C1-2FAD-4207-8D4B-AC0CE6CB77FF}" dt="2022-11-04T11:27:55.537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DE8C82C1-2FAD-4207-8D4B-AC0CE6CB77FF}" dt="2022-11-04T11:27:55.838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DE8C82C1-2FAD-4207-8D4B-AC0CE6CB77FF}" dt="2022-11-04T11:28:16.155" v="19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DE8C82C1-2FAD-4207-8D4B-AC0CE6CB77FF}" dt="2022-11-04T11:28:01.840" v="3" actId="478"/>
        <pc:sldMkLst>
          <pc:docMk/>
          <pc:sldMk cId="3785642135" sldId="348"/>
        </pc:sldMkLst>
        <pc:picChg chg="del">
          <ac:chgData name="Tegischer Lukas" userId="f78daebb-0565-485c-bd0e-1cd035e796ff" providerId="ADAL" clId="{DE8C82C1-2FAD-4207-8D4B-AC0CE6CB77FF}" dt="2022-11-04T11:28:01.840" v="3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2.518" v="4" actId="478"/>
        <pc:sldMkLst>
          <pc:docMk/>
          <pc:sldMk cId="901146677" sldId="364"/>
        </pc:sldMkLst>
        <pc:picChg chg="del">
          <ac:chgData name="Tegischer Lukas" userId="f78daebb-0565-485c-bd0e-1cd035e796ff" providerId="ADAL" clId="{DE8C82C1-2FAD-4207-8D4B-AC0CE6CB77FF}" dt="2022-11-04T11:28:02.518" v="4" actId="478"/>
          <ac:picMkLst>
            <pc:docMk/>
            <pc:sldMk cId="901146677" sldId="36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6.727" v="9" actId="478"/>
        <pc:sldMkLst>
          <pc:docMk/>
          <pc:sldMk cId="2761461438" sldId="370"/>
        </pc:sldMkLst>
        <pc:picChg chg="del">
          <ac:chgData name="Tegischer Lukas" userId="f78daebb-0565-485c-bd0e-1cd035e796ff" providerId="ADAL" clId="{DE8C82C1-2FAD-4207-8D4B-AC0CE6CB77FF}" dt="2022-11-04T11:28:06.727" v="9" actId="478"/>
          <ac:picMkLst>
            <pc:docMk/>
            <pc:sldMk cId="2761461438" sldId="37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5.329" v="7" actId="478"/>
        <pc:sldMkLst>
          <pc:docMk/>
          <pc:sldMk cId="3237998433" sldId="371"/>
        </pc:sldMkLst>
        <pc:picChg chg="del">
          <ac:chgData name="Tegischer Lukas" userId="f78daebb-0565-485c-bd0e-1cd035e796ff" providerId="ADAL" clId="{DE8C82C1-2FAD-4207-8D4B-AC0CE6CB77FF}" dt="2022-11-04T11:28:05.329" v="7" actId="478"/>
          <ac:picMkLst>
            <pc:docMk/>
            <pc:sldMk cId="3237998433" sldId="37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6.059" v="8" actId="478"/>
        <pc:sldMkLst>
          <pc:docMk/>
          <pc:sldMk cId="3882963503" sldId="372"/>
        </pc:sldMkLst>
        <pc:picChg chg="del">
          <ac:chgData name="Tegischer Lukas" userId="f78daebb-0565-485c-bd0e-1cd035e796ff" providerId="ADAL" clId="{DE8C82C1-2FAD-4207-8D4B-AC0CE6CB77FF}" dt="2022-11-04T11:28:06.059" v="8" actId="478"/>
          <ac:picMkLst>
            <pc:docMk/>
            <pc:sldMk cId="3882963503" sldId="37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7.638" v="10" actId="478"/>
        <pc:sldMkLst>
          <pc:docMk/>
          <pc:sldMk cId="675051535" sldId="373"/>
        </pc:sldMkLst>
        <pc:picChg chg="del">
          <ac:chgData name="Tegischer Lukas" userId="f78daebb-0565-485c-bd0e-1cd035e796ff" providerId="ADAL" clId="{DE8C82C1-2FAD-4207-8D4B-AC0CE6CB77FF}" dt="2022-11-04T11:28:07.638" v="10" actId="478"/>
          <ac:picMkLst>
            <pc:docMk/>
            <pc:sldMk cId="675051535" sldId="37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08.407" v="11" actId="478"/>
        <pc:sldMkLst>
          <pc:docMk/>
          <pc:sldMk cId="1928010630" sldId="374"/>
        </pc:sldMkLst>
        <pc:picChg chg="del">
          <ac:chgData name="Tegischer Lukas" userId="f78daebb-0565-485c-bd0e-1cd035e796ff" providerId="ADAL" clId="{DE8C82C1-2FAD-4207-8D4B-AC0CE6CB77FF}" dt="2022-11-04T11:28:08.407" v="11" actId="478"/>
          <ac:picMkLst>
            <pc:docMk/>
            <pc:sldMk cId="1928010630" sldId="37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2.493" v="15" actId="478"/>
        <pc:sldMkLst>
          <pc:docMk/>
          <pc:sldMk cId="2846920373" sldId="376"/>
        </pc:sldMkLst>
        <pc:picChg chg="del">
          <ac:chgData name="Tegischer Lukas" userId="f78daebb-0565-485c-bd0e-1cd035e796ff" providerId="ADAL" clId="{DE8C82C1-2FAD-4207-8D4B-AC0CE6CB77FF}" dt="2022-11-04T11:28:12.493" v="15" actId="478"/>
          <ac:picMkLst>
            <pc:docMk/>
            <pc:sldMk cId="2846920373" sldId="37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4.131" v="17" actId="478"/>
        <pc:sldMkLst>
          <pc:docMk/>
          <pc:sldMk cId="3158833177" sldId="377"/>
        </pc:sldMkLst>
        <pc:picChg chg="del">
          <ac:chgData name="Tegischer Lukas" userId="f78daebb-0565-485c-bd0e-1cd035e796ff" providerId="ADAL" clId="{DE8C82C1-2FAD-4207-8D4B-AC0CE6CB77FF}" dt="2022-11-04T11:28:14.131" v="17" actId="478"/>
          <ac:picMkLst>
            <pc:docMk/>
            <pc:sldMk cId="3158833177" sldId="37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4.873" v="18" actId="478"/>
        <pc:sldMkLst>
          <pc:docMk/>
          <pc:sldMk cId="394353900" sldId="378"/>
        </pc:sldMkLst>
        <pc:picChg chg="del">
          <ac:chgData name="Tegischer Lukas" userId="f78daebb-0565-485c-bd0e-1cd035e796ff" providerId="ADAL" clId="{DE8C82C1-2FAD-4207-8D4B-AC0CE6CB77FF}" dt="2022-11-04T11:28:14.873" v="18" actId="478"/>
          <ac:picMkLst>
            <pc:docMk/>
            <pc:sldMk cId="394353900" sldId="37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0.739" v="13" actId="478"/>
        <pc:sldMkLst>
          <pc:docMk/>
          <pc:sldMk cId="3460738671" sldId="379"/>
        </pc:sldMkLst>
        <pc:picChg chg="del">
          <ac:chgData name="Tegischer Lukas" userId="f78daebb-0565-485c-bd0e-1cd035e796ff" providerId="ADAL" clId="{DE8C82C1-2FAD-4207-8D4B-AC0CE6CB77FF}" dt="2022-11-04T11:28:10.739" v="13" actId="478"/>
          <ac:picMkLst>
            <pc:docMk/>
            <pc:sldMk cId="3460738671" sldId="37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1.476" v="14" actId="478"/>
        <pc:sldMkLst>
          <pc:docMk/>
          <pc:sldMk cId="3986195943" sldId="380"/>
        </pc:sldMkLst>
        <pc:picChg chg="del">
          <ac:chgData name="Tegischer Lukas" userId="f78daebb-0565-485c-bd0e-1cd035e796ff" providerId="ADAL" clId="{DE8C82C1-2FAD-4207-8D4B-AC0CE6CB77FF}" dt="2022-11-04T11:28:11.476" v="14" actId="478"/>
          <ac:picMkLst>
            <pc:docMk/>
            <pc:sldMk cId="3986195943" sldId="38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DE8C82C1-2FAD-4207-8D4B-AC0CE6CB77FF}" dt="2022-11-04T11:28:13.271" v="16" actId="478"/>
        <pc:sldMkLst>
          <pc:docMk/>
          <pc:sldMk cId="1877383582" sldId="381"/>
        </pc:sldMkLst>
        <pc:picChg chg="del">
          <ac:chgData name="Tegischer Lukas" userId="f78daebb-0565-485c-bd0e-1cd035e796ff" providerId="ADAL" clId="{DE8C82C1-2FAD-4207-8D4B-AC0CE6CB77FF}" dt="2022-11-04T11:28:13.271" v="16" actId="478"/>
          <ac:picMkLst>
            <pc:docMk/>
            <pc:sldMk cId="1877383582" sldId="381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DE8C82C1-2FAD-4207-8D4B-AC0CE6CB77FF}" dt="2022-11-04T11:28:00.595" v="2" actId="47"/>
        <pc:sldMkLst>
          <pc:docMk/>
          <pc:sldMk cId="2792442676" sldId="382"/>
        </pc:sldMkLst>
      </pc:sldChg>
      <pc:sldChg chg="del">
        <pc:chgData name="Tegischer Lukas" userId="f78daebb-0565-485c-bd0e-1cd035e796ff" providerId="ADAL" clId="{DE8C82C1-2FAD-4207-8D4B-AC0CE6CB77FF}" dt="2022-11-04T11:28:04.682" v="6" actId="47"/>
        <pc:sldMkLst>
          <pc:docMk/>
          <pc:sldMk cId="1241519210" sldId="383"/>
        </pc:sldMkLst>
      </pc:sldChg>
      <pc:sldChg chg="del">
        <pc:chgData name="Tegischer Lukas" userId="f78daebb-0565-485c-bd0e-1cd035e796ff" providerId="ADAL" clId="{DE8C82C1-2FAD-4207-8D4B-AC0CE6CB77FF}" dt="2022-11-04T11:28:09.796" v="12" actId="47"/>
        <pc:sldMkLst>
          <pc:docMk/>
          <pc:sldMk cId="512228026" sldId="384"/>
        </pc:sldMkLst>
      </pc:sldChg>
      <pc:sldChg chg="delSp mod">
        <pc:chgData name="Tegischer Lukas" userId="f78daebb-0565-485c-bd0e-1cd035e796ff" providerId="ADAL" clId="{DE8C82C1-2FAD-4207-8D4B-AC0CE6CB77FF}" dt="2022-11-04T11:28:03.083" v="5" actId="478"/>
        <pc:sldMkLst>
          <pc:docMk/>
          <pc:sldMk cId="3286431987" sldId="385"/>
        </pc:sldMkLst>
        <pc:picChg chg="del">
          <ac:chgData name="Tegischer Lukas" userId="f78daebb-0565-485c-bd0e-1cd035e796ff" providerId="ADAL" clId="{DE8C82C1-2FAD-4207-8D4B-AC0CE6CB77FF}" dt="2022-11-04T11:28:03.083" v="5" actId="478"/>
          <ac:picMkLst>
            <pc:docMk/>
            <pc:sldMk cId="3286431987" sldId="385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7550BC95-FD4B-428C-956B-EAB9B3BDDCE9}"/>
    <pc:docChg chg="undo custSel addSld delSld modSld sldOrd">
      <pc:chgData name="Tegischer Lukas" userId="f78daebb-0565-485c-bd0e-1cd035e796ff" providerId="ADAL" clId="{7550BC95-FD4B-428C-956B-EAB9B3BDDCE9}" dt="2022-04-10T17:15:53.789" v="358" actId="404"/>
      <pc:docMkLst>
        <pc:docMk/>
      </pc:docMkLst>
      <pc:sldChg chg="modSp mod">
        <pc:chgData name="Tegischer Lukas" userId="f78daebb-0565-485c-bd0e-1cd035e796ff" providerId="ADAL" clId="{7550BC95-FD4B-428C-956B-EAB9B3BDDCE9}" dt="2022-04-10T17:15:53.789" v="358" actId="404"/>
        <pc:sldMkLst>
          <pc:docMk/>
          <pc:sldMk cId="336392357" sldId="256"/>
        </pc:sldMkLst>
        <pc:spChg chg="mod">
          <ac:chgData name="Tegischer Lukas" userId="f78daebb-0565-485c-bd0e-1cd035e796ff" providerId="ADAL" clId="{7550BC95-FD4B-428C-956B-EAB9B3BDDCE9}" dt="2022-04-10T17:15:53.789" v="358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7550BC95-FD4B-428C-956B-EAB9B3BDDCE9}" dt="2022-04-10T16:46:39.696" v="12" actId="47"/>
        <pc:sldMkLst>
          <pc:docMk/>
          <pc:sldMk cId="2738696002" sldId="324"/>
        </pc:sldMkLst>
      </pc:sldChg>
      <pc:sldChg chg="modSp mod">
        <pc:chgData name="Tegischer Lukas" userId="f78daebb-0565-485c-bd0e-1cd035e796ff" providerId="ADAL" clId="{7550BC95-FD4B-428C-956B-EAB9B3BDDCE9}" dt="2022-04-10T17:15:29.272" v="356" actId="1076"/>
        <pc:sldMkLst>
          <pc:docMk/>
          <pc:sldMk cId="3785642135" sldId="348"/>
        </pc:sldMkLst>
        <pc:spChg chg="mod">
          <ac:chgData name="Tegischer Lukas" userId="f78daebb-0565-485c-bd0e-1cd035e796ff" providerId="ADAL" clId="{7550BC95-FD4B-428C-956B-EAB9B3BDDCE9}" dt="2022-04-10T17:15:29.272" v="356" actId="1076"/>
          <ac:spMkLst>
            <pc:docMk/>
            <pc:sldMk cId="3785642135" sldId="348"/>
            <ac:spMk id="4" creationId="{C427B5BC-E2AB-4596-857C-DA06F86C68EB}"/>
          </ac:spMkLst>
        </pc:spChg>
        <pc:spChg chg="mod">
          <ac:chgData name="Tegischer Lukas" userId="f78daebb-0565-485c-bd0e-1cd035e796ff" providerId="ADAL" clId="{7550BC95-FD4B-428C-956B-EAB9B3BDDCE9}" dt="2022-04-10T17:15:29.272" v="356" actId="1076"/>
          <ac:spMkLst>
            <pc:docMk/>
            <pc:sldMk cId="3785642135" sldId="348"/>
            <ac:spMk id="10" creationId="{13F33AF2-4B26-4A34-A7C0-B2A95C0AB7B6}"/>
          </ac:spMkLst>
        </pc:spChg>
        <pc:spChg chg="mod">
          <ac:chgData name="Tegischer Lukas" userId="f78daebb-0565-485c-bd0e-1cd035e796ff" providerId="ADAL" clId="{7550BC95-FD4B-428C-956B-EAB9B3BDDCE9}" dt="2022-04-10T17:15:29.272" v="356" actId="1076"/>
          <ac:spMkLst>
            <pc:docMk/>
            <pc:sldMk cId="3785642135" sldId="348"/>
            <ac:spMk id="11" creationId="{60A68BB4-C622-4C67-90D8-64EA2E82F01B}"/>
          </ac:spMkLst>
        </pc:spChg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7550BC95-FD4B-428C-956B-EAB9B3BDDCE9}" dt="2022-04-10T16:46:48.049" v="13" actId="47"/>
        <pc:sldMkLst>
          <pc:docMk/>
          <pc:sldMk cId="1872041154" sldId="363"/>
        </pc:sldMkLst>
      </pc:sldChg>
      <pc:sldChg chg="modSp">
        <pc:chgData name="Tegischer Lukas" userId="f78daebb-0565-485c-bd0e-1cd035e796ff" providerId="ADAL" clId="{7550BC95-FD4B-428C-956B-EAB9B3BDDCE9}" dt="2022-04-10T16:46:53.760" v="19" actId="20577"/>
        <pc:sldMkLst>
          <pc:docMk/>
          <pc:sldMk cId="901146677" sldId="364"/>
        </pc:sldMkLst>
        <pc:spChg chg="mod">
          <ac:chgData name="Tegischer Lukas" userId="f78daebb-0565-485c-bd0e-1cd035e796ff" providerId="ADAL" clId="{7550BC95-FD4B-428C-956B-EAB9B3BDDCE9}" dt="2022-04-10T16:46:53.760" v="19" actId="20577"/>
          <ac:spMkLst>
            <pc:docMk/>
            <pc:sldMk cId="901146677" sldId="364"/>
            <ac:spMk id="4" creationId="{C427B5BC-E2AB-4596-857C-DA06F86C68EB}"/>
          </ac:spMkLst>
        </pc:spChg>
      </pc:sldChg>
      <pc:sldChg chg="addSp delSp modSp mod">
        <pc:chgData name="Tegischer Lukas" userId="f78daebb-0565-485c-bd0e-1cd035e796ff" providerId="ADAL" clId="{7550BC95-FD4B-428C-956B-EAB9B3BDDCE9}" dt="2022-04-10T16:49:14.101" v="99" actId="1076"/>
        <pc:sldMkLst>
          <pc:docMk/>
          <pc:sldMk cId="980546885" sldId="365"/>
        </pc:sldMkLst>
        <pc:spChg chg="add mod">
          <ac:chgData name="Tegischer Lukas" userId="f78daebb-0565-485c-bd0e-1cd035e796ff" providerId="ADAL" clId="{7550BC95-FD4B-428C-956B-EAB9B3BDDCE9}" dt="2022-04-10T16:48:54.669" v="91" actId="1076"/>
          <ac:spMkLst>
            <pc:docMk/>
            <pc:sldMk cId="980546885" sldId="365"/>
            <ac:spMk id="5" creationId="{3A3380FB-7809-4D65-AC8A-D7FBAF4B8B3C}"/>
          </ac:spMkLst>
        </pc:spChg>
        <pc:spChg chg="del">
          <ac:chgData name="Tegischer Lukas" userId="f78daebb-0565-485c-bd0e-1cd035e796ff" providerId="ADAL" clId="{7550BC95-FD4B-428C-956B-EAB9B3BDDCE9}" dt="2022-04-10T16:46:56.577" v="20" actId="478"/>
          <ac:spMkLst>
            <pc:docMk/>
            <pc:sldMk cId="980546885" sldId="365"/>
            <ac:spMk id="7" creationId="{C5BBB556-3502-4C9D-A916-5DA223F11045}"/>
          </ac:spMkLst>
        </pc:spChg>
        <pc:spChg chg="add mod">
          <ac:chgData name="Tegischer Lukas" userId="f78daebb-0565-485c-bd0e-1cd035e796ff" providerId="ADAL" clId="{7550BC95-FD4B-428C-956B-EAB9B3BDDCE9}" dt="2022-04-10T16:49:14.101" v="99" actId="1076"/>
          <ac:spMkLst>
            <pc:docMk/>
            <pc:sldMk cId="980546885" sldId="365"/>
            <ac:spMk id="8" creationId="{794A5D76-0FD7-4156-B019-6190AEA23AA3}"/>
          </ac:spMkLst>
        </pc:spChg>
      </pc:sldChg>
      <pc:sldChg chg="addSp delSp modSp add mod delAnim modAnim">
        <pc:chgData name="Tegischer Lukas" userId="f78daebb-0565-485c-bd0e-1cd035e796ff" providerId="ADAL" clId="{7550BC95-FD4B-428C-956B-EAB9B3BDDCE9}" dt="2022-04-10T16:48:33.892" v="85"/>
        <pc:sldMkLst>
          <pc:docMk/>
          <pc:sldMk cId="3004769921" sldId="366"/>
        </pc:sldMkLst>
        <pc:spChg chg="mod">
          <ac:chgData name="Tegischer Lukas" userId="f78daebb-0565-485c-bd0e-1cd035e796ff" providerId="ADAL" clId="{7550BC95-FD4B-428C-956B-EAB9B3BDDCE9}" dt="2022-04-10T16:47:14.885" v="51" actId="404"/>
          <ac:spMkLst>
            <pc:docMk/>
            <pc:sldMk cId="3004769921" sldId="366"/>
            <ac:spMk id="4" creationId="{C427B5BC-E2AB-4596-857C-DA06F86C68EB}"/>
          </ac:spMkLst>
        </pc:spChg>
        <pc:spChg chg="del">
          <ac:chgData name="Tegischer Lukas" userId="f78daebb-0565-485c-bd0e-1cd035e796ff" providerId="ADAL" clId="{7550BC95-FD4B-428C-956B-EAB9B3BDDCE9}" dt="2022-04-10T16:47:16.547" v="52" actId="478"/>
          <ac:spMkLst>
            <pc:docMk/>
            <pc:sldMk cId="3004769921" sldId="366"/>
            <ac:spMk id="9" creationId="{FD0EEC13-E1C9-4499-8CED-D9B6409C2681}"/>
          </ac:spMkLst>
        </pc:spChg>
        <pc:spChg chg="del">
          <ac:chgData name="Tegischer Lukas" userId="f78daebb-0565-485c-bd0e-1cd035e796ff" providerId="ADAL" clId="{7550BC95-FD4B-428C-956B-EAB9B3BDDCE9}" dt="2022-04-10T16:47:18.219" v="53" actId="478"/>
          <ac:spMkLst>
            <pc:docMk/>
            <pc:sldMk cId="3004769921" sldId="366"/>
            <ac:spMk id="11" creationId="{77E8B16B-57FA-4C8D-AD35-5CB2C4F4804E}"/>
          </ac:spMkLst>
        </pc:spChg>
        <pc:spChg chg="add mod">
          <ac:chgData name="Tegischer Lukas" userId="f78daebb-0565-485c-bd0e-1cd035e796ff" providerId="ADAL" clId="{7550BC95-FD4B-428C-956B-EAB9B3BDDCE9}" dt="2022-04-10T16:48:31.015" v="84" actId="20577"/>
          <ac:spMkLst>
            <pc:docMk/>
            <pc:sldMk cId="3004769921" sldId="366"/>
            <ac:spMk id="12" creationId="{42DBBFEC-9280-4F8A-96F6-ADE195E4B361}"/>
          </ac:spMkLst>
        </pc:spChg>
        <pc:spChg chg="del">
          <ac:chgData name="Tegischer Lukas" userId="f78daebb-0565-485c-bd0e-1cd035e796ff" providerId="ADAL" clId="{7550BC95-FD4B-428C-956B-EAB9B3BDDCE9}" dt="2022-04-10T16:47:18.219" v="53" actId="478"/>
          <ac:spMkLst>
            <pc:docMk/>
            <pc:sldMk cId="3004769921" sldId="366"/>
            <ac:spMk id="16" creationId="{E5DD3C88-8147-453A-85D3-4A3E7179E14B}"/>
          </ac:spMkLst>
        </pc:spChg>
        <pc:spChg chg="del">
          <ac:chgData name="Tegischer Lukas" userId="f78daebb-0565-485c-bd0e-1cd035e796ff" providerId="ADAL" clId="{7550BC95-FD4B-428C-956B-EAB9B3BDDCE9}" dt="2022-04-10T16:47:18.219" v="53" actId="478"/>
          <ac:spMkLst>
            <pc:docMk/>
            <pc:sldMk cId="3004769921" sldId="366"/>
            <ac:spMk id="17" creationId="{A2724A6E-6418-4756-9B0C-74F914F77CD1}"/>
          </ac:spMkLst>
        </pc:spChg>
        <pc:spChg chg="del">
          <ac:chgData name="Tegischer Lukas" userId="f78daebb-0565-485c-bd0e-1cd035e796ff" providerId="ADAL" clId="{7550BC95-FD4B-428C-956B-EAB9B3BDDCE9}" dt="2022-04-10T16:47:18.219" v="53" actId="478"/>
          <ac:spMkLst>
            <pc:docMk/>
            <pc:sldMk cId="3004769921" sldId="366"/>
            <ac:spMk id="19" creationId="{65A0447B-4EE9-4ACD-9075-7F63E768D9C8}"/>
          </ac:spMkLst>
        </pc:spChg>
        <pc:picChg chg="del">
          <ac:chgData name="Tegischer Lukas" userId="f78daebb-0565-485c-bd0e-1cd035e796ff" providerId="ADAL" clId="{7550BC95-FD4B-428C-956B-EAB9B3BDDCE9}" dt="2022-04-10T16:47:18.219" v="53" actId="478"/>
          <ac:picMkLst>
            <pc:docMk/>
            <pc:sldMk cId="3004769921" sldId="366"/>
            <ac:picMk id="18" creationId="{42B97624-6F8F-49FC-9113-113E4559B4F5}"/>
          </ac:picMkLst>
        </pc:picChg>
      </pc:sldChg>
      <pc:sldChg chg="addSp delSp modSp add mod ord delAnim modAnim">
        <pc:chgData name="Tegischer Lukas" userId="f78daebb-0565-485c-bd0e-1cd035e796ff" providerId="ADAL" clId="{7550BC95-FD4B-428C-956B-EAB9B3BDDCE9}" dt="2022-04-10T17:11:29.240" v="306"/>
        <pc:sldMkLst>
          <pc:docMk/>
          <pc:sldMk cId="1063115240" sldId="367"/>
        </pc:sldMkLst>
        <pc:spChg chg="mod">
          <ac:chgData name="Tegischer Lukas" userId="f78daebb-0565-485c-bd0e-1cd035e796ff" providerId="ADAL" clId="{7550BC95-FD4B-428C-956B-EAB9B3BDDCE9}" dt="2022-04-10T16:49:23.979" v="109" actId="20577"/>
          <ac:spMkLst>
            <pc:docMk/>
            <pc:sldMk cId="1063115240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7550BC95-FD4B-428C-956B-EAB9B3BDDCE9}" dt="2022-04-10T16:52:45.649" v="302" actId="20577"/>
          <ac:spMkLst>
            <pc:docMk/>
            <pc:sldMk cId="1063115240" sldId="367"/>
            <ac:spMk id="6" creationId="{3CD9DBAD-7E94-4965-8651-3FDBF73D9EEE}"/>
          </ac:spMkLst>
        </pc:spChg>
        <pc:spChg chg="add mod">
          <ac:chgData name="Tegischer Lukas" userId="f78daebb-0565-485c-bd0e-1cd035e796ff" providerId="ADAL" clId="{7550BC95-FD4B-428C-956B-EAB9B3BDDCE9}" dt="2022-04-10T16:52:49.791" v="303" actId="1076"/>
          <ac:spMkLst>
            <pc:docMk/>
            <pc:sldMk cId="1063115240" sldId="367"/>
            <ac:spMk id="9" creationId="{4731FC8B-6D58-43F9-8C3D-362F55071436}"/>
          </ac:spMkLst>
        </pc:spChg>
        <pc:spChg chg="add del">
          <ac:chgData name="Tegischer Lukas" userId="f78daebb-0565-485c-bd0e-1cd035e796ff" providerId="ADAL" clId="{7550BC95-FD4B-428C-956B-EAB9B3BDDCE9}" dt="2022-04-10T16:52:17.275" v="296" actId="22"/>
          <ac:spMkLst>
            <pc:docMk/>
            <pc:sldMk cId="1063115240" sldId="367"/>
            <ac:spMk id="11" creationId="{D3B00032-DB44-4124-BD0A-FA97194F941C}"/>
          </ac:spMkLst>
        </pc:spChg>
        <pc:spChg chg="del">
          <ac:chgData name="Tegischer Lukas" userId="f78daebb-0565-485c-bd0e-1cd035e796ff" providerId="ADAL" clId="{7550BC95-FD4B-428C-956B-EAB9B3BDDCE9}" dt="2022-04-10T16:49:26.822" v="110" actId="478"/>
          <ac:spMkLst>
            <pc:docMk/>
            <pc:sldMk cId="1063115240" sldId="367"/>
            <ac:spMk id="12" creationId="{42DBBFEC-9280-4F8A-96F6-ADE195E4B361}"/>
          </ac:spMkLst>
        </pc:spChg>
        <pc:picChg chg="add del mod">
          <ac:chgData name="Tegischer Lukas" userId="f78daebb-0565-485c-bd0e-1cd035e796ff" providerId="ADAL" clId="{7550BC95-FD4B-428C-956B-EAB9B3BDDCE9}" dt="2022-04-10T16:51:00.430" v="148" actId="478"/>
          <ac:picMkLst>
            <pc:docMk/>
            <pc:sldMk cId="1063115240" sldId="367"/>
            <ac:picMk id="7" creationId="{EAF26FFD-E0CE-4621-A542-CF45EFD0D195}"/>
          </ac:picMkLst>
        </pc:picChg>
        <pc:picChg chg="add mod">
          <ac:chgData name="Tegischer Lukas" userId="f78daebb-0565-485c-bd0e-1cd035e796ff" providerId="ADAL" clId="{7550BC95-FD4B-428C-956B-EAB9B3BDDCE9}" dt="2022-04-10T16:52:51.715" v="304" actId="14100"/>
          <ac:picMkLst>
            <pc:docMk/>
            <pc:sldMk cId="1063115240" sldId="367"/>
            <ac:picMk id="13" creationId="{70430F3D-8D58-4D6A-A9BE-D0E1F884CC3B}"/>
          </ac:picMkLst>
        </pc:picChg>
      </pc:sldChg>
      <pc:sldChg chg="addSp delSp modSp add mod delAnim">
        <pc:chgData name="Tegischer Lukas" userId="f78daebb-0565-485c-bd0e-1cd035e796ff" providerId="ADAL" clId="{7550BC95-FD4B-428C-956B-EAB9B3BDDCE9}" dt="2022-04-10T17:13:09.796" v="333" actId="21"/>
        <pc:sldMkLst>
          <pc:docMk/>
          <pc:sldMk cId="3392780201" sldId="368"/>
        </pc:sldMkLst>
        <pc:spChg chg="del">
          <ac:chgData name="Tegischer Lukas" userId="f78daebb-0565-485c-bd0e-1cd035e796ff" providerId="ADAL" clId="{7550BC95-FD4B-428C-956B-EAB9B3BDDCE9}" dt="2022-04-10T17:12:03.563" v="311" actId="478"/>
          <ac:spMkLst>
            <pc:docMk/>
            <pc:sldMk cId="3392780201" sldId="368"/>
            <ac:spMk id="4" creationId="{C427B5BC-E2AB-4596-857C-DA06F86C68EB}"/>
          </ac:spMkLst>
        </pc:spChg>
        <pc:spChg chg="del">
          <ac:chgData name="Tegischer Lukas" userId="f78daebb-0565-485c-bd0e-1cd035e796ff" providerId="ADAL" clId="{7550BC95-FD4B-428C-956B-EAB9B3BDDCE9}" dt="2022-04-10T17:12:00.720" v="310" actId="478"/>
          <ac:spMkLst>
            <pc:docMk/>
            <pc:sldMk cId="3392780201" sldId="368"/>
            <ac:spMk id="6" creationId="{3CD9DBAD-7E94-4965-8651-3FDBF73D9EEE}"/>
          </ac:spMkLst>
        </pc:spChg>
        <pc:spChg chg="add mod">
          <ac:chgData name="Tegischer Lukas" userId="f78daebb-0565-485c-bd0e-1cd035e796ff" providerId="ADAL" clId="{7550BC95-FD4B-428C-956B-EAB9B3BDDCE9}" dt="2022-04-10T17:12:36.451" v="319" actId="21"/>
          <ac:spMkLst>
            <pc:docMk/>
            <pc:sldMk cId="3392780201" sldId="368"/>
            <ac:spMk id="8" creationId="{06D3DA2E-A746-467A-8F91-60C45BCF9E3A}"/>
          </ac:spMkLst>
        </pc:spChg>
        <pc:spChg chg="del">
          <ac:chgData name="Tegischer Lukas" userId="f78daebb-0565-485c-bd0e-1cd035e796ff" providerId="ADAL" clId="{7550BC95-FD4B-428C-956B-EAB9B3BDDCE9}" dt="2022-04-10T17:11:58.230" v="309" actId="478"/>
          <ac:spMkLst>
            <pc:docMk/>
            <pc:sldMk cId="3392780201" sldId="368"/>
            <ac:spMk id="9" creationId="{4731FC8B-6D58-43F9-8C3D-362F55071436}"/>
          </ac:spMkLst>
        </pc:spChg>
        <pc:spChg chg="add mod">
          <ac:chgData name="Tegischer Lukas" userId="f78daebb-0565-485c-bd0e-1cd035e796ff" providerId="ADAL" clId="{7550BC95-FD4B-428C-956B-EAB9B3BDDCE9}" dt="2022-04-10T17:13:09.796" v="333" actId="21"/>
          <ac:spMkLst>
            <pc:docMk/>
            <pc:sldMk cId="3392780201" sldId="368"/>
            <ac:spMk id="11" creationId="{ACD4EE2A-8F88-42EA-A83F-4F2BCFE4ADB3}"/>
          </ac:spMkLst>
        </pc:spChg>
        <pc:picChg chg="add mod">
          <ac:chgData name="Tegischer Lukas" userId="f78daebb-0565-485c-bd0e-1cd035e796ff" providerId="ADAL" clId="{7550BC95-FD4B-428C-956B-EAB9B3BDDCE9}" dt="2022-04-10T17:12:53.588" v="330" actId="1076"/>
          <ac:picMkLst>
            <pc:docMk/>
            <pc:sldMk cId="3392780201" sldId="368"/>
            <ac:picMk id="10" creationId="{1485927C-224D-4279-85A9-9E34CA276D7B}"/>
          </ac:picMkLst>
        </pc:picChg>
        <pc:picChg chg="del">
          <ac:chgData name="Tegischer Lukas" userId="f78daebb-0565-485c-bd0e-1cd035e796ff" providerId="ADAL" clId="{7550BC95-FD4B-428C-956B-EAB9B3BDDCE9}" dt="2022-04-10T17:11:57.337" v="308" actId="478"/>
          <ac:picMkLst>
            <pc:docMk/>
            <pc:sldMk cId="3392780201" sldId="368"/>
            <ac:picMk id="13" creationId="{70430F3D-8D58-4D6A-A9BE-D0E1F884CC3B}"/>
          </ac:picMkLst>
        </pc:picChg>
      </pc:sldChg>
      <pc:sldChg chg="addSp delSp modSp add mod modAnim">
        <pc:chgData name="Tegischer Lukas" userId="f78daebb-0565-485c-bd0e-1cd035e796ff" providerId="ADAL" clId="{7550BC95-FD4B-428C-956B-EAB9B3BDDCE9}" dt="2022-04-10T17:14:42.630" v="354"/>
        <pc:sldMkLst>
          <pc:docMk/>
          <pc:sldMk cId="3208669039" sldId="369"/>
        </pc:sldMkLst>
        <pc:spChg chg="add mod">
          <ac:chgData name="Tegischer Lukas" userId="f78daebb-0565-485c-bd0e-1cd035e796ff" providerId="ADAL" clId="{7550BC95-FD4B-428C-956B-EAB9B3BDDCE9}" dt="2022-04-10T17:14:26.383" v="348" actId="21"/>
          <ac:spMkLst>
            <pc:docMk/>
            <pc:sldMk cId="3208669039" sldId="369"/>
            <ac:spMk id="7" creationId="{3B329172-6FC4-4A87-B674-DCB594655B92}"/>
          </ac:spMkLst>
        </pc:spChg>
        <pc:spChg chg="add mod">
          <ac:chgData name="Tegischer Lukas" userId="f78daebb-0565-485c-bd0e-1cd035e796ff" providerId="ADAL" clId="{7550BC95-FD4B-428C-956B-EAB9B3BDDCE9}" dt="2022-04-10T17:14:38.372" v="353" actId="1076"/>
          <ac:spMkLst>
            <pc:docMk/>
            <pc:sldMk cId="3208669039" sldId="369"/>
            <ac:spMk id="9" creationId="{0C957B08-8DE5-4004-90FF-CD197B6C015D}"/>
          </ac:spMkLst>
        </pc:spChg>
        <pc:spChg chg="del">
          <ac:chgData name="Tegischer Lukas" userId="f78daebb-0565-485c-bd0e-1cd035e796ff" providerId="ADAL" clId="{7550BC95-FD4B-428C-956B-EAB9B3BDDCE9}" dt="2022-04-10T17:13:16.966" v="335" actId="478"/>
          <ac:spMkLst>
            <pc:docMk/>
            <pc:sldMk cId="3208669039" sldId="369"/>
            <ac:spMk id="11" creationId="{ACD4EE2A-8F88-42EA-A83F-4F2BCFE4ADB3}"/>
          </ac:spMkLst>
        </pc:spChg>
        <pc:picChg chg="mod">
          <ac:chgData name="Tegischer Lukas" userId="f78daebb-0565-485c-bd0e-1cd035e796ff" providerId="ADAL" clId="{7550BC95-FD4B-428C-956B-EAB9B3BDDCE9}" dt="2022-04-10T17:13:48.131" v="346" actId="14100"/>
          <ac:picMkLst>
            <pc:docMk/>
            <pc:sldMk cId="3208669039" sldId="369"/>
            <ac:picMk id="10" creationId="{1485927C-224D-4279-85A9-9E34CA276D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6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0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8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8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8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4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1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6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8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79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63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00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52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0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Kostenkehre</a:t>
            </a:r>
            <a:b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Betriebsoptimum und Betriebsminimum</a:t>
            </a:r>
            <a:b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Langfristige und Kurzfristige Preisuntergrenze</a:t>
            </a:r>
            <a:endParaRPr lang="de-AT" sz="16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2154581" y="302475"/>
            <a:ext cx="7882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Betriebsminimum und Kurzfristige Preisuntergrenze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99E28B7-7D45-408F-B13F-F9E501348E13}"/>
              </a:ext>
            </a:extLst>
          </p:cNvPr>
          <p:cNvCxnSpPr/>
          <p:nvPr/>
        </p:nvCxnSpPr>
        <p:spPr>
          <a:xfrm>
            <a:off x="197037" y="3284008"/>
            <a:ext cx="11797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693FC1C-B789-4586-9ECC-34C4DD2DA077}"/>
                  </a:ext>
                </a:extLst>
              </p:cNvPr>
              <p:cNvSpPr txBox="1"/>
              <p:nvPr/>
            </p:nvSpPr>
            <p:spPr>
              <a:xfrm>
                <a:off x="717550" y="1083175"/>
                <a:ext cx="8998161" cy="1665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Betriebsminimum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Das Betriebsminimum ist jene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variablen Stückkosten minimal sind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endParaRPr lang="de-AT" sz="105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Kurzfristige Preisuntergrenze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Variable Stückkosten beim Betriebsminimum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</m:oMath>
                </a14:m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GE/ME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693FC1C-B789-4586-9ECC-34C4DD2DA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" y="1083175"/>
                <a:ext cx="8998161" cy="1665777"/>
              </a:xfrm>
              <a:prstGeom prst="rect">
                <a:avLst/>
              </a:prstGeom>
              <a:blipFill>
                <a:blip r:embed="rId4"/>
                <a:stretch>
                  <a:fillRect l="-474" t="-1832" b="-36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CE48704-F086-4274-8A9C-3C987BFE1699}"/>
              </a:ext>
            </a:extLst>
          </p:cNvPr>
          <p:cNvSpPr txBox="1"/>
          <p:nvPr/>
        </p:nvSpPr>
        <p:spPr>
          <a:xfrm>
            <a:off x="717550" y="3743985"/>
            <a:ext cx="10473266" cy="206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Betriebsminimum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erreicht das Verhältnis zwischen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variablen Kosten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Produktionsmenge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günstigste Verhältnis. Die variablen Kosten pro erzeugter ME sind hier am geringsten.</a:t>
            </a:r>
            <a:b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Verkauft man eine Stückzahl zum Preis der kurzfristigen Preisuntergrenze, so werden nur die variablen Kosten gedeckt. Die </a:t>
            </a:r>
            <a:r>
              <a:rPr lang="de-A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Fixkosten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werden </a:t>
            </a:r>
            <a:r>
              <a:rPr lang="de-A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nicht gedeckt</a:t>
            </a:r>
            <a:r>
              <a:rPr lang="de-A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in </a:t>
            </a:r>
            <a:r>
              <a:rPr lang="de-A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macht das Unternehmen </a:t>
            </a:r>
            <a:r>
              <a:rPr lang="de-A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Verlust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2154581" y="302475"/>
            <a:ext cx="7882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Betriebsminimum und Kurzfristige Preisuntergrenze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99E28B7-7D45-408F-B13F-F9E501348E13}"/>
              </a:ext>
            </a:extLst>
          </p:cNvPr>
          <p:cNvCxnSpPr/>
          <p:nvPr/>
        </p:nvCxnSpPr>
        <p:spPr>
          <a:xfrm>
            <a:off x="197037" y="3284008"/>
            <a:ext cx="11797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693FC1C-B789-4586-9ECC-34C4DD2DA077}"/>
                  </a:ext>
                </a:extLst>
              </p:cNvPr>
              <p:cNvSpPr txBox="1"/>
              <p:nvPr/>
            </p:nvSpPr>
            <p:spPr>
              <a:xfrm>
                <a:off x="717550" y="1083175"/>
                <a:ext cx="8998161" cy="1665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Betriebsminimum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Das Betriebsminimum ist jene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variablen Stückkosten minimal sind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endParaRPr lang="de-AT" sz="105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Kurzfristige Preisuntergrenze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Variable Stückkosten beim Betriebsminimum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</m:oMath>
                </a14:m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GE/ME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693FC1C-B789-4586-9ECC-34C4DD2DA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" y="1083175"/>
                <a:ext cx="8998161" cy="1665777"/>
              </a:xfrm>
              <a:prstGeom prst="rect">
                <a:avLst/>
              </a:prstGeom>
              <a:blipFill>
                <a:blip r:embed="rId4"/>
                <a:stretch>
                  <a:fillRect l="-474" t="-1832" b="-36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18A9A863-496A-43C4-99D6-5044350242E7}"/>
              </a:ext>
            </a:extLst>
          </p:cNvPr>
          <p:cNvSpPr txBox="1"/>
          <p:nvPr/>
        </p:nvSpPr>
        <p:spPr>
          <a:xfrm>
            <a:off x="717550" y="3819330"/>
            <a:ext cx="10541000" cy="204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Warum könnte es Sinn machen, ein Produkt zum Preis der kurzfristigen Preisuntergrenze zu verkaufen?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möchte ein neues Produkt im Markt etablieren (z.B. Sonderangebot – weckt die Aufmerksamkeit)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möchte Wettbewerber verdrängen, die mit einem solch niedrigen Preis nicht mithalten können (bedenke: es entsteht stets der Verlust der Fixkosten).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Graphische Bestimmung über den Funktionsgraph der Kostenfunktion </a:t>
                </a:r>
                <a14:m>
                  <m:oMath xmlns:m="http://schemas.openxmlformats.org/officeDocument/2006/math"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blipFill>
                <a:blip r:embed="rId4"/>
                <a:stretch>
                  <a:fillRect l="-554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B553D4DC-58C1-47EA-9BE8-97A6AD07E2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67" b="26876"/>
          <a:stretch/>
        </p:blipFill>
        <p:spPr bwMode="auto">
          <a:xfrm>
            <a:off x="476248" y="1807202"/>
            <a:ext cx="3516948" cy="4000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6A3A824-A694-46EF-BC4F-169C1396262C}"/>
              </a:ext>
            </a:extLst>
          </p:cNvPr>
          <p:cNvCxnSpPr>
            <a:cxnSpLocks/>
          </p:cNvCxnSpPr>
          <p:nvPr/>
        </p:nvCxnSpPr>
        <p:spPr>
          <a:xfrm flipV="1">
            <a:off x="755499" y="3302000"/>
            <a:ext cx="3175151" cy="140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C255C8C-1D47-4867-BE01-7B04FD89EB3B}"/>
              </a:ext>
            </a:extLst>
          </p:cNvPr>
          <p:cNvCxnSpPr>
            <a:cxnSpLocks/>
          </p:cNvCxnSpPr>
          <p:nvPr/>
        </p:nvCxnSpPr>
        <p:spPr>
          <a:xfrm>
            <a:off x="2536825" y="3924300"/>
            <a:ext cx="0" cy="15592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30E142A-135E-445B-8885-672B59F8CCE4}"/>
                  </a:ext>
                </a:extLst>
              </p:cNvPr>
              <p:cNvSpPr txBox="1"/>
              <p:nvPr/>
            </p:nvSpPr>
            <p:spPr>
              <a:xfrm>
                <a:off x="476248" y="778614"/>
                <a:ext cx="10410825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Lege eine Gerade ausgehend von den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Fixkosten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an den Graphen der Kostenfunktion, dass die Gerade den Graphen in genau einem Punkt berührt: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30E142A-135E-445B-8885-672B59F8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8" y="778614"/>
                <a:ext cx="10410825" cy="710066"/>
              </a:xfrm>
              <a:prstGeom prst="rect">
                <a:avLst/>
              </a:prstGeom>
              <a:blipFill>
                <a:blip r:embed="rId6"/>
                <a:stretch>
                  <a:fillRect l="-468" b="-1293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4310B6BC-DC87-4F31-A8E4-1A2270DB3542}"/>
                  </a:ext>
                </a:extLst>
              </p:cNvPr>
              <p:cNvSpPr txBox="1"/>
              <p:nvPr/>
            </p:nvSpPr>
            <p:spPr>
              <a:xfrm>
                <a:off x="4627665" y="1722044"/>
                <a:ext cx="6886575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Stelle des Berührungspunktes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das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Betriebsminimum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4310B6BC-DC87-4F31-A8E4-1A2270DB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65" y="1722044"/>
                <a:ext cx="6886575" cy="374846"/>
              </a:xfrm>
              <a:prstGeom prst="rect">
                <a:avLst/>
              </a:prstGeom>
              <a:blipFill>
                <a:blip r:embed="rId7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9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0BA7E307-7667-49A2-A893-74FFCA20A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1" b="40083"/>
          <a:stretch/>
        </p:blipFill>
        <p:spPr bwMode="auto">
          <a:xfrm>
            <a:off x="333374" y="2530157"/>
            <a:ext cx="4874456" cy="3213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 startAt="2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Graphische Bestimmung über den Funktionsgraph der variablen Kostenfunktion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blipFill>
                <a:blip r:embed="rId5"/>
                <a:stretch>
                  <a:fillRect l="-554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6A3A824-A694-46EF-BC4F-169C1396262C}"/>
              </a:ext>
            </a:extLst>
          </p:cNvPr>
          <p:cNvCxnSpPr>
            <a:cxnSpLocks/>
          </p:cNvCxnSpPr>
          <p:nvPr/>
        </p:nvCxnSpPr>
        <p:spPr>
          <a:xfrm flipV="1">
            <a:off x="641199" y="3429000"/>
            <a:ext cx="4566631" cy="1976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C255C8C-1D47-4867-BE01-7B04FD89EB3B}"/>
              </a:ext>
            </a:extLst>
          </p:cNvPr>
          <p:cNvCxnSpPr>
            <a:cxnSpLocks/>
          </p:cNvCxnSpPr>
          <p:nvPr/>
        </p:nvCxnSpPr>
        <p:spPr>
          <a:xfrm>
            <a:off x="4131945" y="3888740"/>
            <a:ext cx="0" cy="155922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91981EC-0399-45C0-BCC6-45A7C9C58EEF}"/>
              </a:ext>
            </a:extLst>
          </p:cNvPr>
          <p:cNvSpPr txBox="1"/>
          <p:nvPr/>
        </p:nvSpPr>
        <p:spPr>
          <a:xfrm>
            <a:off x="476249" y="879864"/>
            <a:ext cx="1060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 eine Gerade ausgehend vom Ursprung so an den Graphen der variablen Kostenfunktion, dass die Gerade den Graphen in genau einem Punkt berührt. 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8F69618-EEED-4186-821E-40D6C3DEE8B6}"/>
                  </a:ext>
                </a:extLst>
              </p:cNvPr>
              <p:cNvSpPr txBox="1"/>
              <p:nvPr/>
            </p:nvSpPr>
            <p:spPr>
              <a:xfrm>
                <a:off x="4762499" y="1767766"/>
                <a:ext cx="66960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Stelle des Berührungspunktes ist das Betriebsminimum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r>
                  <a:rPr lang="de-AT" dirty="0"/>
                  <a:t>.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8F69618-EEED-4186-821E-40D6C3DE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9" y="1767766"/>
                <a:ext cx="6696075" cy="369332"/>
              </a:xfrm>
              <a:prstGeom prst="rect">
                <a:avLst/>
              </a:prstGeom>
              <a:blipFill>
                <a:blip r:embed="rId6"/>
                <a:stretch>
                  <a:fillRect l="-728" t="-13115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7EBA8C1-DF69-433F-ABDE-951204BFE29E}"/>
              </a:ext>
            </a:extLst>
          </p:cNvPr>
          <p:cNvCxnSpPr>
            <a:cxnSpLocks/>
          </p:cNvCxnSpPr>
          <p:nvPr/>
        </p:nvCxnSpPr>
        <p:spPr>
          <a:xfrm flipH="1">
            <a:off x="641199" y="3888739"/>
            <a:ext cx="350281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89522F1-E5FA-464B-BA11-05FD06CEEF8D}"/>
                  </a:ext>
                </a:extLst>
              </p:cNvPr>
              <p:cNvSpPr txBox="1"/>
              <p:nvPr/>
            </p:nvSpPr>
            <p:spPr>
              <a:xfrm>
                <a:off x="5650576" y="3375215"/>
                <a:ext cx="6096000" cy="1523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Hilfe des Funktionswertes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kann die kurzfristige Preisuntergrenze berechnet werden. Der Funktionswert wird an der y-Achse abgelesen.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Kurzfristige Preisuntergrenze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d>
                          <m:dPr>
                            <m:ctrlP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de-AT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𝒎𝒊𝒏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𝒎𝒊𝒏</m:t>
                            </m:r>
                          </m:sub>
                        </m:sSub>
                      </m:den>
                    </m:f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AT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AT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acc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AT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de-AT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89522F1-E5FA-464B-BA11-05FD06CE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576" y="3375215"/>
                <a:ext cx="6096000" cy="1523302"/>
              </a:xfrm>
              <a:prstGeom prst="rect">
                <a:avLst/>
              </a:prstGeom>
              <a:blipFill>
                <a:blip r:embed="rId7"/>
                <a:stretch>
                  <a:fillRect l="-900" t="-2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48893A8-7B3C-4FAB-8EC3-58AE94A2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2" b="30253"/>
          <a:stretch/>
        </p:blipFill>
        <p:spPr bwMode="auto">
          <a:xfrm>
            <a:off x="476249" y="1740306"/>
            <a:ext cx="4554891" cy="446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9544051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 startAt="3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Graphische Bestimmung über den Funktionsgraph der variablen Stückkostenfunktion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9544051" cy="373757"/>
              </a:xfrm>
              <a:prstGeom prst="rect">
                <a:avLst/>
              </a:prstGeom>
              <a:blipFill>
                <a:blip r:embed="rId5"/>
                <a:stretch>
                  <a:fillRect l="-511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C255C8C-1D47-4867-BE01-7B04FD89EB3B}"/>
              </a:ext>
            </a:extLst>
          </p:cNvPr>
          <p:cNvCxnSpPr>
            <a:cxnSpLocks/>
          </p:cNvCxnSpPr>
          <p:nvPr/>
        </p:nvCxnSpPr>
        <p:spPr>
          <a:xfrm>
            <a:off x="2174875" y="5200650"/>
            <a:ext cx="0" cy="6207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693EE13-0691-42E7-86EE-84B21E50DB8A}"/>
              </a:ext>
            </a:extLst>
          </p:cNvPr>
          <p:cNvCxnSpPr>
            <a:cxnSpLocks/>
          </p:cNvCxnSpPr>
          <p:nvPr/>
        </p:nvCxnSpPr>
        <p:spPr>
          <a:xfrm flipH="1">
            <a:off x="843280" y="5207635"/>
            <a:ext cx="133159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0A37693-C773-4224-AFE4-C2CE1B900338}"/>
                  </a:ext>
                </a:extLst>
              </p:cNvPr>
              <p:cNvSpPr txBox="1"/>
              <p:nvPr/>
            </p:nvSpPr>
            <p:spPr>
              <a:xfrm>
                <a:off x="519246" y="803734"/>
                <a:ext cx="10520810" cy="671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Wiederholung Definition Betriebsminimum: 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variablen Stückkosten </a:t>
                </a:r>
                <a:r>
                  <a:rPr lang="de-AT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minimal</a:t>
                </a:r>
                <a:r>
                  <a:rPr lang="de-AT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sind.                                                               </a:t>
                </a:r>
                <a:r>
                  <a:rPr lang="de-AT" sz="18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---&gt; d.h.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(=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Extremum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0A37693-C773-4224-AFE4-C2CE1B90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46" y="803734"/>
                <a:ext cx="10520810" cy="671915"/>
              </a:xfrm>
              <a:prstGeom prst="rect">
                <a:avLst/>
              </a:prstGeom>
              <a:blipFill>
                <a:blip r:embed="rId6"/>
                <a:stretch>
                  <a:fillRect l="-463" t="-4545" r="-28737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EDE0E1D-F69D-466C-B214-932F333AA2C2}"/>
                  </a:ext>
                </a:extLst>
              </p:cNvPr>
              <p:cNvSpPr txBox="1"/>
              <p:nvPr/>
            </p:nvSpPr>
            <p:spPr>
              <a:xfrm>
                <a:off x="6096000" y="2140832"/>
                <a:ext cx="7029450" cy="2382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Ermittlung des Tiefpunktes</a:t>
                </a:r>
                <a:endParaRPr lang="de-A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x-Koordinate = Betriebsminimum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y-Koordinate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Kurzfristige Preisuntergrenze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EDE0E1D-F69D-466C-B214-932F333AA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40832"/>
                <a:ext cx="7029450" cy="2382062"/>
              </a:xfrm>
              <a:prstGeom prst="rect">
                <a:avLst/>
              </a:prstGeom>
              <a:blipFill>
                <a:blip r:embed="rId7"/>
                <a:stretch>
                  <a:fillRect l="-694" t="-1023" b="-30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8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9755406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 startAt="4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Rechnerische Bestimmung über den Funktionsgraph der variablen Stückkostenfunktion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9755406" cy="373757"/>
              </a:xfrm>
              <a:prstGeom prst="rect">
                <a:avLst/>
              </a:prstGeom>
              <a:blipFill>
                <a:blip r:embed="rId4"/>
                <a:stretch>
                  <a:fillRect l="-500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/>
              <p:nvPr/>
            </p:nvSpPr>
            <p:spPr>
              <a:xfrm>
                <a:off x="6469881" y="1252748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A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=0,02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−3,1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+170</m:t>
                      </m:r>
                      <m:r>
                        <a:rPr lang="de-AT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881" y="1252748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13C1862-2526-4AAE-85E8-F013BB7D53AD}"/>
                  </a:ext>
                </a:extLst>
              </p:cNvPr>
              <p:cNvSpPr txBox="1"/>
              <p:nvPr/>
            </p:nvSpPr>
            <p:spPr>
              <a:xfrm>
                <a:off x="378491" y="1252748"/>
                <a:ext cx="6503572" cy="5240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𝑎𝑏𝑙𝑒𝑖𝑡𝑒𝑛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A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A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=0→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𝐵𝑒𝑡𝑟𝑖𝑒𝑏𝑠𝑚𝑖𝑛𝑖𝑚𝑢𝑚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Kontrolle, ob es sich um ein Minimum handelt: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AT" sz="1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AT" sz="18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457200">
                  <a:lnSpc>
                    <a:spcPct val="115000"/>
                  </a:lnSpc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Ermittlung der kurzfristigen Preisuntergrenze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Das Betriebsminimum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muss man in die variable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einsetzen: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Kurzfristige Preisuntergrenze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AT" sz="20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AT" sz="20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𝑴𝑰𝑵</m:t>
                            </m:r>
                          </m:sub>
                        </m:sSub>
                      </m:e>
                    </m:d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13C1862-2526-4AAE-85E8-F013BB7D5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1" y="1252748"/>
                <a:ext cx="6503572" cy="5240217"/>
              </a:xfrm>
              <a:prstGeom prst="rect">
                <a:avLst/>
              </a:prstGeom>
              <a:blipFill>
                <a:blip r:embed="rId6"/>
                <a:stretch>
                  <a:fillRect l="-750" b="-12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3805148" y="302475"/>
            <a:ext cx="458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der Kostenkehre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740769-201B-4793-9484-69F1A58E8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b="28193"/>
          <a:stretch/>
        </p:blipFill>
        <p:spPr bwMode="auto">
          <a:xfrm>
            <a:off x="413702" y="1386966"/>
            <a:ext cx="5239346" cy="4346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43168E3-9A22-41F4-AE59-4E47298EE416}"/>
                  </a:ext>
                </a:extLst>
              </p:cNvPr>
              <p:cNvSpPr txBox="1"/>
              <p:nvPr/>
            </p:nvSpPr>
            <p:spPr>
              <a:xfrm>
                <a:off x="5901949" y="1470354"/>
                <a:ext cx="5966201" cy="3917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Kostenkehre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der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Wendepunkt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Kostenfunktion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Dabei geht die degressive Kostenfunktion in eine progressive Kostenfunktion über.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Kostenkehre entspricht auch dem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Grenzkostenfunktion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Bestimmung des Minimums</a:t>
                </a:r>
                <a:r>
                  <a:rPr lang="de-AT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&amp; </m:t>
                    </m:r>
                    <m:sSup>
                      <m:sSupPr>
                        <m:ctrlP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43168E3-9A22-41F4-AE59-4E47298E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49" y="1470354"/>
                <a:ext cx="5966201" cy="3917291"/>
              </a:xfrm>
              <a:prstGeom prst="rect">
                <a:avLst/>
              </a:prstGeom>
              <a:blipFill>
                <a:blip r:embed="rId5"/>
                <a:stretch>
                  <a:fillRect l="-715" t="-622" b="-186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A89305F-C3C1-490D-B3DD-731355FC17AF}"/>
              </a:ext>
            </a:extLst>
          </p:cNvPr>
          <p:cNvSpPr txBox="1"/>
          <p:nvPr/>
        </p:nvSpPr>
        <p:spPr>
          <a:xfrm>
            <a:off x="428624" y="382636"/>
            <a:ext cx="983932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1)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Gegeben ist eine Grenzkostenfunktion K‘(x). Die zugehörige Kostenfunktion K(x) gibt die Produktionskosten an, die bei x produzierten ME anfallen.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DC90CA5-FF0F-4991-B0E1-5C819FCAA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1" b="30836"/>
          <a:stretch/>
        </p:blipFill>
        <p:spPr bwMode="auto">
          <a:xfrm>
            <a:off x="588327" y="1446213"/>
            <a:ext cx="3455353" cy="3839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5461176-90A3-428C-86AC-3CC0F698563E}"/>
              </a:ext>
            </a:extLst>
          </p:cNvPr>
          <p:cNvSpPr txBox="1"/>
          <p:nvPr/>
        </p:nvSpPr>
        <p:spPr>
          <a:xfrm>
            <a:off x="4714875" y="1446213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Ermittle graphisch die Stelle der Kostenkehre.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EF3006-A8C3-4266-8470-31DF0A391735}"/>
              </a:ext>
            </a:extLst>
          </p:cNvPr>
          <p:cNvCxnSpPr/>
          <p:nvPr/>
        </p:nvCxnSpPr>
        <p:spPr>
          <a:xfrm>
            <a:off x="1625600" y="3841750"/>
            <a:ext cx="0" cy="105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638154-7C27-48C4-8E43-D5B02364AE40}"/>
              </a:ext>
            </a:extLst>
          </p:cNvPr>
          <p:cNvSpPr txBox="1"/>
          <p:nvPr/>
        </p:nvSpPr>
        <p:spPr>
          <a:xfrm>
            <a:off x="476249" y="318411"/>
            <a:ext cx="881062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1b)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Rechnerische Bestimmung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/>
              <p:nvPr/>
            </p:nvSpPr>
            <p:spPr>
              <a:xfrm>
                <a:off x="3048000" y="876828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=0,02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−3,1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+170</m:t>
                      </m:r>
                      <m:r>
                        <a:rPr lang="de-AT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+700</m:t>
                      </m:r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76828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2167721" y="302475"/>
            <a:ext cx="7856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Betriebsoptimum und Langfristige Preisuntergrenze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85EDF47-F0C5-444D-A492-B86284922DCF}"/>
                  </a:ext>
                </a:extLst>
              </p:cNvPr>
              <p:cNvSpPr txBox="1"/>
              <p:nvPr/>
            </p:nvSpPr>
            <p:spPr>
              <a:xfrm>
                <a:off x="571500" y="1076469"/>
                <a:ext cx="10572750" cy="1764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Betriebsoptimum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Das Betriebsoptimum ist jene 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  <m:r>
                      <a:rPr lang="de-AT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Stückkosten minimal sind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Langfristige Preisuntergrenze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Stückkosten beim Betriebsoptimum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GE/ME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85EDF47-F0C5-444D-A492-B8628492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6469"/>
                <a:ext cx="10572750" cy="1764394"/>
              </a:xfrm>
              <a:prstGeom prst="rect">
                <a:avLst/>
              </a:prstGeom>
              <a:blipFill>
                <a:blip r:embed="rId4"/>
                <a:stretch>
                  <a:fillRect l="-404" t="-1730" b="-4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99E28B7-7D45-408F-B13F-F9E501348E13}"/>
              </a:ext>
            </a:extLst>
          </p:cNvPr>
          <p:cNvCxnSpPr/>
          <p:nvPr/>
        </p:nvCxnSpPr>
        <p:spPr>
          <a:xfrm>
            <a:off x="197037" y="3152775"/>
            <a:ext cx="11797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832DB6D-252D-44DB-BC01-830C3795D47D}"/>
              </a:ext>
            </a:extLst>
          </p:cNvPr>
          <p:cNvSpPr txBox="1"/>
          <p:nvPr/>
        </p:nvSpPr>
        <p:spPr>
          <a:xfrm>
            <a:off x="466420" y="3597473"/>
            <a:ext cx="11259157" cy="206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Betriebsoptimum erreicht das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Verhältnis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zwischen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Gesamtkosten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Produktionsmenge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günstigste Verhältnis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Die Kosten pro erzeugter ME sind hier am geringsten.</a:t>
            </a:r>
            <a:b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Verkauft man eine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Stückzahl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zum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Preis der langfristigen Preisuntergrenze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werden die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Fixkosten und variablen Kosten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gedeckt. Dabei wird noch kein Gewinn erzielt.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27B5BC-E2AB-4596-857C-DA06F86C68EB}"/>
              </a:ext>
            </a:extLst>
          </p:cNvPr>
          <p:cNvSpPr/>
          <p:nvPr/>
        </p:nvSpPr>
        <p:spPr>
          <a:xfrm>
            <a:off x="2167721" y="302475"/>
            <a:ext cx="7856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Betriebsoptimum und Langfristige Preisuntergrenze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85EDF47-F0C5-444D-A492-B86284922DCF}"/>
                  </a:ext>
                </a:extLst>
              </p:cNvPr>
              <p:cNvSpPr txBox="1"/>
              <p:nvPr/>
            </p:nvSpPr>
            <p:spPr>
              <a:xfrm>
                <a:off x="571500" y="1076469"/>
                <a:ext cx="10572750" cy="1764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Betriebsoptimum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Das Betriebsoptimum ist jene 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  <m:r>
                      <a:rPr lang="de-AT" sz="1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Stückkosten minimal sind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Langfristige Preisuntergrenze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Stückkosten beim Betriebsoptimum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(Einheit: in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GE/ME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85EDF47-F0C5-444D-A492-B8628492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6469"/>
                <a:ext cx="10572750" cy="1764394"/>
              </a:xfrm>
              <a:prstGeom prst="rect">
                <a:avLst/>
              </a:prstGeom>
              <a:blipFill>
                <a:blip r:embed="rId4"/>
                <a:stretch>
                  <a:fillRect l="-404" t="-1730" b="-4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99E28B7-7D45-408F-B13F-F9E501348E13}"/>
              </a:ext>
            </a:extLst>
          </p:cNvPr>
          <p:cNvCxnSpPr/>
          <p:nvPr/>
        </p:nvCxnSpPr>
        <p:spPr>
          <a:xfrm>
            <a:off x="197037" y="3152775"/>
            <a:ext cx="11797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7268F55-91B8-47CB-A3CF-57E3D7EED503}"/>
              </a:ext>
            </a:extLst>
          </p:cNvPr>
          <p:cNvSpPr txBox="1"/>
          <p:nvPr/>
        </p:nvSpPr>
        <p:spPr>
          <a:xfrm>
            <a:off x="657225" y="3464688"/>
            <a:ext cx="10877550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Warum könnte es Sinn machen, ein Produkt zum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Preis der langfristigen Preisuntergrenze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etablieren?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möchte mit einem Produkt einen Wettbewerber unter Druck setzen, die mit diesem niedrigen Preis nicht mithalten wollen/können. Dabei nimmt man bewusst in Kauf, dass kein Gewinn erwirtschaftet wird.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de-A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Dieser Betrag soll nicht unterschritten werden, da ansonsten Verluste entstehen.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Graphische Bestimmung über den Funktionsgraph der Kostenfunktion </a:t>
                </a:r>
                <a14:m>
                  <m:oMath xmlns:m="http://schemas.openxmlformats.org/officeDocument/2006/math"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8810625" cy="374846"/>
              </a:xfrm>
              <a:prstGeom prst="rect">
                <a:avLst/>
              </a:prstGeom>
              <a:blipFill>
                <a:blip r:embed="rId4"/>
                <a:stretch>
                  <a:fillRect l="-554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BAE83DA3-BBAF-474F-B6FA-DAE379CFD600}"/>
              </a:ext>
            </a:extLst>
          </p:cNvPr>
          <p:cNvSpPr txBox="1"/>
          <p:nvPr/>
        </p:nvSpPr>
        <p:spPr>
          <a:xfrm>
            <a:off x="476248" y="914272"/>
            <a:ext cx="9829801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 eine Gerade ausgehend vom Ursprung so an den Graphen der Kostenfunktion, dass die Gerade den Graphen in genau einem Punkt berührt: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553D4DC-58C1-47EA-9BE8-97A6AD07E2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67" b="26876"/>
          <a:stretch/>
        </p:blipFill>
        <p:spPr bwMode="auto">
          <a:xfrm>
            <a:off x="476248" y="1807202"/>
            <a:ext cx="3516948" cy="4000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6A3A824-A694-46EF-BC4F-169C1396262C}"/>
              </a:ext>
            </a:extLst>
          </p:cNvPr>
          <p:cNvCxnSpPr>
            <a:cxnSpLocks/>
          </p:cNvCxnSpPr>
          <p:nvPr/>
        </p:nvCxnSpPr>
        <p:spPr>
          <a:xfrm flipV="1">
            <a:off x="755499" y="2705100"/>
            <a:ext cx="3300034" cy="2778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CB5C179-A812-4E65-9C01-B58F87D0AE5E}"/>
                  </a:ext>
                </a:extLst>
              </p:cNvPr>
              <p:cNvSpPr txBox="1"/>
              <p:nvPr/>
            </p:nvSpPr>
            <p:spPr>
              <a:xfrm>
                <a:off x="4881699" y="1807202"/>
                <a:ext cx="6634213" cy="2350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Stelle des Berührungspunktes ist das Betriebsoptimum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Calibri" panose="020F0502020204030204" pitchFamily="34" charset="0"/>
                  <a:buChar char="-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500"/>
                  </a:spcAft>
                  <a:buFont typeface="Calibri" panose="020F0502020204030204" pitchFamily="34" charset="0"/>
                  <a:buChar char="-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Hilfe des Funktionswertes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kann die langfristige Preisuntergrenze berechnet werden. Der Funktionswert wird an der y-Achse abgelesen.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7CB5C179-A812-4E65-9C01-B58F87D0A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699" y="1807202"/>
                <a:ext cx="6634213" cy="2350772"/>
              </a:xfrm>
              <a:prstGeom prst="rect">
                <a:avLst/>
              </a:prstGeom>
              <a:blipFill>
                <a:blip r:embed="rId6"/>
                <a:stretch>
                  <a:fillRect l="-827" t="-259" b="-31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6CC98B7-9CED-4CA8-9162-7477B6D9B0CA}"/>
                  </a:ext>
                </a:extLst>
              </p:cNvPr>
              <p:cNvSpPr txBox="1"/>
              <p:nvPr/>
            </p:nvSpPr>
            <p:spPr>
              <a:xfrm>
                <a:off x="5150003" y="4157974"/>
                <a:ext cx="6097604" cy="60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Langfristige Preisuntergrenze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d>
                          <m:dPr>
                            <m:ctrlP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de-A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𝒐𝒑𝒕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𝒐𝒑𝒕</m:t>
                            </m:r>
                          </m:sub>
                        </m:sSub>
                      </m:den>
                    </m:f>
                    <m:r>
                      <a:rPr lang="de-A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A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d>
                      <m:dPr>
                        <m:ctrlPr>
                          <a:rPr lang="de-A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A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𝒐𝒑𝒕</m:t>
                            </m:r>
                          </m:sub>
                        </m:sSub>
                      </m:e>
                    </m:d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6CC98B7-9CED-4CA8-9162-7477B6D9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03" y="4157974"/>
                <a:ext cx="6097604" cy="60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C255C8C-1D47-4867-BE01-7B04FD89EB3B}"/>
              </a:ext>
            </a:extLst>
          </p:cNvPr>
          <p:cNvCxnSpPr>
            <a:cxnSpLocks/>
          </p:cNvCxnSpPr>
          <p:nvPr/>
        </p:nvCxnSpPr>
        <p:spPr>
          <a:xfrm>
            <a:off x="2898775" y="3686175"/>
            <a:ext cx="0" cy="17973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693EE13-0691-42E7-86EE-84B21E50DB8A}"/>
              </a:ext>
            </a:extLst>
          </p:cNvPr>
          <p:cNvCxnSpPr>
            <a:cxnSpLocks/>
          </p:cNvCxnSpPr>
          <p:nvPr/>
        </p:nvCxnSpPr>
        <p:spPr>
          <a:xfrm flipH="1">
            <a:off x="755499" y="3686174"/>
            <a:ext cx="2143276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65C2351-A21E-42A2-86FD-CA4B387F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47" b="9016"/>
          <a:stretch/>
        </p:blipFill>
        <p:spPr bwMode="auto">
          <a:xfrm>
            <a:off x="476249" y="1921618"/>
            <a:ext cx="4286822" cy="4422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881062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 startAt="2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Graphische Bestimmung über den Funktionsgraph der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u="sng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b="0" i="1" u="sng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8810625" cy="373757"/>
              </a:xfrm>
              <a:prstGeom prst="rect">
                <a:avLst/>
              </a:prstGeom>
              <a:blipFill>
                <a:blip r:embed="rId5"/>
                <a:stretch>
                  <a:fillRect l="-554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C255C8C-1D47-4867-BE01-7B04FD89EB3B}"/>
              </a:ext>
            </a:extLst>
          </p:cNvPr>
          <p:cNvCxnSpPr>
            <a:cxnSpLocks/>
          </p:cNvCxnSpPr>
          <p:nvPr/>
        </p:nvCxnSpPr>
        <p:spPr>
          <a:xfrm>
            <a:off x="2355850" y="4822825"/>
            <a:ext cx="0" cy="122267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693EE13-0691-42E7-86EE-84B21E50DB8A}"/>
              </a:ext>
            </a:extLst>
          </p:cNvPr>
          <p:cNvCxnSpPr>
            <a:cxnSpLocks/>
          </p:cNvCxnSpPr>
          <p:nvPr/>
        </p:nvCxnSpPr>
        <p:spPr>
          <a:xfrm flipH="1">
            <a:off x="1059485" y="4822825"/>
            <a:ext cx="1296365" cy="317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0A37693-C773-4224-AFE4-C2CE1B900338}"/>
                  </a:ext>
                </a:extLst>
              </p:cNvPr>
              <p:cNvSpPr txBox="1"/>
              <p:nvPr/>
            </p:nvSpPr>
            <p:spPr>
              <a:xfrm>
                <a:off x="519246" y="803734"/>
                <a:ext cx="9253403" cy="671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Wiederholung Definition Betriebsoptimum: </a:t>
                </a: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Stückzahl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bei der die Stückkosten </a:t>
                </a:r>
                <a:r>
                  <a:rPr lang="de-AT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minimal</a:t>
                </a:r>
                <a:r>
                  <a:rPr lang="de-AT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sind.                                                               </a:t>
                </a:r>
                <a:r>
                  <a:rPr lang="de-AT" sz="18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---&gt; d.h.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(=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Extremum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0A37693-C773-4224-AFE4-C2CE1B90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46" y="803734"/>
                <a:ext cx="9253403" cy="671915"/>
              </a:xfrm>
              <a:prstGeom prst="rect">
                <a:avLst/>
              </a:prstGeom>
              <a:blipFill>
                <a:blip r:embed="rId6"/>
                <a:stretch>
                  <a:fillRect l="-527" t="-4545" r="-36034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60A6D85-0850-4B47-ADD6-747C963BA127}"/>
                  </a:ext>
                </a:extLst>
              </p:cNvPr>
              <p:cNvSpPr txBox="1"/>
              <p:nvPr/>
            </p:nvSpPr>
            <p:spPr>
              <a:xfrm>
                <a:off x="5439459" y="1921618"/>
                <a:ext cx="6548966" cy="2118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Ermittlung des Tiefpunktes: </a:t>
                </a:r>
                <a:endParaRPr lang="de-AT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x-Koordinate = Betriebsoptimum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y-Koordinate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Langfriste Preisuntergrenze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60A6D85-0850-4B47-ADD6-747C963BA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59" y="1921618"/>
                <a:ext cx="6548966" cy="2118978"/>
              </a:xfrm>
              <a:prstGeom prst="rect">
                <a:avLst/>
              </a:prstGeom>
              <a:blipFill>
                <a:blip r:embed="rId7"/>
                <a:stretch>
                  <a:fillRect l="-744" t="-1149" b="-258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0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/>
              <p:nvPr/>
            </p:nvSpPr>
            <p:spPr>
              <a:xfrm>
                <a:off x="476249" y="318411"/>
                <a:ext cx="8810625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0" indent="-40005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 startAt="3"/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Rechnerische Bestimmung über den Funktionsgraph der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u="sng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b="0" i="1" u="sng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8638154-7C27-48C4-8E43-D5B02364A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318411"/>
                <a:ext cx="8810625" cy="373757"/>
              </a:xfrm>
              <a:prstGeom prst="rect">
                <a:avLst/>
              </a:prstGeom>
              <a:blipFill>
                <a:blip r:embed="rId4"/>
                <a:stretch>
                  <a:fillRect l="-554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7C8559-F04E-487D-8F0A-6C76183C5C69}"/>
                  </a:ext>
                </a:extLst>
              </p:cNvPr>
              <p:cNvSpPr txBox="1"/>
              <p:nvPr/>
            </p:nvSpPr>
            <p:spPr>
              <a:xfrm>
                <a:off x="383116" y="1252748"/>
                <a:ext cx="6525684" cy="454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𝑎𝑏𝑙𝑒𝑖𝑡𝑒𝑛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=0→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𝐵𝑒𝑡𝑟𝑖𝑒𝑏𝑠𝑜𝑝𝑡𝑖𝑚𝑢𝑚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Kontrolle, ob es sich um ein Minimum handelt: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Ermittlung der langfristigen Preisuntergrenze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Das Betriebsoptimum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muss man in die Stückkostenfunktion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𝑜𝑝𝑡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einsetzen:</a:t>
                </a: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Langfristige Preisuntergrenze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acc>
                    <m:d>
                      <m:dPr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AT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𝒐𝒑𝒕</m:t>
                            </m:r>
                          </m:sub>
                        </m:sSub>
                      </m:e>
                    </m:d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7C8559-F04E-487D-8F0A-6C76183C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16" y="1252748"/>
                <a:ext cx="6525684" cy="4545411"/>
              </a:xfrm>
              <a:prstGeom prst="rect">
                <a:avLst/>
              </a:prstGeom>
              <a:blipFill>
                <a:blip r:embed="rId5"/>
                <a:stretch>
                  <a:fillRect l="-841" t="-268" b="-10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/>
              <p:nvPr/>
            </p:nvSpPr>
            <p:spPr>
              <a:xfrm>
                <a:off x="6238874" y="1252748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=0,02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−3,1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+170</m:t>
                      </m:r>
                      <m:r>
                        <a:rPr lang="de-AT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+700</m:t>
                      </m:r>
                    </m:oMath>
                  </m:oMathPara>
                </a14:m>
                <a:endParaRPr lang="de-A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82EE6E6-4049-429A-BCFD-543D9147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4" y="1252748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0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982</Words>
  <Application>Microsoft Office PowerPoint</Application>
  <PresentationFormat>Breitbild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Georgia</vt:lpstr>
      <vt:lpstr>Trebuchet MS</vt:lpstr>
      <vt:lpstr>Wingdings</vt:lpstr>
      <vt:lpstr>Holzart</vt:lpstr>
      <vt:lpstr>Kostenkehre  Betriebsoptimum und Betriebsminimum  Langfristige und Kurzfristige Preisuntergrenze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2022-11-04T11:28:17Z</dcterms:modified>
</cp:coreProperties>
</file>