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18" r:id="rId3"/>
    <p:sldId id="425" r:id="rId4"/>
    <p:sldId id="42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EE742E7-0AB5-4D96-84C4-7A75ECD24FA6}"/>
    <pc:docChg chg="custSel delSld modSld">
      <pc:chgData name="Tegischer Lukas" userId="f78daebb-0565-485c-bd0e-1cd035e796ff" providerId="ADAL" clId="{AEE742E7-0AB5-4D96-84C4-7A75ECD24FA6}" dt="2022-11-04T11:33:57.160" v="2" actId="47"/>
      <pc:docMkLst>
        <pc:docMk/>
      </pc:docMkLst>
      <pc:sldChg chg="delSp mod delAnim">
        <pc:chgData name="Tegischer Lukas" userId="f78daebb-0565-485c-bd0e-1cd035e796ff" providerId="ADAL" clId="{AEE742E7-0AB5-4D96-84C4-7A75ECD24FA6}" dt="2022-11-04T11:33:55.95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EE742E7-0AB5-4D96-84C4-7A75ECD24FA6}" dt="2022-11-04T11:33:55.95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EE742E7-0AB5-4D96-84C4-7A75ECD24FA6}" dt="2022-11-04T11:33:54.71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EE742E7-0AB5-4D96-84C4-7A75ECD24FA6}" dt="2022-11-04T11:33:57.160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Unbestimmtes Integral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Integrationsvariable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93EB86-D0FD-3B38-B0B4-DAC310D44B70}"/>
                  </a:ext>
                </a:extLst>
              </p:cNvPr>
              <p:cNvSpPr txBox="1"/>
              <p:nvPr/>
            </p:nvSpPr>
            <p:spPr>
              <a:xfrm>
                <a:off x="427566" y="493868"/>
                <a:ext cx="1111673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1a)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das unbestimmte Integral.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Variablen x &amp; y sind reelle Zahlen.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0})</m:t>
                    </m:r>
                  </m:oMath>
                </a14:m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93EB86-D0FD-3B38-B0B4-DAC310D44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" y="493868"/>
                <a:ext cx="11116734" cy="400110"/>
              </a:xfrm>
              <a:prstGeom prst="rect">
                <a:avLst/>
              </a:prstGeom>
              <a:blipFill>
                <a:blip r:embed="rId2"/>
                <a:stretch>
                  <a:fillRect l="-548" t="-7576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9B7D574-778B-11A5-E205-316B5D723164}"/>
                  </a:ext>
                </a:extLst>
              </p:cNvPr>
              <p:cNvSpPr txBox="1"/>
              <p:nvPr/>
            </p:nvSpPr>
            <p:spPr>
              <a:xfrm>
                <a:off x="427566" y="1393582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9B7D574-778B-11A5-E205-316B5D723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" y="1393582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40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93EB86-D0FD-3B38-B0B4-DAC310D44B70}"/>
                  </a:ext>
                </a:extLst>
              </p:cNvPr>
              <p:cNvSpPr txBox="1"/>
              <p:nvPr/>
            </p:nvSpPr>
            <p:spPr>
              <a:xfrm>
                <a:off x="427566" y="493868"/>
                <a:ext cx="1111673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1b)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das unbestimmte Integral.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Variablen x &amp; y sind reelle Zahlen.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0})</m:t>
                    </m:r>
                  </m:oMath>
                </a14:m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93EB86-D0FD-3B38-B0B4-DAC310D44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" y="493868"/>
                <a:ext cx="11116734" cy="400110"/>
              </a:xfrm>
              <a:prstGeom prst="rect">
                <a:avLst/>
              </a:prstGeom>
              <a:blipFill>
                <a:blip r:embed="rId2"/>
                <a:stretch>
                  <a:fillRect l="-548" t="-7576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D3F77E3-8E4D-E7F1-A7C4-BD48B88AD0D1}"/>
                  </a:ext>
                </a:extLst>
              </p:cNvPr>
              <p:cNvSpPr txBox="1"/>
              <p:nvPr/>
            </p:nvSpPr>
            <p:spPr>
              <a:xfrm>
                <a:off x="427566" y="1270815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D3F77E3-8E4D-E7F1-A7C4-BD48B88AD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" y="1270815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1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93EB86-D0FD-3B38-B0B4-DAC310D44B70}"/>
                  </a:ext>
                </a:extLst>
              </p:cNvPr>
              <p:cNvSpPr txBox="1"/>
              <p:nvPr/>
            </p:nvSpPr>
            <p:spPr>
              <a:xfrm>
                <a:off x="427566" y="493868"/>
                <a:ext cx="1111673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1c)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das unbestimmte Integral.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Variablen x &amp; y sind reelle Zahlen.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0})</m:t>
                    </m:r>
                  </m:oMath>
                </a14:m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93EB86-D0FD-3B38-B0B4-DAC310D44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" y="493868"/>
                <a:ext cx="11116734" cy="400110"/>
              </a:xfrm>
              <a:prstGeom prst="rect">
                <a:avLst/>
              </a:prstGeom>
              <a:blipFill>
                <a:blip r:embed="rId2"/>
                <a:stretch>
                  <a:fillRect l="-548" t="-7576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FBA4D38A-4ABD-1E8C-5A35-D2BBA33977EF}"/>
                  </a:ext>
                </a:extLst>
              </p:cNvPr>
              <p:cNvSpPr txBox="1"/>
              <p:nvPr/>
            </p:nvSpPr>
            <p:spPr>
              <a:xfrm>
                <a:off x="427566" y="1261290"/>
                <a:ext cx="6096000" cy="847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𝑥𝑦𝑧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FBA4D38A-4ABD-1E8C-5A35-D2BBA3397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" y="1261290"/>
                <a:ext cx="6096000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074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89</Words>
  <Application>Microsoft Office PowerPoint</Application>
  <PresentationFormat>Breitbild</PresentationFormat>
  <Paragraphs>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Unbestimmtes Integral Integrationsvariable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2022-11-04T11:33:57Z</dcterms:modified>
</cp:coreProperties>
</file>