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418" r:id="rId3"/>
    <p:sldId id="425" r:id="rId4"/>
    <p:sldId id="426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556" autoAdjust="0"/>
    <p:restoredTop sz="94660"/>
  </p:normalViewPr>
  <p:slideViewPr>
    <p:cSldViewPr snapToGrid="0">
      <p:cViewPr varScale="1">
        <p:scale>
          <a:sx n="67" d="100"/>
          <a:sy n="67" d="100"/>
        </p:scale>
        <p:origin x="3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427EA197-A976-4162-8CC2-F0AF3729E6CF}"/>
    <pc:docChg chg="custSel addSld delSld modSld">
      <pc:chgData name="Tegischer Lukas" userId="f78daebb-0565-485c-bd0e-1cd035e796ff" providerId="ADAL" clId="{427EA197-A976-4162-8CC2-F0AF3729E6CF}" dt="2022-10-02T06:45:53.362" v="36" actId="1076"/>
      <pc:docMkLst>
        <pc:docMk/>
      </pc:docMkLst>
      <pc:sldChg chg="modSp mod">
        <pc:chgData name="Tegischer Lukas" userId="f78daebb-0565-485c-bd0e-1cd035e796ff" providerId="ADAL" clId="{427EA197-A976-4162-8CC2-F0AF3729E6CF}" dt="2022-10-02T06:45:06.875" v="23" actId="113"/>
        <pc:sldMkLst>
          <pc:docMk/>
          <pc:sldMk cId="336392357" sldId="256"/>
        </pc:sldMkLst>
        <pc:spChg chg="mod">
          <ac:chgData name="Tegischer Lukas" userId="f78daebb-0565-485c-bd0e-1cd035e796ff" providerId="ADAL" clId="{427EA197-A976-4162-8CC2-F0AF3729E6CF}" dt="2022-10-02T06:45:06.875" v="23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1045059441" sldId="404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748657211" sldId="416"/>
        </pc:sldMkLst>
      </pc:sldChg>
      <pc:sldChg chg="modSp mod">
        <pc:chgData name="Tegischer Lukas" userId="f78daebb-0565-485c-bd0e-1cd035e796ff" providerId="ADAL" clId="{427EA197-A976-4162-8CC2-F0AF3729E6CF}" dt="2022-10-02T06:45:53.362" v="36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427EA197-A976-4162-8CC2-F0AF3729E6CF}" dt="2022-10-02T06:45:13.990" v="25" actId="20577"/>
          <ac:spMkLst>
            <pc:docMk/>
            <pc:sldMk cId="4007401767" sldId="418"/>
            <ac:spMk id="5" creationId="{DA93EB86-D0FD-3B38-B0B4-DAC310D44B70}"/>
          </ac:spMkLst>
        </pc:spChg>
        <pc:spChg chg="mod">
          <ac:chgData name="Tegischer Lukas" userId="f78daebb-0565-485c-bd0e-1cd035e796ff" providerId="ADAL" clId="{427EA197-A976-4162-8CC2-F0AF3729E6CF}" dt="2022-10-02T06:45:53.362" v="36" actId="1076"/>
          <ac:spMkLst>
            <pc:docMk/>
            <pc:sldMk cId="4007401767" sldId="418"/>
            <ac:spMk id="7" creationId="{49B7D574-778B-11A5-E205-316B5D723164}"/>
          </ac:spMkLst>
        </pc:spChg>
      </pc:sldChg>
      <pc:sldChg chg="del">
        <pc:chgData name="Tegischer Lukas" userId="f78daebb-0565-485c-bd0e-1cd035e796ff" providerId="ADAL" clId="{427EA197-A976-4162-8CC2-F0AF3729E6CF}" dt="2022-10-02T06:45:36.636" v="35" actId="47"/>
        <pc:sldMkLst>
          <pc:docMk/>
          <pc:sldMk cId="467817443" sldId="419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998070128" sldId="420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325594306" sldId="421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272179405" sldId="422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013027991" sldId="423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810211837" sldId="424"/>
        </pc:sldMkLst>
      </pc:sldChg>
      <pc:sldChg chg="modSp">
        <pc:chgData name="Tegischer Lukas" userId="f78daebb-0565-485c-bd0e-1cd035e796ff" providerId="ADAL" clId="{427EA197-A976-4162-8CC2-F0AF3729E6CF}" dt="2022-10-02T06:45:16.066" v="26" actId="20577"/>
        <pc:sldMkLst>
          <pc:docMk/>
          <pc:sldMk cId="754144132" sldId="425"/>
        </pc:sldMkLst>
        <pc:spChg chg="mod">
          <ac:chgData name="Tegischer Lukas" userId="f78daebb-0565-485c-bd0e-1cd035e796ff" providerId="ADAL" clId="{427EA197-A976-4162-8CC2-F0AF3729E6CF}" dt="2022-10-02T06:45:16.066" v="26" actId="20577"/>
          <ac:spMkLst>
            <pc:docMk/>
            <pc:sldMk cId="754144132" sldId="425"/>
            <ac:spMk id="5" creationId="{DA93EB86-D0FD-3B38-B0B4-DAC310D44B70}"/>
          </ac:spMkLst>
        </pc:spChg>
      </pc:sldChg>
      <pc:sldChg chg="addSp delSp modSp add mod">
        <pc:chgData name="Tegischer Lukas" userId="f78daebb-0565-485c-bd0e-1cd035e796ff" providerId="ADAL" clId="{427EA197-A976-4162-8CC2-F0AF3729E6CF}" dt="2022-10-02T06:45:34.982" v="34" actId="20577"/>
        <pc:sldMkLst>
          <pc:docMk/>
          <pc:sldMk cId="1152074332" sldId="426"/>
        </pc:sldMkLst>
        <pc:spChg chg="del">
          <ac:chgData name="Tegischer Lukas" userId="f78daebb-0565-485c-bd0e-1cd035e796ff" providerId="ADAL" clId="{427EA197-A976-4162-8CC2-F0AF3729E6CF}" dt="2022-10-02T06:45:27.257" v="28" actId="478"/>
          <ac:spMkLst>
            <pc:docMk/>
            <pc:sldMk cId="1152074332" sldId="426"/>
            <ac:spMk id="3" creationId="{3D3F77E3-8E4D-E7F1-A7C4-BD48B88AD0D1}"/>
          </ac:spMkLst>
        </pc:spChg>
        <pc:spChg chg="add mod">
          <ac:chgData name="Tegischer Lukas" userId="f78daebb-0565-485c-bd0e-1cd035e796ff" providerId="ADAL" clId="{427EA197-A976-4162-8CC2-F0AF3729E6CF}" dt="2022-10-02T06:45:33.687" v="33" actId="1076"/>
          <ac:spMkLst>
            <pc:docMk/>
            <pc:sldMk cId="1152074332" sldId="426"/>
            <ac:spMk id="4" creationId="{FBA4D38A-4ABD-1E8C-5A35-D2BBA33977EF}"/>
          </ac:spMkLst>
        </pc:spChg>
        <pc:spChg chg="mod">
          <ac:chgData name="Tegischer Lukas" userId="f78daebb-0565-485c-bd0e-1cd035e796ff" providerId="ADAL" clId="{427EA197-A976-4162-8CC2-F0AF3729E6CF}" dt="2022-10-02T06:45:34.982" v="34" actId="20577"/>
          <ac:spMkLst>
            <pc:docMk/>
            <pc:sldMk cId="1152074332" sldId="426"/>
            <ac:spMk id="5" creationId="{DA93EB86-D0FD-3B38-B0B4-DAC310D44B70}"/>
          </ac:spMkLst>
        </pc:sp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A070133C-2A57-49A3-A428-8D7EB356678D}"/>
    <pc:docChg chg="undo custSel addSld delSld modSld sldOrd">
      <pc:chgData name="Tegischer Lukas" userId="f78daebb-0565-485c-bd0e-1cd035e796ff" providerId="ADAL" clId="{A070133C-2A57-49A3-A428-8D7EB356678D}" dt="2022-10-02T06:43:49.122" v="309" actId="1076"/>
      <pc:docMkLst>
        <pc:docMk/>
      </pc:docMkLst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1674453736" sldId="400"/>
        </pc:sldMkLst>
      </pc:sldChg>
      <pc:sldChg chg="addSp delSp modSp mod">
        <pc:chgData name="Tegischer Lukas" userId="f78daebb-0565-485c-bd0e-1cd035e796ff" providerId="ADAL" clId="{A070133C-2A57-49A3-A428-8D7EB356678D}" dt="2022-10-02T06:40:51.978" v="249" actId="20577"/>
        <pc:sldMkLst>
          <pc:docMk/>
          <pc:sldMk cId="1045059441" sldId="404"/>
        </pc:sldMkLst>
        <pc:spChg chg="del">
          <ac:chgData name="Tegischer Lukas" userId="f78daebb-0565-485c-bd0e-1cd035e796ff" providerId="ADAL" clId="{A070133C-2A57-49A3-A428-8D7EB356678D}" dt="2022-10-02T06:40:10.418" v="233" actId="478"/>
          <ac:spMkLst>
            <pc:docMk/>
            <pc:sldMk cId="1045059441" sldId="404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070133C-2A57-49A3-A428-8D7EB356678D}" dt="2022-10-02T06:40:51.978" v="249" actId="20577"/>
          <ac:spMkLst>
            <pc:docMk/>
            <pc:sldMk cId="1045059441" sldId="404"/>
            <ac:spMk id="4" creationId="{08670EA2-07DE-9A92-5982-7BA7BDFA9391}"/>
          </ac:spMkLst>
        </pc:spChg>
        <pc:spChg chg="del">
          <ac:chgData name="Tegischer Lukas" userId="f78daebb-0565-485c-bd0e-1cd035e796ff" providerId="ADAL" clId="{A070133C-2A57-49A3-A428-8D7EB356678D}" dt="2022-10-02T06:40:19.243" v="238" actId="478"/>
          <ac:spMkLst>
            <pc:docMk/>
            <pc:sldMk cId="1045059441" sldId="404"/>
            <ac:spMk id="6" creationId="{D26936DF-4490-C8F5-5547-02D09103E43C}"/>
          </ac:spMkLst>
        </pc:spChg>
        <pc:spChg chg="add mod">
          <ac:chgData name="Tegischer Lukas" userId="f78daebb-0565-485c-bd0e-1cd035e796ff" providerId="ADAL" clId="{A070133C-2A57-49A3-A428-8D7EB356678D}" dt="2022-10-02T06:40:45.781" v="246" actId="1076"/>
          <ac:spMkLst>
            <pc:docMk/>
            <pc:sldMk cId="1045059441" sldId="404"/>
            <ac:spMk id="7" creationId="{C6D03B50-2930-AF68-CC49-546068C99DD7}"/>
          </ac:spMkLst>
        </pc:spChg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1318793251" sldId="410"/>
        </pc:sldMkLst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2873026054" sldId="412"/>
        </pc:sldMkLst>
      </pc:sldChg>
      <pc:sldChg chg="ord">
        <pc:chgData name="Tegischer Lukas" userId="f78daebb-0565-485c-bd0e-1cd035e796ff" providerId="ADAL" clId="{A070133C-2A57-49A3-A428-8D7EB356678D}" dt="2022-10-02T06:35:06.719" v="45"/>
        <pc:sldMkLst>
          <pc:docMk/>
          <pc:sldMk cId="219169044" sldId="415"/>
        </pc:sldMkLst>
      </pc:sldChg>
      <pc:sldChg chg="ord">
        <pc:chgData name="Tegischer Lukas" userId="f78daebb-0565-485c-bd0e-1cd035e796ff" providerId="ADAL" clId="{A070133C-2A57-49A3-A428-8D7EB356678D}" dt="2022-10-02T06:35:28.074" v="48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A070133C-2A57-49A3-A428-8D7EB356678D}" dt="2022-10-02T06:42:37.130" v="280" actId="47"/>
        <pc:sldMkLst>
          <pc:docMk/>
          <pc:sldMk cId="3590426698" sldId="417"/>
        </pc:sldMkLst>
      </pc:sldChg>
      <pc:sldChg chg="addSp delSp modSp mod">
        <pc:chgData name="Tegischer Lukas" userId="f78daebb-0565-485c-bd0e-1cd035e796ff" providerId="ADAL" clId="{A070133C-2A57-49A3-A428-8D7EB356678D}" dt="2022-10-02T06:43:21.646" v="296" actId="1076"/>
        <pc:sldMkLst>
          <pc:docMk/>
          <pc:sldMk cId="4007401767" sldId="418"/>
        </pc:sldMkLst>
        <pc:spChg chg="del">
          <ac:chgData name="Tegischer Lukas" userId="f78daebb-0565-485c-bd0e-1cd035e796ff" providerId="ADAL" clId="{A070133C-2A57-49A3-A428-8D7EB356678D}" dt="2022-10-02T06:42:49.308" v="281" actId="478"/>
          <ac:spMkLst>
            <pc:docMk/>
            <pc:sldMk cId="4007401767" sldId="418"/>
            <ac:spMk id="3" creationId="{6F2E315A-7074-098E-2F0B-477435DF93DA}"/>
          </ac:spMkLst>
        </pc:spChg>
        <pc:spChg chg="del">
          <ac:chgData name="Tegischer Lukas" userId="f78daebb-0565-485c-bd0e-1cd035e796ff" providerId="ADAL" clId="{A070133C-2A57-49A3-A428-8D7EB356678D}" dt="2022-10-02T06:42:49.933" v="282" actId="478"/>
          <ac:spMkLst>
            <pc:docMk/>
            <pc:sldMk cId="4007401767" sldId="418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070133C-2A57-49A3-A428-8D7EB356678D}" dt="2022-10-02T06:43:14.652" v="291" actId="1076"/>
          <ac:spMkLst>
            <pc:docMk/>
            <pc:sldMk cId="4007401767" sldId="418"/>
            <ac:spMk id="5" creationId="{DA93EB86-D0FD-3B38-B0B4-DAC310D44B70}"/>
          </ac:spMkLst>
        </pc:spChg>
        <pc:spChg chg="add mod">
          <ac:chgData name="Tegischer Lukas" userId="f78daebb-0565-485c-bd0e-1cd035e796ff" providerId="ADAL" clId="{A070133C-2A57-49A3-A428-8D7EB356678D}" dt="2022-10-02T06:43:21.646" v="296" actId="1076"/>
          <ac:spMkLst>
            <pc:docMk/>
            <pc:sldMk cId="4007401767" sldId="418"/>
            <ac:spMk id="7" creationId="{49B7D574-778B-11A5-E205-316B5D723164}"/>
          </ac:spMkLst>
        </pc:spChg>
      </pc:sldChg>
      <pc:sldChg chg="delSp modSp add mod ord">
        <pc:chgData name="Tegischer Lukas" userId="f78daebb-0565-485c-bd0e-1cd035e796ff" providerId="ADAL" clId="{A070133C-2A57-49A3-A428-8D7EB356678D}" dt="2022-10-02T06:34:55.382" v="43" actId="20577"/>
        <pc:sldMkLst>
          <pc:docMk/>
          <pc:sldMk cId="2998070128" sldId="420"/>
        </pc:sldMkLst>
        <pc:spChg chg="mod">
          <ac:chgData name="Tegischer Lukas" userId="f78daebb-0565-485c-bd0e-1cd035e796ff" providerId="ADAL" clId="{A070133C-2A57-49A3-A428-8D7EB356678D}" dt="2022-10-02T06:34:33.061" v="27" actId="2711"/>
          <ac:spMkLst>
            <pc:docMk/>
            <pc:sldMk cId="2998070128" sldId="420"/>
            <ac:spMk id="3" creationId="{61E30C59-4707-97D8-9441-DAF06C5F7020}"/>
          </ac:spMkLst>
        </pc:spChg>
        <pc:spChg chg="mod">
          <ac:chgData name="Tegischer Lukas" userId="f78daebb-0565-485c-bd0e-1cd035e796ff" providerId="ADAL" clId="{A070133C-2A57-49A3-A428-8D7EB356678D}" dt="2022-10-02T06:34:13.037" v="23" actId="115"/>
          <ac:spMkLst>
            <pc:docMk/>
            <pc:sldMk cId="2998070128" sldId="420"/>
            <ac:spMk id="4" creationId="{23994922-00A3-43FE-A1D2-DC3C43171571}"/>
          </ac:spMkLst>
        </pc:spChg>
        <pc:spChg chg="mod">
          <ac:chgData name="Tegischer Lukas" userId="f78daebb-0565-485c-bd0e-1cd035e796ff" providerId="ADAL" clId="{A070133C-2A57-49A3-A428-8D7EB356678D}" dt="2022-10-02T06:34:55.382" v="43" actId="20577"/>
          <ac:spMkLst>
            <pc:docMk/>
            <pc:sldMk cId="2998070128" sldId="420"/>
            <ac:spMk id="8" creationId="{DAB1A1EF-B736-15EF-009A-4FFF18505005}"/>
          </ac:spMkLst>
        </pc:spChg>
        <pc:spChg chg="del">
          <ac:chgData name="Tegischer Lukas" userId="f78daebb-0565-485c-bd0e-1cd035e796ff" providerId="ADAL" clId="{A070133C-2A57-49A3-A428-8D7EB356678D}" dt="2022-10-02T06:34:45.376" v="28" actId="478"/>
          <ac:spMkLst>
            <pc:docMk/>
            <pc:sldMk cId="2998070128" sldId="420"/>
            <ac:spMk id="9" creationId="{CF26A3E1-3FBA-6DA5-6C83-0CBDE8BEACC6}"/>
          </ac:spMkLst>
        </pc:spChg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3894701210" sldId="420"/>
        </pc:sldMkLst>
      </pc:sldChg>
      <pc:sldChg chg="addSp delSp modSp add mod delAnim modAnim">
        <pc:chgData name="Tegischer Lukas" userId="f78daebb-0565-485c-bd0e-1cd035e796ff" providerId="ADAL" clId="{A070133C-2A57-49A3-A428-8D7EB356678D}" dt="2022-10-02T06:36:41.147" v="99"/>
        <pc:sldMkLst>
          <pc:docMk/>
          <pc:sldMk cId="3325594306" sldId="421"/>
        </pc:sldMkLst>
        <pc:spChg chg="del">
          <ac:chgData name="Tegischer Lukas" userId="f78daebb-0565-485c-bd0e-1cd035e796ff" providerId="ADAL" clId="{A070133C-2A57-49A3-A428-8D7EB356678D}" dt="2022-10-02T06:36:13.268" v="85" actId="478"/>
          <ac:spMkLst>
            <pc:docMk/>
            <pc:sldMk cId="3325594306" sldId="421"/>
            <ac:spMk id="3" creationId="{61E30C59-4707-97D8-9441-DAF06C5F7020}"/>
          </ac:spMkLst>
        </pc:spChg>
        <pc:spChg chg="mod">
          <ac:chgData name="Tegischer Lukas" userId="f78daebb-0565-485c-bd0e-1cd035e796ff" providerId="ADAL" clId="{A070133C-2A57-49A3-A428-8D7EB356678D}" dt="2022-10-02T06:36:11.859" v="84" actId="115"/>
          <ac:spMkLst>
            <pc:docMk/>
            <pc:sldMk cId="3325594306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070133C-2A57-49A3-A428-8D7EB356678D}" dt="2022-10-02T06:36:20.608" v="90" actId="1076"/>
          <ac:spMkLst>
            <pc:docMk/>
            <pc:sldMk cId="3325594306" sldId="421"/>
            <ac:spMk id="5" creationId="{49D8BC06-CDF7-0D36-24F2-4F4798EEF07B}"/>
          </ac:spMkLst>
        </pc:spChg>
        <pc:spChg chg="add mod">
          <ac:chgData name="Tegischer Lukas" userId="f78daebb-0565-485c-bd0e-1cd035e796ff" providerId="ADAL" clId="{A070133C-2A57-49A3-A428-8D7EB356678D}" dt="2022-10-02T06:36:39.394" v="98" actId="1076"/>
          <ac:spMkLst>
            <pc:docMk/>
            <pc:sldMk cId="3325594306" sldId="421"/>
            <ac:spMk id="7" creationId="{F3333348-B6DD-0591-ECA6-42EEF5CE681A}"/>
          </ac:spMkLst>
        </pc:spChg>
        <pc:spChg chg="del">
          <ac:chgData name="Tegischer Lukas" userId="f78daebb-0565-485c-bd0e-1cd035e796ff" providerId="ADAL" clId="{A070133C-2A57-49A3-A428-8D7EB356678D}" dt="2022-10-02T06:36:30.748" v="92" actId="478"/>
          <ac:spMkLst>
            <pc:docMk/>
            <pc:sldMk cId="3325594306" sldId="421"/>
            <ac:spMk id="8" creationId="{DAB1A1EF-B736-15EF-009A-4FFF18505005}"/>
          </ac:spMkLst>
        </pc:spChg>
        <pc:spChg chg="del">
          <ac:chgData name="Tegischer Lukas" userId="f78daebb-0565-485c-bd0e-1cd035e796ff" providerId="ADAL" clId="{A070133C-2A57-49A3-A428-8D7EB356678D}" dt="2022-10-02T06:36:21.828" v="91" actId="478"/>
          <ac:spMkLst>
            <pc:docMk/>
            <pc:sldMk cId="3325594306" sldId="421"/>
            <ac:spMk id="9" creationId="{CF26A3E1-3FBA-6DA5-6C83-0CBDE8BEACC6}"/>
          </ac:spMkLst>
        </pc:spChg>
      </pc:sldChg>
      <pc:sldChg chg="addSp delSp modSp add mod delAnim modAnim">
        <pc:chgData name="Tegischer Lukas" userId="f78daebb-0565-485c-bd0e-1cd035e796ff" providerId="ADAL" clId="{A070133C-2A57-49A3-A428-8D7EB356678D}" dt="2022-10-02T06:38:43.133" v="187" actId="1076"/>
        <pc:sldMkLst>
          <pc:docMk/>
          <pc:sldMk cId="3272179405" sldId="422"/>
        </pc:sldMkLst>
        <pc:spChg chg="add mod">
          <ac:chgData name="Tegischer Lukas" userId="f78daebb-0565-485c-bd0e-1cd035e796ff" providerId="ADAL" clId="{A070133C-2A57-49A3-A428-8D7EB356678D}" dt="2022-10-02T06:37:35.060" v="144" actId="1076"/>
          <ac:spMkLst>
            <pc:docMk/>
            <pc:sldMk cId="3272179405" sldId="422"/>
            <ac:spMk id="3" creationId="{F47EEE6D-ABEE-C891-1E9F-413C5D42076A}"/>
          </ac:spMkLst>
        </pc:spChg>
        <pc:spChg chg="mod">
          <ac:chgData name="Tegischer Lukas" userId="f78daebb-0565-485c-bd0e-1cd035e796ff" providerId="ADAL" clId="{A070133C-2A57-49A3-A428-8D7EB356678D}" dt="2022-10-02T06:37:17.439" v="137" actId="20577"/>
          <ac:spMkLst>
            <pc:docMk/>
            <pc:sldMk cId="3272179405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A070133C-2A57-49A3-A428-8D7EB356678D}" dt="2022-10-02T06:37:10.040" v="122" actId="478"/>
          <ac:spMkLst>
            <pc:docMk/>
            <pc:sldMk cId="3272179405" sldId="422"/>
            <ac:spMk id="5" creationId="{49D8BC06-CDF7-0D36-24F2-4F4798EEF07B}"/>
          </ac:spMkLst>
        </pc:spChg>
        <pc:spChg chg="del">
          <ac:chgData name="Tegischer Lukas" userId="f78daebb-0565-485c-bd0e-1cd035e796ff" providerId="ADAL" clId="{A070133C-2A57-49A3-A428-8D7EB356678D}" dt="2022-10-02T06:37:20.019" v="138" actId="478"/>
          <ac:spMkLst>
            <pc:docMk/>
            <pc:sldMk cId="3272179405" sldId="422"/>
            <ac:spMk id="7" creationId="{F3333348-B6DD-0591-ECA6-42EEF5CE681A}"/>
          </ac:spMkLst>
        </pc:spChg>
        <pc:spChg chg="add mod">
          <ac:chgData name="Tegischer Lukas" userId="f78daebb-0565-485c-bd0e-1cd035e796ff" providerId="ADAL" clId="{A070133C-2A57-49A3-A428-8D7EB356678D}" dt="2022-10-02T06:37:43.653" v="149" actId="1076"/>
          <ac:spMkLst>
            <pc:docMk/>
            <pc:sldMk cId="3272179405" sldId="422"/>
            <ac:spMk id="8" creationId="{EE27A5AF-1D0A-64C8-E8CD-B3380F6F1230}"/>
          </ac:spMkLst>
        </pc:spChg>
        <pc:spChg chg="add mod">
          <ac:chgData name="Tegischer Lukas" userId="f78daebb-0565-485c-bd0e-1cd035e796ff" providerId="ADAL" clId="{A070133C-2A57-49A3-A428-8D7EB356678D}" dt="2022-10-02T06:38:23.295" v="175" actId="1076"/>
          <ac:spMkLst>
            <pc:docMk/>
            <pc:sldMk cId="3272179405" sldId="422"/>
            <ac:spMk id="9" creationId="{A33DB4FB-D061-406C-895D-2DCFC540934B}"/>
          </ac:spMkLst>
        </pc:spChg>
        <pc:spChg chg="add mod">
          <ac:chgData name="Tegischer Lukas" userId="f78daebb-0565-485c-bd0e-1cd035e796ff" providerId="ADAL" clId="{A070133C-2A57-49A3-A428-8D7EB356678D}" dt="2022-10-02T06:38:43.133" v="187" actId="1076"/>
          <ac:spMkLst>
            <pc:docMk/>
            <pc:sldMk cId="3272179405" sldId="422"/>
            <ac:spMk id="10" creationId="{961FD93C-6081-4660-3F15-C33403EBD03F}"/>
          </ac:spMkLst>
        </pc:spChg>
      </pc:sldChg>
      <pc:sldChg chg="addSp delSp modSp add mod delAnim modAnim">
        <pc:chgData name="Tegischer Lukas" userId="f78daebb-0565-485c-bd0e-1cd035e796ff" providerId="ADAL" clId="{A070133C-2A57-49A3-A428-8D7EB356678D}" dt="2022-10-02T06:39:58.892" v="232"/>
        <pc:sldMkLst>
          <pc:docMk/>
          <pc:sldMk cId="3013027991" sldId="423"/>
        </pc:sldMkLst>
        <pc:spChg chg="del">
          <ac:chgData name="Tegischer Lukas" userId="f78daebb-0565-485c-bd0e-1cd035e796ff" providerId="ADAL" clId="{A070133C-2A57-49A3-A428-8D7EB356678D}" dt="2022-10-02T06:39:01.370" v="204" actId="478"/>
          <ac:spMkLst>
            <pc:docMk/>
            <pc:sldMk cId="3013027991" sldId="423"/>
            <ac:spMk id="3" creationId="{F47EEE6D-ABEE-C891-1E9F-413C5D42076A}"/>
          </ac:spMkLst>
        </pc:spChg>
        <pc:spChg chg="mod">
          <ac:chgData name="Tegischer Lukas" userId="f78daebb-0565-485c-bd0e-1cd035e796ff" providerId="ADAL" clId="{A070133C-2A57-49A3-A428-8D7EB356678D}" dt="2022-10-02T06:39:21.726" v="215" actId="1076"/>
          <ac:spMkLst>
            <pc:docMk/>
            <pc:sldMk cId="3013027991" sldId="42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070133C-2A57-49A3-A428-8D7EB356678D}" dt="2022-10-02T06:39:24.021" v="216" actId="1076"/>
          <ac:spMkLst>
            <pc:docMk/>
            <pc:sldMk cId="3013027991" sldId="423"/>
            <ac:spMk id="5" creationId="{2EB511D8-645A-FC20-3419-C8E76D2538DB}"/>
          </ac:spMkLst>
        </pc:spChg>
        <pc:spChg chg="add mod">
          <ac:chgData name="Tegischer Lukas" userId="f78daebb-0565-485c-bd0e-1cd035e796ff" providerId="ADAL" clId="{A070133C-2A57-49A3-A428-8D7EB356678D}" dt="2022-10-02T06:39:38.872" v="223" actId="1076"/>
          <ac:spMkLst>
            <pc:docMk/>
            <pc:sldMk cId="3013027991" sldId="423"/>
            <ac:spMk id="7" creationId="{5D2EEC2F-A6BF-07E5-D859-A0B729F1950D}"/>
          </ac:spMkLst>
        </pc:spChg>
        <pc:spChg chg="del mod">
          <ac:chgData name="Tegischer Lukas" userId="f78daebb-0565-485c-bd0e-1cd035e796ff" providerId="ADAL" clId="{A070133C-2A57-49A3-A428-8D7EB356678D}" dt="2022-10-02T06:39:03.261" v="206" actId="478"/>
          <ac:spMkLst>
            <pc:docMk/>
            <pc:sldMk cId="3013027991" sldId="423"/>
            <ac:spMk id="8" creationId="{EE27A5AF-1D0A-64C8-E8CD-B3380F6F1230}"/>
          </ac:spMkLst>
        </pc:spChg>
        <pc:spChg chg="del">
          <ac:chgData name="Tegischer Lukas" userId="f78daebb-0565-485c-bd0e-1cd035e796ff" providerId="ADAL" clId="{A070133C-2A57-49A3-A428-8D7EB356678D}" dt="2022-10-02T06:39:04.565" v="207" actId="478"/>
          <ac:spMkLst>
            <pc:docMk/>
            <pc:sldMk cId="3013027991" sldId="423"/>
            <ac:spMk id="9" creationId="{A33DB4FB-D061-406C-895D-2DCFC540934B}"/>
          </ac:spMkLst>
        </pc:spChg>
        <pc:spChg chg="del">
          <ac:chgData name="Tegischer Lukas" userId="f78daebb-0565-485c-bd0e-1cd035e796ff" providerId="ADAL" clId="{A070133C-2A57-49A3-A428-8D7EB356678D}" dt="2022-10-02T06:39:05.199" v="208" actId="478"/>
          <ac:spMkLst>
            <pc:docMk/>
            <pc:sldMk cId="3013027991" sldId="423"/>
            <ac:spMk id="10" creationId="{961FD93C-6081-4660-3F15-C33403EBD03F}"/>
          </ac:spMkLst>
        </pc:spChg>
        <pc:spChg chg="add mod">
          <ac:chgData name="Tegischer Lukas" userId="f78daebb-0565-485c-bd0e-1cd035e796ff" providerId="ADAL" clId="{A070133C-2A57-49A3-A428-8D7EB356678D}" dt="2022-10-02T06:39:53.570" v="230" actId="1076"/>
          <ac:spMkLst>
            <pc:docMk/>
            <pc:sldMk cId="3013027991" sldId="423"/>
            <ac:spMk id="12" creationId="{8DAD0121-B33E-9A91-A087-EB600527B226}"/>
          </ac:spMkLst>
        </pc:spChg>
      </pc:sldChg>
      <pc:sldChg chg="addSp delSp modSp add mod">
        <pc:chgData name="Tegischer Lukas" userId="f78daebb-0565-485c-bd0e-1cd035e796ff" providerId="ADAL" clId="{A070133C-2A57-49A3-A428-8D7EB356678D}" dt="2022-10-02T06:42:12.515" v="279" actId="20577"/>
        <pc:sldMkLst>
          <pc:docMk/>
          <pc:sldMk cId="3810211837" sldId="424"/>
        </pc:sldMkLst>
        <pc:spChg chg="add del">
          <ac:chgData name="Tegischer Lukas" userId="f78daebb-0565-485c-bd0e-1cd035e796ff" providerId="ADAL" clId="{A070133C-2A57-49A3-A428-8D7EB356678D}" dt="2022-10-02T06:41:10.994" v="253" actId="22"/>
          <ac:spMkLst>
            <pc:docMk/>
            <pc:sldMk cId="3810211837" sldId="424"/>
            <ac:spMk id="3" creationId="{D5A39E7F-D502-5291-0C4C-13F743AB4F5B}"/>
          </ac:spMkLst>
        </pc:spChg>
        <pc:spChg chg="mod">
          <ac:chgData name="Tegischer Lukas" userId="f78daebb-0565-485c-bd0e-1cd035e796ff" providerId="ADAL" clId="{A070133C-2A57-49A3-A428-8D7EB356678D}" dt="2022-10-02T06:42:12.515" v="279" actId="20577"/>
          <ac:spMkLst>
            <pc:docMk/>
            <pc:sldMk cId="3810211837" sldId="424"/>
            <ac:spMk id="4" creationId="{08670EA2-07DE-9A92-5982-7BA7BDFA9391}"/>
          </ac:spMkLst>
        </pc:spChg>
        <pc:spChg chg="add del">
          <ac:chgData name="Tegischer Lukas" userId="f78daebb-0565-485c-bd0e-1cd035e796ff" providerId="ADAL" clId="{A070133C-2A57-49A3-A428-8D7EB356678D}" dt="2022-10-02T06:41:15.226" v="255" actId="478"/>
          <ac:spMkLst>
            <pc:docMk/>
            <pc:sldMk cId="3810211837" sldId="424"/>
            <ac:spMk id="6" creationId="{EC7A6A6F-293B-2447-304E-686AD6EA19DF}"/>
          </ac:spMkLst>
        </pc:spChg>
        <pc:spChg chg="del">
          <ac:chgData name="Tegischer Lukas" userId="f78daebb-0565-485c-bd0e-1cd035e796ff" providerId="ADAL" clId="{A070133C-2A57-49A3-A428-8D7EB356678D}" dt="2022-10-02T06:41:08.948" v="251" actId="478"/>
          <ac:spMkLst>
            <pc:docMk/>
            <pc:sldMk cId="3810211837" sldId="424"/>
            <ac:spMk id="7" creationId="{C6D03B50-2930-AF68-CC49-546068C99DD7}"/>
          </ac:spMkLst>
        </pc:spChg>
        <pc:spChg chg="add del mod">
          <ac:chgData name="Tegischer Lukas" userId="f78daebb-0565-485c-bd0e-1cd035e796ff" providerId="ADAL" clId="{A070133C-2A57-49A3-A428-8D7EB356678D}" dt="2022-10-02T06:41:26.166" v="258" actId="478"/>
          <ac:spMkLst>
            <pc:docMk/>
            <pc:sldMk cId="3810211837" sldId="424"/>
            <ac:spMk id="9" creationId="{F88892A7-37FB-07E7-ECB0-1416D8D0AAB2}"/>
          </ac:spMkLst>
        </pc:spChg>
        <pc:spChg chg="add del mod">
          <ac:chgData name="Tegischer Lukas" userId="f78daebb-0565-485c-bd0e-1cd035e796ff" providerId="ADAL" clId="{A070133C-2A57-49A3-A428-8D7EB356678D}" dt="2022-10-02T06:41:37.023" v="262" actId="478"/>
          <ac:spMkLst>
            <pc:docMk/>
            <pc:sldMk cId="3810211837" sldId="424"/>
            <ac:spMk id="11" creationId="{AAEE066A-8169-2407-9BE0-0FED14096114}"/>
          </ac:spMkLst>
        </pc:spChg>
        <pc:spChg chg="add mod">
          <ac:chgData name="Tegischer Lukas" userId="f78daebb-0565-485c-bd0e-1cd035e796ff" providerId="ADAL" clId="{A070133C-2A57-49A3-A428-8D7EB356678D}" dt="2022-10-02T06:41:58.505" v="278" actId="20577"/>
          <ac:spMkLst>
            <pc:docMk/>
            <pc:sldMk cId="3810211837" sldId="424"/>
            <ac:spMk id="12" creationId="{5ADBC5AA-6A09-0210-EF20-92E9F832D0A7}"/>
          </ac:spMkLst>
        </pc:spChg>
      </pc:sldChg>
      <pc:sldChg chg="addSp delSp modSp add mod">
        <pc:chgData name="Tegischer Lukas" userId="f78daebb-0565-485c-bd0e-1cd035e796ff" providerId="ADAL" clId="{A070133C-2A57-49A3-A428-8D7EB356678D}" dt="2022-10-02T06:43:49.122" v="309" actId="1076"/>
        <pc:sldMkLst>
          <pc:docMk/>
          <pc:sldMk cId="754144132" sldId="425"/>
        </pc:sldMkLst>
        <pc:spChg chg="add mod">
          <ac:chgData name="Tegischer Lukas" userId="f78daebb-0565-485c-bd0e-1cd035e796ff" providerId="ADAL" clId="{A070133C-2A57-49A3-A428-8D7EB356678D}" dt="2022-10-02T06:43:49.122" v="309" actId="1076"/>
          <ac:spMkLst>
            <pc:docMk/>
            <pc:sldMk cId="754144132" sldId="425"/>
            <ac:spMk id="3" creationId="{3D3F77E3-8E4D-E7F1-A7C4-BD48B88AD0D1}"/>
          </ac:spMkLst>
        </pc:spChg>
        <pc:spChg chg="mod">
          <ac:chgData name="Tegischer Lukas" userId="f78daebb-0565-485c-bd0e-1cd035e796ff" providerId="ADAL" clId="{A070133C-2A57-49A3-A428-8D7EB356678D}" dt="2022-10-02T06:43:35.234" v="300" actId="20577"/>
          <ac:spMkLst>
            <pc:docMk/>
            <pc:sldMk cId="754144132" sldId="425"/>
            <ac:spMk id="5" creationId="{DA93EB86-D0FD-3B38-B0B4-DAC310D44B70}"/>
          </ac:spMkLst>
        </pc:spChg>
        <pc:spChg chg="del">
          <ac:chgData name="Tegischer Lukas" userId="f78daebb-0565-485c-bd0e-1cd035e796ff" providerId="ADAL" clId="{A070133C-2A57-49A3-A428-8D7EB356678D}" dt="2022-10-02T06:43:37.473" v="301" actId="478"/>
          <ac:spMkLst>
            <pc:docMk/>
            <pc:sldMk cId="754144132" sldId="425"/>
            <ac:spMk id="7" creationId="{49B7D574-778B-11A5-E205-316B5D723164}"/>
          </ac:spMkLst>
        </pc:sp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AEE742E7-0AB5-4D96-84C4-7A75ECD24FA6}"/>
    <pc:docChg chg="custSel delSld modSld">
      <pc:chgData name="Tegischer Lukas" userId="f78daebb-0565-485c-bd0e-1cd035e796ff" providerId="ADAL" clId="{AEE742E7-0AB5-4D96-84C4-7A75ECD24FA6}" dt="2022-11-04T11:33:57.160" v="2" actId="47"/>
      <pc:docMkLst>
        <pc:docMk/>
      </pc:docMkLst>
      <pc:sldChg chg="delSp mod delAnim">
        <pc:chgData name="Tegischer Lukas" userId="f78daebb-0565-485c-bd0e-1cd035e796ff" providerId="ADAL" clId="{AEE742E7-0AB5-4D96-84C4-7A75ECD24FA6}" dt="2022-11-04T11:33:55.952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AEE742E7-0AB5-4D96-84C4-7A75ECD24FA6}" dt="2022-11-04T11:33:55.952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AEE742E7-0AB5-4D96-84C4-7A75ECD24FA6}" dt="2022-11-04T11:33:54.712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AEE742E7-0AB5-4D96-84C4-7A75ECD24FA6}" dt="2022-11-04T11:33:57.160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Unbestimmtes Integral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Integrationsvariable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DA93EB86-D0FD-3B38-B0B4-DAC310D44B70}"/>
                  </a:ext>
                </a:extLst>
              </p:cNvPr>
              <p:cNvSpPr txBox="1"/>
              <p:nvPr/>
            </p:nvSpPr>
            <p:spPr>
              <a:xfrm>
                <a:off x="427566" y="493868"/>
                <a:ext cx="11116734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de-AT" sz="20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1a) 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Berechne das unbestimmte Integral. 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Variablen x &amp; y sind reelle Zahlen. 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∈</m:t>
                    </m:r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\</m:t>
                    </m:r>
                    <m:r>
                      <m:rPr>
                        <m:lit/>
                      </m:rP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{</m:t>
                    </m:r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0})</m:t>
                    </m:r>
                  </m:oMath>
                </a14:m>
                <a:endParaRPr lang="de-AT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DA93EB86-D0FD-3B38-B0B4-DAC310D44B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566" y="493868"/>
                <a:ext cx="11116734" cy="400110"/>
              </a:xfrm>
              <a:prstGeom prst="rect">
                <a:avLst/>
              </a:prstGeom>
              <a:blipFill>
                <a:blip r:embed="rId2"/>
                <a:stretch>
                  <a:fillRect l="-548" t="-7576" b="-257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49B7D574-778B-11A5-E205-316B5D723164}"/>
                  </a:ext>
                </a:extLst>
              </p:cNvPr>
              <p:cNvSpPr txBox="1"/>
              <p:nvPr/>
            </p:nvSpPr>
            <p:spPr>
              <a:xfrm>
                <a:off x="427566" y="1393582"/>
                <a:ext cx="6096000" cy="8476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𝑑𝑎</m:t>
                          </m:r>
                        </m:e>
                      </m:nary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49B7D574-778B-11A5-E205-316B5D7231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566" y="1393582"/>
                <a:ext cx="6096000" cy="847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7401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DA93EB86-D0FD-3B38-B0B4-DAC310D44B70}"/>
                  </a:ext>
                </a:extLst>
              </p:cNvPr>
              <p:cNvSpPr txBox="1"/>
              <p:nvPr/>
            </p:nvSpPr>
            <p:spPr>
              <a:xfrm>
                <a:off x="427566" y="493868"/>
                <a:ext cx="11116734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de-AT" sz="20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1b) 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Berechne das unbestimmte Integral. 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Variablen x &amp; y sind reelle Zahlen. 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∈</m:t>
                    </m:r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\</m:t>
                    </m:r>
                    <m:r>
                      <m:rPr>
                        <m:lit/>
                      </m:rP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{</m:t>
                    </m:r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0})</m:t>
                    </m:r>
                  </m:oMath>
                </a14:m>
                <a:endParaRPr lang="de-AT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DA93EB86-D0FD-3B38-B0B4-DAC310D44B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566" y="493868"/>
                <a:ext cx="11116734" cy="400110"/>
              </a:xfrm>
              <a:prstGeom prst="rect">
                <a:avLst/>
              </a:prstGeom>
              <a:blipFill>
                <a:blip r:embed="rId2"/>
                <a:stretch>
                  <a:fillRect l="-548" t="-7576" b="-257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3D3F77E3-8E4D-E7F1-A7C4-BD48B88AD0D1}"/>
                  </a:ext>
                </a:extLst>
              </p:cNvPr>
              <p:cNvSpPr txBox="1"/>
              <p:nvPr/>
            </p:nvSpPr>
            <p:spPr>
              <a:xfrm>
                <a:off x="427566" y="1270815"/>
                <a:ext cx="6096000" cy="8476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3D3F77E3-8E4D-E7F1-A7C4-BD48B88AD0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566" y="1270815"/>
                <a:ext cx="6096000" cy="847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4144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DA93EB86-D0FD-3B38-B0B4-DAC310D44B70}"/>
                  </a:ext>
                </a:extLst>
              </p:cNvPr>
              <p:cNvSpPr txBox="1"/>
              <p:nvPr/>
            </p:nvSpPr>
            <p:spPr>
              <a:xfrm>
                <a:off x="427566" y="493868"/>
                <a:ext cx="11116734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de-AT" sz="20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1c) 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Berechne das unbestimmte Integral. 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Variablen x &amp; y sind reelle Zahlen. 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∈</m:t>
                    </m:r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\</m:t>
                    </m:r>
                    <m:r>
                      <m:rPr>
                        <m:lit/>
                      </m:rP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{</m:t>
                    </m:r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0})</m:t>
                    </m:r>
                  </m:oMath>
                </a14:m>
                <a:endParaRPr lang="de-AT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DA93EB86-D0FD-3B38-B0B4-DAC310D44B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566" y="493868"/>
                <a:ext cx="11116734" cy="400110"/>
              </a:xfrm>
              <a:prstGeom prst="rect">
                <a:avLst/>
              </a:prstGeom>
              <a:blipFill>
                <a:blip r:embed="rId2"/>
                <a:stretch>
                  <a:fillRect l="-548" t="-7576" b="-257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FBA4D38A-4ABD-1E8C-5A35-D2BBA33977EF}"/>
                  </a:ext>
                </a:extLst>
              </p:cNvPr>
              <p:cNvSpPr txBox="1"/>
              <p:nvPr/>
            </p:nvSpPr>
            <p:spPr>
              <a:xfrm>
                <a:off x="427566" y="1261290"/>
                <a:ext cx="6096000" cy="8476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de-AT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𝑥𝑦𝑧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𝑑𝑧</m:t>
                          </m:r>
                        </m:e>
                      </m:nary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FBA4D38A-4ABD-1E8C-5A35-D2BBA33977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566" y="1261290"/>
                <a:ext cx="6096000" cy="847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20743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89</Words>
  <Application>Microsoft Office PowerPoint</Application>
  <PresentationFormat>Breitbild</PresentationFormat>
  <Paragraphs>8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1" baseType="lpstr">
      <vt:lpstr>Calibri</vt:lpstr>
      <vt:lpstr>Cambria Math</vt:lpstr>
      <vt:lpstr>Georgia</vt:lpstr>
      <vt:lpstr>Times New Roman</vt:lpstr>
      <vt:lpstr>Trebuchet MS</vt:lpstr>
      <vt:lpstr>Wingdings</vt:lpstr>
      <vt:lpstr>Holzart</vt:lpstr>
      <vt:lpstr>Unbestimmtes Integral Integrationsvariable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2022-11-04T11:33:57Z</dcterms:modified>
</cp:coreProperties>
</file>