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343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29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ECA30-D728-423F-944B-CD22710F2BE7}" v="74" dt="2022-04-18T20:56:22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DDB36AAD-DAC8-4889-A1F8-27E5176C40AD}"/>
    <pc:docChg chg="undo custSel addSld delSld modSld">
      <pc:chgData name="Tegischer Lukas" userId="f78daebb-0565-485c-bd0e-1cd035e796ff" providerId="ADAL" clId="{DDB36AAD-DAC8-4889-A1F8-27E5176C40AD}" dt="2022-04-09T17:51:14.459" v="197" actId="47"/>
      <pc:docMkLst>
        <pc:docMk/>
      </pc:docMkLst>
      <pc:sldChg chg="modSp mod">
        <pc:chgData name="Tegischer Lukas" userId="f78daebb-0565-485c-bd0e-1cd035e796ff" providerId="ADAL" clId="{DDB36AAD-DAC8-4889-A1F8-27E5176C40AD}" dt="2022-04-09T17:47:51.032" v="4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DB36AAD-DAC8-4889-A1F8-27E5176C40AD}" dt="2022-04-09T17:47:51.032" v="4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mod modAnim">
        <pc:chgData name="Tegischer Lukas" userId="f78daebb-0565-485c-bd0e-1cd035e796ff" providerId="ADAL" clId="{DDB36AAD-DAC8-4889-A1F8-27E5176C40AD}" dt="2022-04-09T17:49:20.302" v="91"/>
        <pc:sldMkLst>
          <pc:docMk/>
          <pc:sldMk cId="2738696002" sldId="324"/>
        </pc:sldMkLst>
        <pc:spChg chg="mod">
          <ac:chgData name="Tegischer Lukas" userId="f78daebb-0565-485c-bd0e-1cd035e796ff" providerId="ADAL" clId="{DDB36AAD-DAC8-4889-A1F8-27E5176C40AD}" dt="2022-04-09T17:48:18.403" v="72" actId="20577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DDB36AAD-DAC8-4889-A1F8-27E5176C40AD}" dt="2022-04-09T17:49:08.981" v="89" actId="1076"/>
          <ac:spMkLst>
            <pc:docMk/>
            <pc:sldMk cId="2738696002" sldId="324"/>
            <ac:spMk id="7" creationId="{EC043ED2-A1F7-4209-A7E9-6EEBBE382B8E}"/>
          </ac:spMkLst>
        </pc:spChg>
        <pc:spChg chg="del mod">
          <ac:chgData name="Tegischer Lukas" userId="f78daebb-0565-485c-bd0e-1cd035e796ff" providerId="ADAL" clId="{DDB36AAD-DAC8-4889-A1F8-27E5176C40AD}" dt="2022-04-09T17:48:20.578" v="74" actId="478"/>
          <ac:spMkLst>
            <pc:docMk/>
            <pc:sldMk cId="2738696002" sldId="324"/>
            <ac:spMk id="9" creationId="{B01F0AB9-4675-4DBD-B7CE-7C26C272EB65}"/>
          </ac:spMkLst>
        </pc:spChg>
        <pc:picChg chg="add mod">
          <ac:chgData name="Tegischer Lukas" userId="f78daebb-0565-485c-bd0e-1cd035e796ff" providerId="ADAL" clId="{DDB36AAD-DAC8-4889-A1F8-27E5176C40AD}" dt="2022-04-09T17:48:45.454" v="78" actId="1076"/>
          <ac:picMkLst>
            <pc:docMk/>
            <pc:sldMk cId="2738696002" sldId="324"/>
            <ac:picMk id="5" creationId="{2EB289E8-8067-498B-829A-CD0B1EC6B031}"/>
          </ac:picMkLst>
        </pc:picChg>
      </pc:sldChg>
      <pc:sldChg chg="del">
        <pc:chgData name="Tegischer Lukas" userId="f78daebb-0565-485c-bd0e-1cd035e796ff" providerId="ADAL" clId="{DDB36AAD-DAC8-4889-A1F8-27E5176C40AD}" dt="2022-04-09T17:51:14.459" v="197" actId="47"/>
        <pc:sldMkLst>
          <pc:docMk/>
          <pc:sldMk cId="3322764098" sldId="330"/>
        </pc:sldMkLst>
      </pc:sldChg>
      <pc:sldChg chg="del">
        <pc:chgData name="Tegischer Lukas" userId="f78daebb-0565-485c-bd0e-1cd035e796ff" providerId="ADAL" clId="{DDB36AAD-DAC8-4889-A1F8-27E5176C40AD}" dt="2022-04-09T17:51:14.459" v="197" actId="47"/>
        <pc:sldMkLst>
          <pc:docMk/>
          <pc:sldMk cId="4219316335" sldId="333"/>
        </pc:sldMkLst>
      </pc:sldChg>
      <pc:sldChg chg="addSp delSp modSp add mod delAnim modAnim">
        <pc:chgData name="Tegischer Lukas" userId="f78daebb-0565-485c-bd0e-1cd035e796ff" providerId="ADAL" clId="{DDB36AAD-DAC8-4889-A1F8-27E5176C40AD}" dt="2022-04-09T17:49:48.008" v="99"/>
        <pc:sldMkLst>
          <pc:docMk/>
          <pc:sldMk cId="3423285669" sldId="334"/>
        </pc:sldMkLst>
        <pc:spChg chg="del">
          <ac:chgData name="Tegischer Lukas" userId="f78daebb-0565-485c-bd0e-1cd035e796ff" providerId="ADAL" clId="{DDB36AAD-DAC8-4889-A1F8-27E5176C40AD}" dt="2022-04-09T17:49:24.132" v="93" actId="478"/>
          <ac:spMkLst>
            <pc:docMk/>
            <pc:sldMk cId="3423285669" sldId="334"/>
            <ac:spMk id="7" creationId="{EC043ED2-A1F7-4209-A7E9-6EEBBE382B8E}"/>
          </ac:spMkLst>
        </pc:spChg>
        <pc:spChg chg="add mod">
          <ac:chgData name="Tegischer Lukas" userId="f78daebb-0565-485c-bd0e-1cd035e796ff" providerId="ADAL" clId="{DDB36AAD-DAC8-4889-A1F8-27E5176C40AD}" dt="2022-04-09T17:49:44.964" v="98" actId="1076"/>
          <ac:spMkLst>
            <pc:docMk/>
            <pc:sldMk cId="3423285669" sldId="334"/>
            <ac:spMk id="8" creationId="{27736305-8F18-414E-9BEB-DED4BFC4065E}"/>
          </ac:spMkLst>
        </pc:spChg>
        <pc:spChg chg="add mod">
          <ac:chgData name="Tegischer Lukas" userId="f78daebb-0565-485c-bd0e-1cd035e796ff" providerId="ADAL" clId="{DDB36AAD-DAC8-4889-A1F8-27E5176C40AD}" dt="2022-04-09T17:49:41.597" v="97" actId="1076"/>
          <ac:spMkLst>
            <pc:docMk/>
            <pc:sldMk cId="3423285669" sldId="334"/>
            <ac:spMk id="9" creationId="{0250A75C-5591-48DE-957C-683C46EC04B1}"/>
          </ac:spMkLst>
        </pc:spChg>
      </pc:sldChg>
      <pc:sldChg chg="addSp delSp modSp add mod delAnim">
        <pc:chgData name="Tegischer Lukas" userId="f78daebb-0565-485c-bd0e-1cd035e796ff" providerId="ADAL" clId="{DDB36AAD-DAC8-4889-A1F8-27E5176C40AD}" dt="2022-04-09T17:50:39.006" v="163" actId="1076"/>
        <pc:sldMkLst>
          <pc:docMk/>
          <pc:sldMk cId="3755822627" sldId="335"/>
        </pc:sldMkLst>
        <pc:spChg chg="del">
          <ac:chgData name="Tegischer Lukas" userId="f78daebb-0565-485c-bd0e-1cd035e796ff" providerId="ADAL" clId="{DDB36AAD-DAC8-4889-A1F8-27E5176C40AD}" dt="2022-04-09T17:50:01.276" v="104" actId="478"/>
          <ac:spMkLst>
            <pc:docMk/>
            <pc:sldMk cId="3755822627" sldId="335"/>
            <ac:spMk id="4" creationId="{C427B5BC-E2AB-4596-857C-DA06F86C68EB}"/>
          </ac:spMkLst>
        </pc:spChg>
        <pc:spChg chg="del">
          <ac:chgData name="Tegischer Lukas" userId="f78daebb-0565-485c-bd0e-1cd035e796ff" providerId="ADAL" clId="{DDB36AAD-DAC8-4889-A1F8-27E5176C40AD}" dt="2022-04-09T17:50:00.473" v="103" actId="478"/>
          <ac:spMkLst>
            <pc:docMk/>
            <pc:sldMk cId="3755822627" sldId="335"/>
            <ac:spMk id="8" creationId="{27736305-8F18-414E-9BEB-DED4BFC4065E}"/>
          </ac:spMkLst>
        </pc:spChg>
        <pc:spChg chg="del">
          <ac:chgData name="Tegischer Lukas" userId="f78daebb-0565-485c-bd0e-1cd035e796ff" providerId="ADAL" clId="{DDB36AAD-DAC8-4889-A1F8-27E5176C40AD}" dt="2022-04-09T17:49:59.461" v="102" actId="478"/>
          <ac:spMkLst>
            <pc:docMk/>
            <pc:sldMk cId="3755822627" sldId="335"/>
            <ac:spMk id="9" creationId="{0250A75C-5591-48DE-957C-683C46EC04B1}"/>
          </ac:spMkLst>
        </pc:spChg>
        <pc:spChg chg="add mod">
          <ac:chgData name="Tegischer Lukas" userId="f78daebb-0565-485c-bd0e-1cd035e796ff" providerId="ADAL" clId="{DDB36AAD-DAC8-4889-A1F8-27E5176C40AD}" dt="2022-04-09T17:50:18.907" v="159" actId="20577"/>
          <ac:spMkLst>
            <pc:docMk/>
            <pc:sldMk cId="3755822627" sldId="335"/>
            <ac:spMk id="10" creationId="{4CE9FD77-59DB-4332-9845-3E1000D6633F}"/>
          </ac:spMkLst>
        </pc:spChg>
        <pc:picChg chg="del">
          <ac:chgData name="Tegischer Lukas" userId="f78daebb-0565-485c-bd0e-1cd035e796ff" providerId="ADAL" clId="{DDB36AAD-DAC8-4889-A1F8-27E5176C40AD}" dt="2022-04-09T17:49:58.614" v="101" actId="478"/>
          <ac:picMkLst>
            <pc:docMk/>
            <pc:sldMk cId="3755822627" sldId="335"/>
            <ac:picMk id="5" creationId="{2EB289E8-8067-498B-829A-CD0B1EC6B031}"/>
          </ac:picMkLst>
        </pc:picChg>
        <pc:picChg chg="add mod">
          <ac:chgData name="Tegischer Lukas" userId="f78daebb-0565-485c-bd0e-1cd035e796ff" providerId="ADAL" clId="{DDB36AAD-DAC8-4889-A1F8-27E5176C40AD}" dt="2022-04-09T17:50:39.006" v="163" actId="1076"/>
          <ac:picMkLst>
            <pc:docMk/>
            <pc:sldMk cId="3755822627" sldId="335"/>
            <ac:picMk id="11" creationId="{11C99153-D9E9-49C2-B964-95A1CE9D3E5D}"/>
          </ac:picMkLst>
        </pc:picChg>
      </pc:sldChg>
      <pc:sldChg chg="addSp delSp modSp add mod">
        <pc:chgData name="Tegischer Lukas" userId="f78daebb-0565-485c-bd0e-1cd035e796ff" providerId="ADAL" clId="{DDB36AAD-DAC8-4889-A1F8-27E5176C40AD}" dt="2022-04-09T17:51:10.940" v="196" actId="1076"/>
        <pc:sldMkLst>
          <pc:docMk/>
          <pc:sldMk cId="3457157905" sldId="336"/>
        </pc:sldMkLst>
        <pc:spChg chg="mod">
          <ac:chgData name="Tegischer Lukas" userId="f78daebb-0565-485c-bd0e-1cd035e796ff" providerId="ADAL" clId="{DDB36AAD-DAC8-4889-A1F8-27E5176C40AD}" dt="2022-04-09T17:50:54.164" v="187" actId="20577"/>
          <ac:spMkLst>
            <pc:docMk/>
            <pc:sldMk cId="3457157905" sldId="336"/>
            <ac:spMk id="10" creationId="{4CE9FD77-59DB-4332-9845-3E1000D6633F}"/>
          </ac:spMkLst>
        </pc:spChg>
        <pc:picChg chg="add mod">
          <ac:chgData name="Tegischer Lukas" userId="f78daebb-0565-485c-bd0e-1cd035e796ff" providerId="ADAL" clId="{DDB36AAD-DAC8-4889-A1F8-27E5176C40AD}" dt="2022-04-09T17:51:01.201" v="190"/>
          <ac:picMkLst>
            <pc:docMk/>
            <pc:sldMk cId="3457157905" sldId="336"/>
            <ac:picMk id="5" creationId="{B2171B1C-4C20-4495-AEE1-965F3532FC7B}"/>
          </ac:picMkLst>
        </pc:picChg>
        <pc:picChg chg="add mod">
          <ac:chgData name="Tegischer Lukas" userId="f78daebb-0565-485c-bd0e-1cd035e796ff" providerId="ADAL" clId="{DDB36AAD-DAC8-4889-A1F8-27E5176C40AD}" dt="2022-04-09T17:51:10.940" v="196" actId="1076"/>
          <ac:picMkLst>
            <pc:docMk/>
            <pc:sldMk cId="3457157905" sldId="336"/>
            <ac:picMk id="6" creationId="{5C6B57E8-DC6C-4F40-9676-51B3B803F8BE}"/>
          </ac:picMkLst>
        </pc:picChg>
        <pc:picChg chg="del">
          <ac:chgData name="Tegischer Lukas" userId="f78daebb-0565-485c-bd0e-1cd035e796ff" providerId="ADAL" clId="{DDB36AAD-DAC8-4889-A1F8-27E5176C40AD}" dt="2022-04-09T17:50:55.074" v="188" actId="478"/>
          <ac:picMkLst>
            <pc:docMk/>
            <pc:sldMk cId="3457157905" sldId="336"/>
            <ac:picMk id="11" creationId="{11C99153-D9E9-49C2-B964-95A1CE9D3E5D}"/>
          </ac:picMkLst>
        </pc:picChg>
      </pc:sldChg>
    </pc:docChg>
  </pc:docChgLst>
  <pc:docChgLst>
    <pc:chgData name="Tegischer Lukas" userId="f78daebb-0565-485c-bd0e-1cd035e796ff" providerId="ADAL" clId="{52EC607D-82FE-4D3A-9910-F359F24B6426}"/>
    <pc:docChg chg="undo custSel addSld delSld modSld sldOrd">
      <pc:chgData name="Tegischer Lukas" userId="f78daebb-0565-485c-bd0e-1cd035e796ff" providerId="ADAL" clId="{52EC607D-82FE-4D3A-9910-F359F24B6426}" dt="2021-04-13T14:12:20.146" v="365" actId="1076"/>
      <pc:docMkLst>
        <pc:docMk/>
      </pc:docMkLst>
      <pc:sldChg chg="addSp delSp modSp mod addCm delCm">
        <pc:chgData name="Tegischer Lukas" userId="f78daebb-0565-485c-bd0e-1cd035e796ff" providerId="ADAL" clId="{52EC607D-82FE-4D3A-9910-F359F24B6426}" dt="2021-04-13T14:12:20.146" v="365" actId="1076"/>
        <pc:sldMkLst>
          <pc:docMk/>
          <pc:sldMk cId="3932101437" sldId="291"/>
        </pc:sldMkLst>
        <pc:spChg chg="add mod">
          <ac:chgData name="Tegischer Lukas" userId="f78daebb-0565-485c-bd0e-1cd035e796ff" providerId="ADAL" clId="{52EC607D-82FE-4D3A-9910-F359F24B6426}" dt="2021-04-13T14:12:20.146" v="365" actId="1076"/>
          <ac:spMkLst>
            <pc:docMk/>
            <pc:sldMk cId="3932101437" sldId="291"/>
            <ac:spMk id="4" creationId="{9345B8F8-CDBB-4CCC-8249-4FAD14C11D14}"/>
          </ac:spMkLst>
        </pc:spChg>
        <pc:spChg chg="add mod">
          <ac:chgData name="Tegischer Lukas" userId="f78daebb-0565-485c-bd0e-1cd035e796ff" providerId="ADAL" clId="{52EC607D-82FE-4D3A-9910-F359F24B6426}" dt="2021-04-13T14:12:15.859" v="364" actId="1076"/>
          <ac:spMkLst>
            <pc:docMk/>
            <pc:sldMk cId="3932101437" sldId="291"/>
            <ac:spMk id="5" creationId="{B3B4CE89-1229-4B66-B3D4-B1C1DDA8FCEA}"/>
          </ac:spMkLst>
        </pc:spChg>
        <pc:spChg chg="add mod">
          <ac:chgData name="Tegischer Lukas" userId="f78daebb-0565-485c-bd0e-1cd035e796ff" providerId="ADAL" clId="{52EC607D-82FE-4D3A-9910-F359F24B6426}" dt="2021-04-13T14:12:13.755" v="363" actId="1076"/>
          <ac:spMkLst>
            <pc:docMk/>
            <pc:sldMk cId="3932101437" sldId="291"/>
            <ac:spMk id="6" creationId="{94E0EE5C-E164-4D22-9741-486714283553}"/>
          </ac:spMkLst>
        </pc:spChg>
        <pc:picChg chg="del">
          <ac:chgData name="Tegischer Lukas" userId="f78daebb-0565-485c-bd0e-1cd035e796ff" providerId="ADAL" clId="{52EC607D-82FE-4D3A-9910-F359F24B6426}" dt="2021-04-13T14:05:27.443" v="2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52EC607D-82FE-4D3A-9910-F359F24B6426}" dt="2021-04-13T14:10:45.994" v="347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add del mod ord addAnim delAnim">
        <pc:chgData name="Tegischer Lukas" userId="f78daebb-0565-485c-bd0e-1cd035e796ff" providerId="ADAL" clId="{52EC607D-82FE-4D3A-9910-F359F24B6426}" dt="2021-04-13T14:06:21.720" v="29"/>
        <pc:sldMkLst>
          <pc:docMk/>
          <pc:sldMk cId="155942452" sldId="335"/>
        </pc:sldMkLst>
        <pc:spChg chg="mod">
          <ac:chgData name="Tegischer Lukas" userId="f78daebb-0565-485c-bd0e-1cd035e796ff" providerId="ADAL" clId="{52EC607D-82FE-4D3A-9910-F359F24B6426}" dt="2021-04-13T14:06:20.250" v="27" actId="20577"/>
          <ac:spMkLst>
            <pc:docMk/>
            <pc:sldMk cId="155942452" sldId="33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52EC607D-82FE-4D3A-9910-F359F24B6426}" dt="2021-04-13T14:06:19.416" v="24" actId="478"/>
          <ac:spMkLst>
            <pc:docMk/>
            <pc:sldMk cId="155942452" sldId="335"/>
            <ac:spMk id="3" creationId="{089A42E4-DE60-4F9C-B9DF-FC3D39B95BBE}"/>
          </ac:spMkLst>
        </pc:spChg>
        <pc:spChg chg="add del">
          <ac:chgData name="Tegischer Lukas" userId="f78daebb-0565-485c-bd0e-1cd035e796ff" providerId="ADAL" clId="{52EC607D-82FE-4D3A-9910-F359F24B6426}" dt="2021-04-13T14:06:19.770" v="25" actId="478"/>
          <ac:spMkLst>
            <pc:docMk/>
            <pc:sldMk cId="155942452" sldId="335"/>
            <ac:spMk id="6" creationId="{ADBD4DB5-A1D9-4760-8929-B9D0752259DC}"/>
          </ac:spMkLst>
        </pc:spChg>
        <pc:picChg chg="add del">
          <ac:chgData name="Tegischer Lukas" userId="f78daebb-0565-485c-bd0e-1cd035e796ff" providerId="ADAL" clId="{52EC607D-82FE-4D3A-9910-F359F24B6426}" dt="2021-04-13T14:06:20.037" v="26" actId="478"/>
          <ac:picMkLst>
            <pc:docMk/>
            <pc:sldMk cId="155942452" sldId="335"/>
            <ac:picMk id="5" creationId="{7FFAB52F-38F8-4C1D-B21A-01E11E608D6F}"/>
          </ac:picMkLst>
        </pc:picChg>
      </pc:sldChg>
      <pc:sldChg chg="new del">
        <pc:chgData name="Tegischer Lukas" userId="f78daebb-0565-485c-bd0e-1cd035e796ff" providerId="ADAL" clId="{52EC607D-82FE-4D3A-9910-F359F24B6426}" dt="2021-04-13T14:05:59.921" v="5" actId="680"/>
        <pc:sldMkLst>
          <pc:docMk/>
          <pc:sldMk cId="1580490185" sldId="335"/>
        </pc:sldMkLst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E1FECA30-D728-423F-944B-CD22710F2BE7}"/>
    <pc:docChg chg="undo custSel addSld delSld modSld">
      <pc:chgData name="Tegischer Lukas" userId="f78daebb-0565-485c-bd0e-1cd035e796ff" providerId="ADAL" clId="{E1FECA30-D728-423F-944B-CD22710F2BE7}" dt="2022-04-18T21:09:19.827" v="311" actId="20577"/>
      <pc:docMkLst>
        <pc:docMk/>
      </pc:docMkLst>
      <pc:sldChg chg="modSp mod">
        <pc:chgData name="Tegischer Lukas" userId="f78daebb-0565-485c-bd0e-1cd035e796ff" providerId="ADAL" clId="{E1FECA30-D728-423F-944B-CD22710F2BE7}" dt="2022-04-10T12:10:07.981" v="2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E1FECA30-D728-423F-944B-CD22710F2BE7}" dt="2022-04-10T12:10:07.981" v="2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E1FECA30-D728-423F-944B-CD22710F2BE7}" dt="2022-04-10T12:10:12.417" v="30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E1FECA30-D728-423F-944B-CD22710F2BE7}" dt="2022-04-10T12:10:13.460" v="31" actId="47"/>
        <pc:sldMkLst>
          <pc:docMk/>
          <pc:sldMk cId="3879992012" sldId="341"/>
        </pc:sldMkLst>
      </pc:sldChg>
      <pc:sldChg chg="del">
        <pc:chgData name="Tegischer Lukas" userId="f78daebb-0565-485c-bd0e-1cd035e796ff" providerId="ADAL" clId="{E1FECA30-D728-423F-944B-CD22710F2BE7}" dt="2022-04-10T12:11:28.921" v="60" actId="47"/>
        <pc:sldMkLst>
          <pc:docMk/>
          <pc:sldMk cId="2847839101" sldId="342"/>
        </pc:sldMkLst>
      </pc:sldChg>
      <pc:sldChg chg="addSp delSp modSp add del mod delAnim">
        <pc:chgData name="Tegischer Lukas" userId="f78daebb-0565-485c-bd0e-1cd035e796ff" providerId="ADAL" clId="{E1FECA30-D728-423F-944B-CD22710F2BE7}" dt="2022-04-10T12:11:25.598" v="59" actId="1076"/>
        <pc:sldMkLst>
          <pc:docMk/>
          <pc:sldMk cId="3011877641" sldId="343"/>
        </pc:sldMkLst>
        <pc:spChg chg="del">
          <ac:chgData name="Tegischer Lukas" userId="f78daebb-0565-485c-bd0e-1cd035e796ff" providerId="ADAL" clId="{E1FECA30-D728-423F-944B-CD22710F2BE7}" dt="2022-04-10T12:10:25.288" v="34" actId="478"/>
          <ac:spMkLst>
            <pc:docMk/>
            <pc:sldMk cId="3011877641" sldId="343"/>
            <ac:spMk id="10" creationId="{B666F62C-49F9-4901-8D94-7C29693FA575}"/>
          </ac:spMkLst>
        </pc:spChg>
        <pc:spChg chg="mod">
          <ac:chgData name="Tegischer Lukas" userId="f78daebb-0565-485c-bd0e-1cd035e796ff" providerId="ADAL" clId="{E1FECA30-D728-423F-944B-CD22710F2BE7}" dt="2022-04-10T12:11:20.892" v="56" actId="14100"/>
          <ac:spMkLst>
            <pc:docMk/>
            <pc:sldMk cId="3011877641" sldId="343"/>
            <ac:spMk id="12" creationId="{F260D0EF-BBD5-4BEC-97A7-7D906072D188}"/>
          </ac:spMkLst>
        </pc:spChg>
        <pc:spChg chg="del">
          <ac:chgData name="Tegischer Lukas" userId="f78daebb-0565-485c-bd0e-1cd035e796ff" providerId="ADAL" clId="{E1FECA30-D728-423F-944B-CD22710F2BE7}" dt="2022-04-10T12:10:29.623" v="38" actId="478"/>
          <ac:spMkLst>
            <pc:docMk/>
            <pc:sldMk cId="3011877641" sldId="343"/>
            <ac:spMk id="13" creationId="{13E59A43-5124-4EA3-9A72-CD4D1621C050}"/>
          </ac:spMkLst>
        </pc:spChg>
        <pc:graphicFrameChg chg="del modGraphic">
          <ac:chgData name="Tegischer Lukas" userId="f78daebb-0565-485c-bd0e-1cd035e796ff" providerId="ADAL" clId="{E1FECA30-D728-423F-944B-CD22710F2BE7}" dt="2022-04-10T12:10:28.404" v="37" actId="478"/>
          <ac:graphicFrameMkLst>
            <pc:docMk/>
            <pc:sldMk cId="3011877641" sldId="343"/>
            <ac:graphicFrameMk id="2" creationId="{D50EFECB-A347-4988-8367-7C3DDE81D8C3}"/>
          </ac:graphicFrameMkLst>
        </pc:graphicFrameChg>
        <pc:graphicFrameChg chg="del">
          <ac:chgData name="Tegischer Lukas" userId="f78daebb-0565-485c-bd0e-1cd035e796ff" providerId="ADAL" clId="{E1FECA30-D728-423F-944B-CD22710F2BE7}" dt="2022-04-10T12:10:26.920" v="35" actId="478"/>
          <ac:graphicFrameMkLst>
            <pc:docMk/>
            <pc:sldMk cId="3011877641" sldId="343"/>
            <ac:graphicFrameMk id="3" creationId="{F87D8778-94EF-4CD0-A46A-59BC10223DF1}"/>
          </ac:graphicFrameMkLst>
        </pc:graphicFrameChg>
        <pc:graphicFrameChg chg="add mod">
          <ac:chgData name="Tegischer Lukas" userId="f78daebb-0565-485c-bd0e-1cd035e796ff" providerId="ADAL" clId="{E1FECA30-D728-423F-944B-CD22710F2BE7}" dt="2022-04-10T12:11:06.070" v="49" actId="1076"/>
          <ac:graphicFrameMkLst>
            <pc:docMk/>
            <pc:sldMk cId="3011877641" sldId="343"/>
            <ac:graphicFrameMk id="15" creationId="{66B349FB-6BB9-490C-9AF5-3C2F6865739F}"/>
          </ac:graphicFrameMkLst>
        </pc:graphicFrameChg>
        <pc:picChg chg="add mod">
          <ac:chgData name="Tegischer Lukas" userId="f78daebb-0565-485c-bd0e-1cd035e796ff" providerId="ADAL" clId="{E1FECA30-D728-423F-944B-CD22710F2BE7}" dt="2022-04-10T12:11:25.598" v="59" actId="1076"/>
          <ac:picMkLst>
            <pc:docMk/>
            <pc:sldMk cId="3011877641" sldId="343"/>
            <ac:picMk id="9" creationId="{2082363E-D873-4B30-BC65-53220C0FF3F0}"/>
          </ac:picMkLst>
        </pc:picChg>
        <pc:picChg chg="del">
          <ac:chgData name="Tegischer Lukas" userId="f78daebb-0565-485c-bd0e-1cd035e796ff" providerId="ADAL" clId="{E1FECA30-D728-423F-944B-CD22710F2BE7}" dt="2022-04-10T12:11:03.480" v="48" actId="478"/>
          <ac:picMkLst>
            <pc:docMk/>
            <pc:sldMk cId="3011877641" sldId="343"/>
            <ac:picMk id="14" creationId="{053D7308-DE5D-4085-8981-CCF5F27D1668}"/>
          </ac:picMkLst>
        </pc:picChg>
      </pc:sldChg>
      <pc:sldChg chg="delSp modSp del mod">
        <pc:chgData name="Tegischer Lukas" userId="f78daebb-0565-485c-bd0e-1cd035e796ff" providerId="ADAL" clId="{E1FECA30-D728-423F-944B-CD22710F2BE7}" dt="2022-04-10T12:11:45.938" v="65" actId="47"/>
        <pc:sldMkLst>
          <pc:docMk/>
          <pc:sldMk cId="1294659778" sldId="344"/>
        </pc:sldMkLst>
        <pc:spChg chg="del">
          <ac:chgData name="Tegischer Lukas" userId="f78daebb-0565-485c-bd0e-1cd035e796ff" providerId="ADAL" clId="{E1FECA30-D728-423F-944B-CD22710F2BE7}" dt="2022-04-10T12:11:40.054" v="63" actId="478"/>
          <ac:spMkLst>
            <pc:docMk/>
            <pc:sldMk cId="1294659778" sldId="344"/>
            <ac:spMk id="10" creationId="{44250522-86FE-4932-8BF3-1074BB142376}"/>
          </ac:spMkLst>
        </pc:spChg>
        <pc:spChg chg="mod">
          <ac:chgData name="Tegischer Lukas" userId="f78daebb-0565-485c-bd0e-1cd035e796ff" providerId="ADAL" clId="{E1FECA30-D728-423F-944B-CD22710F2BE7}" dt="2022-04-10T12:11:38.008" v="62" actId="207"/>
          <ac:spMkLst>
            <pc:docMk/>
            <pc:sldMk cId="1294659778" sldId="344"/>
            <ac:spMk id="11" creationId="{2EBA8332-A045-4E5F-A9D2-7DBEB09257D9}"/>
          </ac:spMkLst>
        </pc:spChg>
        <pc:graphicFrameChg chg="del">
          <ac:chgData name="Tegischer Lukas" userId="f78daebb-0565-485c-bd0e-1cd035e796ff" providerId="ADAL" clId="{E1FECA30-D728-423F-944B-CD22710F2BE7}" dt="2022-04-10T12:11:41.085" v="64" actId="478"/>
          <ac:graphicFrameMkLst>
            <pc:docMk/>
            <pc:sldMk cId="1294659778" sldId="344"/>
            <ac:graphicFrameMk id="4" creationId="{A82066B1-C8D4-4A03-A441-908A95456B4B}"/>
          </ac:graphicFrameMkLst>
        </pc:graphicFrameChg>
      </pc:sldChg>
      <pc:sldChg chg="modSp mod">
        <pc:chgData name="Tegischer Lukas" userId="f78daebb-0565-485c-bd0e-1cd035e796ff" providerId="ADAL" clId="{E1FECA30-D728-423F-944B-CD22710F2BE7}" dt="2022-04-18T21:09:19.827" v="311" actId="20577"/>
        <pc:sldMkLst>
          <pc:docMk/>
          <pc:sldMk cId="263694308" sldId="345"/>
        </pc:sldMkLst>
        <pc:spChg chg="mod">
          <ac:chgData name="Tegischer Lukas" userId="f78daebb-0565-485c-bd0e-1cd035e796ff" providerId="ADAL" clId="{E1FECA30-D728-423F-944B-CD22710F2BE7}" dt="2022-04-10T12:11:54.239" v="75" actId="20577"/>
          <ac:spMkLst>
            <pc:docMk/>
            <pc:sldMk cId="263694308" sldId="345"/>
            <ac:spMk id="11" creationId="{2EBA8332-A045-4E5F-A9D2-7DBEB09257D9}"/>
          </ac:spMkLst>
        </pc:spChg>
        <pc:graphicFrameChg chg="modGraphic">
          <ac:chgData name="Tegischer Lukas" userId="f78daebb-0565-485c-bd0e-1cd035e796ff" providerId="ADAL" clId="{E1FECA30-D728-423F-944B-CD22710F2BE7}" dt="2022-04-18T21:09:19.827" v="311" actId="20577"/>
          <ac:graphicFrameMkLst>
            <pc:docMk/>
            <pc:sldMk cId="263694308" sldId="345"/>
            <ac:graphicFrameMk id="3" creationId="{B73C3B51-1EE1-4CD5-829E-64672AEC6CA4}"/>
          </ac:graphicFrameMkLst>
        </pc:graphicFrameChg>
      </pc:sldChg>
      <pc:sldChg chg="modSp mod">
        <pc:chgData name="Tegischer Lukas" userId="f78daebb-0565-485c-bd0e-1cd035e796ff" providerId="ADAL" clId="{E1FECA30-D728-423F-944B-CD22710F2BE7}" dt="2022-04-18T21:08:49.307" v="308" actId="20577"/>
        <pc:sldMkLst>
          <pc:docMk/>
          <pc:sldMk cId="3750348247" sldId="346"/>
        </pc:sldMkLst>
        <pc:graphicFrameChg chg="modGraphic">
          <ac:chgData name="Tegischer Lukas" userId="f78daebb-0565-485c-bd0e-1cd035e796ff" providerId="ADAL" clId="{E1FECA30-D728-423F-944B-CD22710F2BE7}" dt="2022-04-18T21:08:49.307" v="308" actId="20577"/>
          <ac:graphicFrameMkLst>
            <pc:docMk/>
            <pc:sldMk cId="3750348247" sldId="346"/>
            <ac:graphicFrameMk id="3" creationId="{B73C3B51-1EE1-4CD5-829E-64672AEC6CA4}"/>
          </ac:graphicFrameMkLst>
        </pc:graphicFrameChg>
      </pc:sldChg>
      <pc:sldChg chg="modSp mod">
        <pc:chgData name="Tegischer Lukas" userId="f78daebb-0565-485c-bd0e-1cd035e796ff" providerId="ADAL" clId="{E1FECA30-D728-423F-944B-CD22710F2BE7}" dt="2022-04-18T21:08:52.027" v="309" actId="20577"/>
        <pc:sldMkLst>
          <pc:docMk/>
          <pc:sldMk cId="2460755027" sldId="347"/>
        </pc:sldMkLst>
        <pc:graphicFrameChg chg="modGraphic">
          <ac:chgData name="Tegischer Lukas" userId="f78daebb-0565-485c-bd0e-1cd035e796ff" providerId="ADAL" clId="{E1FECA30-D728-423F-944B-CD22710F2BE7}" dt="2022-04-18T21:08:52.027" v="309" actId="20577"/>
          <ac:graphicFrameMkLst>
            <pc:docMk/>
            <pc:sldMk cId="2460755027" sldId="347"/>
            <ac:graphicFrameMk id="3" creationId="{B73C3B51-1EE1-4CD5-829E-64672AEC6CA4}"/>
          </ac:graphicFrameMkLst>
        </pc:graphicFrameChg>
      </pc:sldChg>
      <pc:sldChg chg="modSp mod">
        <pc:chgData name="Tegischer Lukas" userId="f78daebb-0565-485c-bd0e-1cd035e796ff" providerId="ADAL" clId="{E1FECA30-D728-423F-944B-CD22710F2BE7}" dt="2022-04-18T21:08:54.667" v="310" actId="20577"/>
        <pc:sldMkLst>
          <pc:docMk/>
          <pc:sldMk cId="1824629455" sldId="348"/>
        </pc:sldMkLst>
        <pc:graphicFrameChg chg="modGraphic">
          <ac:chgData name="Tegischer Lukas" userId="f78daebb-0565-485c-bd0e-1cd035e796ff" providerId="ADAL" clId="{E1FECA30-D728-423F-944B-CD22710F2BE7}" dt="2022-04-18T21:08:54.667" v="310" actId="20577"/>
          <ac:graphicFrameMkLst>
            <pc:docMk/>
            <pc:sldMk cId="1824629455" sldId="348"/>
            <ac:graphicFrameMk id="3" creationId="{B73C3B51-1EE1-4CD5-829E-64672AEC6CA4}"/>
          </ac:graphicFrameMkLst>
        </pc:graphicFrameChg>
      </pc:sldChg>
      <pc:sldChg chg="addSp delSp modSp new mod modAnim">
        <pc:chgData name="Tegischer Lukas" userId="f78daebb-0565-485c-bd0e-1cd035e796ff" providerId="ADAL" clId="{E1FECA30-D728-423F-944B-CD22710F2BE7}" dt="2022-04-10T12:17:56.108" v="253"/>
        <pc:sldMkLst>
          <pc:docMk/>
          <pc:sldMk cId="2010929095" sldId="349"/>
        </pc:sldMkLst>
        <pc:spChg chg="del">
          <ac:chgData name="Tegischer Lukas" userId="f78daebb-0565-485c-bd0e-1cd035e796ff" providerId="ADAL" clId="{E1FECA30-D728-423F-944B-CD22710F2BE7}" dt="2022-04-10T12:12:51.349" v="112" actId="478"/>
          <ac:spMkLst>
            <pc:docMk/>
            <pc:sldMk cId="2010929095" sldId="349"/>
            <ac:spMk id="2" creationId="{C9D37A49-6EB4-4D49-9E37-B5A230B25944}"/>
          </ac:spMkLst>
        </pc:spChg>
        <pc:spChg chg="del">
          <ac:chgData name="Tegischer Lukas" userId="f78daebb-0565-485c-bd0e-1cd035e796ff" providerId="ADAL" clId="{E1FECA30-D728-423F-944B-CD22710F2BE7}" dt="2022-04-10T12:12:52.067" v="113" actId="478"/>
          <ac:spMkLst>
            <pc:docMk/>
            <pc:sldMk cId="2010929095" sldId="349"/>
            <ac:spMk id="3" creationId="{7A1661FF-C291-4B11-B68A-61FA983D2ACF}"/>
          </ac:spMkLst>
        </pc:spChg>
        <pc:spChg chg="add del">
          <ac:chgData name="Tegischer Lukas" userId="f78daebb-0565-485c-bd0e-1cd035e796ff" providerId="ADAL" clId="{E1FECA30-D728-423F-944B-CD22710F2BE7}" dt="2022-04-10T12:13:05.775" v="115"/>
          <ac:spMkLst>
            <pc:docMk/>
            <pc:sldMk cId="2010929095" sldId="349"/>
            <ac:spMk id="4" creationId="{574579EA-0D2C-4C04-B726-7CC4E27E5302}"/>
          </ac:spMkLst>
        </pc:spChg>
        <pc:spChg chg="add del">
          <ac:chgData name="Tegischer Lukas" userId="f78daebb-0565-485c-bd0e-1cd035e796ff" providerId="ADAL" clId="{E1FECA30-D728-423F-944B-CD22710F2BE7}" dt="2022-04-10T12:13:05.775" v="115"/>
          <ac:spMkLst>
            <pc:docMk/>
            <pc:sldMk cId="2010929095" sldId="349"/>
            <ac:spMk id="5" creationId="{FA581CAE-0734-4BAD-9F52-6673CEC880E7}"/>
          </ac:spMkLst>
        </pc:spChg>
        <pc:spChg chg="add mod">
          <ac:chgData name="Tegischer Lukas" userId="f78daebb-0565-485c-bd0e-1cd035e796ff" providerId="ADAL" clId="{E1FECA30-D728-423F-944B-CD22710F2BE7}" dt="2022-04-10T12:13:15.201" v="119" actId="14100"/>
          <ac:spMkLst>
            <pc:docMk/>
            <pc:sldMk cId="2010929095" sldId="349"/>
            <ac:spMk id="8" creationId="{C668D6E4-5CA2-4CB8-AF6E-EBABE62506C0}"/>
          </ac:spMkLst>
        </pc:spChg>
        <pc:spChg chg="add mod">
          <ac:chgData name="Tegischer Lukas" userId="f78daebb-0565-485c-bd0e-1cd035e796ff" providerId="ADAL" clId="{E1FECA30-D728-423F-944B-CD22710F2BE7}" dt="2022-04-10T12:13:53.804" v="138" actId="1076"/>
          <ac:spMkLst>
            <pc:docMk/>
            <pc:sldMk cId="2010929095" sldId="349"/>
            <ac:spMk id="11" creationId="{E630A9D7-8CED-4B99-99B0-8C079AEB9972}"/>
          </ac:spMkLst>
        </pc:spChg>
        <pc:picChg chg="add mod">
          <ac:chgData name="Tegischer Lukas" userId="f78daebb-0565-485c-bd0e-1cd035e796ff" providerId="ADAL" clId="{E1FECA30-D728-423F-944B-CD22710F2BE7}" dt="2022-04-10T12:14:29.837" v="153" actId="14100"/>
          <ac:picMkLst>
            <pc:docMk/>
            <pc:sldMk cId="2010929095" sldId="349"/>
            <ac:picMk id="9" creationId="{39F56E68-3734-4AC8-BE4F-16F49DDC6988}"/>
          </ac:picMkLst>
        </pc:picChg>
        <pc:picChg chg="add del">
          <ac:chgData name="Tegischer Lukas" userId="f78daebb-0565-485c-bd0e-1cd035e796ff" providerId="ADAL" clId="{E1FECA30-D728-423F-944B-CD22710F2BE7}" dt="2022-04-10T12:13:05.775" v="115"/>
          <ac:picMkLst>
            <pc:docMk/>
            <pc:sldMk cId="2010929095" sldId="349"/>
            <ac:picMk id="1025" creationId="{C49055E1-8658-4044-8DF3-F2BD588337A5}"/>
          </ac:picMkLst>
        </pc:picChg>
      </pc:sldChg>
      <pc:sldChg chg="del">
        <pc:chgData name="Tegischer Lukas" userId="f78daebb-0565-485c-bd0e-1cd035e796ff" providerId="ADAL" clId="{E1FECA30-D728-423F-944B-CD22710F2BE7}" dt="2022-04-10T12:12:47.445" v="110" actId="47"/>
        <pc:sldMkLst>
          <pc:docMk/>
          <pc:sldMk cId="3769292252" sldId="349"/>
        </pc:sldMkLst>
      </pc:sldChg>
      <pc:sldChg chg="addSp delSp modSp add mod modAnim">
        <pc:chgData name="Tegischer Lukas" userId="f78daebb-0565-485c-bd0e-1cd035e796ff" providerId="ADAL" clId="{E1FECA30-D728-423F-944B-CD22710F2BE7}" dt="2022-04-10T12:17:58.761" v="254"/>
        <pc:sldMkLst>
          <pc:docMk/>
          <pc:sldMk cId="1945519041" sldId="350"/>
        </pc:sldMkLst>
        <pc:spChg chg="add mod">
          <ac:chgData name="Tegischer Lukas" userId="f78daebb-0565-485c-bd0e-1cd035e796ff" providerId="ADAL" clId="{E1FECA30-D728-423F-944B-CD22710F2BE7}" dt="2022-04-10T12:14:23.024" v="152" actId="20577"/>
          <ac:spMkLst>
            <pc:docMk/>
            <pc:sldMk cId="1945519041" sldId="350"/>
            <ac:spMk id="6" creationId="{4A726433-928B-4EA4-A675-DC7ECFB06BFD}"/>
          </ac:spMkLst>
        </pc:spChg>
        <pc:spChg chg="del">
          <ac:chgData name="Tegischer Lukas" userId="f78daebb-0565-485c-bd0e-1cd035e796ff" providerId="ADAL" clId="{E1FECA30-D728-423F-944B-CD22710F2BE7}" dt="2022-04-10T12:14:00.426" v="141" actId="478"/>
          <ac:spMkLst>
            <pc:docMk/>
            <pc:sldMk cId="1945519041" sldId="350"/>
            <ac:spMk id="8" creationId="{C668D6E4-5CA2-4CB8-AF6E-EBABE62506C0}"/>
          </ac:spMkLst>
        </pc:spChg>
        <pc:spChg chg="del">
          <ac:chgData name="Tegischer Lukas" userId="f78daebb-0565-485c-bd0e-1cd035e796ff" providerId="ADAL" clId="{E1FECA30-D728-423F-944B-CD22710F2BE7}" dt="2022-04-10T12:14:02.797" v="143" actId="478"/>
          <ac:spMkLst>
            <pc:docMk/>
            <pc:sldMk cId="1945519041" sldId="350"/>
            <ac:spMk id="11" creationId="{E630A9D7-8CED-4B99-99B0-8C079AEB9972}"/>
          </ac:spMkLst>
        </pc:spChg>
        <pc:picChg chg="mod">
          <ac:chgData name="Tegischer Lukas" userId="f78daebb-0565-485c-bd0e-1cd035e796ff" providerId="ADAL" clId="{E1FECA30-D728-423F-944B-CD22710F2BE7}" dt="2022-04-10T12:14:38.136" v="155" actId="1076"/>
          <ac:picMkLst>
            <pc:docMk/>
            <pc:sldMk cId="1945519041" sldId="350"/>
            <ac:picMk id="9" creationId="{39F56E68-3734-4AC8-BE4F-16F49DDC6988}"/>
          </ac:picMkLst>
        </pc:picChg>
      </pc:sldChg>
      <pc:sldChg chg="addSp delSp modSp add mod modAnim">
        <pc:chgData name="Tegischer Lukas" userId="f78daebb-0565-485c-bd0e-1cd035e796ff" providerId="ADAL" clId="{E1FECA30-D728-423F-944B-CD22710F2BE7}" dt="2022-04-10T12:18:03.287" v="256"/>
        <pc:sldMkLst>
          <pc:docMk/>
          <pc:sldMk cId="3160555412" sldId="351"/>
        </pc:sldMkLst>
        <pc:spChg chg="add mod">
          <ac:chgData name="Tegischer Lukas" userId="f78daebb-0565-485c-bd0e-1cd035e796ff" providerId="ADAL" clId="{E1FECA30-D728-423F-944B-CD22710F2BE7}" dt="2022-04-10T12:17:00.533" v="233" actId="207"/>
          <ac:spMkLst>
            <pc:docMk/>
            <pc:sldMk cId="3160555412" sldId="351"/>
            <ac:spMk id="5" creationId="{2BEE8899-70B0-4D16-8334-BDD4283178C5}"/>
          </ac:spMkLst>
        </pc:spChg>
        <pc:spChg chg="del">
          <ac:chgData name="Tegischer Lukas" userId="f78daebb-0565-485c-bd0e-1cd035e796ff" providerId="ADAL" clId="{E1FECA30-D728-423F-944B-CD22710F2BE7}" dt="2022-04-10T12:15:04.916" v="157" actId="478"/>
          <ac:spMkLst>
            <pc:docMk/>
            <pc:sldMk cId="3160555412" sldId="351"/>
            <ac:spMk id="6" creationId="{4A726433-928B-4EA4-A675-DC7ECFB06BFD}"/>
          </ac:spMkLst>
        </pc:spChg>
        <pc:picChg chg="add mod">
          <ac:chgData name="Tegischer Lukas" userId="f78daebb-0565-485c-bd0e-1cd035e796ff" providerId="ADAL" clId="{E1FECA30-D728-423F-944B-CD22710F2BE7}" dt="2022-04-10T12:16:00.589" v="207" actId="1076"/>
          <ac:picMkLst>
            <pc:docMk/>
            <pc:sldMk cId="3160555412" sldId="351"/>
            <ac:picMk id="7" creationId="{B7401F13-66FE-42CB-B337-9CE28605CDA8}"/>
          </ac:picMkLst>
        </pc:picChg>
        <pc:picChg chg="del">
          <ac:chgData name="Tegischer Lukas" userId="f78daebb-0565-485c-bd0e-1cd035e796ff" providerId="ADAL" clId="{E1FECA30-D728-423F-944B-CD22710F2BE7}" dt="2022-04-10T12:15:05.494" v="158" actId="478"/>
          <ac:picMkLst>
            <pc:docMk/>
            <pc:sldMk cId="3160555412" sldId="351"/>
            <ac:picMk id="9" creationId="{39F56E68-3734-4AC8-BE4F-16F49DDC6988}"/>
          </ac:picMkLst>
        </pc:picChg>
      </pc:sldChg>
      <pc:sldChg chg="addSp delSp modSp add mod modAnim">
        <pc:chgData name="Tegischer Lukas" userId="f78daebb-0565-485c-bd0e-1cd035e796ff" providerId="ADAL" clId="{E1FECA30-D728-423F-944B-CD22710F2BE7}" dt="2022-04-18T20:56:22.159" v="307" actId="20577"/>
        <pc:sldMkLst>
          <pc:docMk/>
          <pc:sldMk cId="3727149751" sldId="352"/>
        </pc:sldMkLst>
        <pc:spChg chg="del">
          <ac:chgData name="Tegischer Lukas" userId="f78daebb-0565-485c-bd0e-1cd035e796ff" providerId="ADAL" clId="{E1FECA30-D728-423F-944B-CD22710F2BE7}" dt="2022-04-10T12:16:21.757" v="209" actId="478"/>
          <ac:spMkLst>
            <pc:docMk/>
            <pc:sldMk cId="3727149751" sldId="352"/>
            <ac:spMk id="5" creationId="{2BEE8899-70B0-4D16-8334-BDD4283178C5}"/>
          </ac:spMkLst>
        </pc:spChg>
        <pc:spChg chg="add mod">
          <ac:chgData name="Tegischer Lukas" userId="f78daebb-0565-485c-bd0e-1cd035e796ff" providerId="ADAL" clId="{E1FECA30-D728-423F-944B-CD22710F2BE7}" dt="2022-04-18T20:56:22.159" v="307" actId="20577"/>
          <ac:spMkLst>
            <pc:docMk/>
            <pc:sldMk cId="3727149751" sldId="352"/>
            <ac:spMk id="6" creationId="{FC723EDB-97E0-476E-A6DB-09B74C4E79CF}"/>
          </ac:spMkLst>
        </pc:spChg>
        <pc:picChg chg="del">
          <ac:chgData name="Tegischer Lukas" userId="f78daebb-0565-485c-bd0e-1cd035e796ff" providerId="ADAL" clId="{E1FECA30-D728-423F-944B-CD22710F2BE7}" dt="2022-04-10T12:16:22.163" v="210" actId="478"/>
          <ac:picMkLst>
            <pc:docMk/>
            <pc:sldMk cId="3727149751" sldId="352"/>
            <ac:picMk id="7" creationId="{B7401F13-66FE-42CB-B337-9CE28605CDA8}"/>
          </ac:picMkLst>
        </pc:picChg>
        <pc:picChg chg="add mod">
          <ac:chgData name="Tegischer Lukas" userId="f78daebb-0565-485c-bd0e-1cd035e796ff" providerId="ADAL" clId="{E1FECA30-D728-423F-944B-CD22710F2BE7}" dt="2022-04-10T12:16:46.949" v="227" actId="1076"/>
          <ac:picMkLst>
            <pc:docMk/>
            <pc:sldMk cId="3727149751" sldId="352"/>
            <ac:picMk id="8" creationId="{C0C61C66-16DC-43C6-BF08-AD45EA8155A7}"/>
          </ac:picMkLst>
        </pc:picChg>
      </pc:sldChg>
      <pc:sldChg chg="delSp modSp add mod">
        <pc:chgData name="Tegischer Lukas" userId="f78daebb-0565-485c-bd0e-1cd035e796ff" providerId="ADAL" clId="{E1FECA30-D728-423F-944B-CD22710F2BE7}" dt="2022-04-10T12:17:37.595" v="252" actId="1076"/>
        <pc:sldMkLst>
          <pc:docMk/>
          <pc:sldMk cId="2371721103" sldId="353"/>
        </pc:sldMkLst>
        <pc:spChg chg="del mod">
          <ac:chgData name="Tegischer Lukas" userId="f78daebb-0565-485c-bd0e-1cd035e796ff" providerId="ADAL" clId="{E1FECA30-D728-423F-944B-CD22710F2BE7}" dt="2022-04-10T12:17:36.196" v="251"/>
          <ac:spMkLst>
            <pc:docMk/>
            <pc:sldMk cId="2371721103" sldId="353"/>
            <ac:spMk id="6" creationId="{FC723EDB-97E0-476E-A6DB-09B74C4E79CF}"/>
          </ac:spMkLst>
        </pc:spChg>
        <pc:picChg chg="mod">
          <ac:chgData name="Tegischer Lukas" userId="f78daebb-0565-485c-bd0e-1cd035e796ff" providerId="ADAL" clId="{E1FECA30-D728-423F-944B-CD22710F2BE7}" dt="2022-04-10T12:17:37.595" v="252" actId="1076"/>
          <ac:picMkLst>
            <pc:docMk/>
            <pc:sldMk cId="2371721103" sldId="353"/>
            <ac:picMk id="8" creationId="{C0C61C66-16DC-43C6-BF08-AD45EA8155A7}"/>
          </ac:picMkLst>
        </pc:picChg>
      </pc:sldChg>
    </pc:docChg>
  </pc:docChgLst>
  <pc:docChgLst>
    <pc:chgData name="Tegischer Lukas" userId="f78daebb-0565-485c-bd0e-1cd035e796ff" providerId="ADAL" clId="{B740B118-2962-4DEE-872B-F8667E570E30}"/>
    <pc:docChg chg="undo custSel addSld delSld modSld sldOrd">
      <pc:chgData name="Tegischer Lukas" userId="f78daebb-0565-485c-bd0e-1cd035e796ff" providerId="ADAL" clId="{B740B118-2962-4DEE-872B-F8667E570E30}" dt="2022-04-10T12:09:36.985" v="826" actId="47"/>
      <pc:docMkLst>
        <pc:docMk/>
      </pc:docMkLst>
      <pc:sldChg chg="modSp mod">
        <pc:chgData name="Tegischer Lukas" userId="f78daebb-0565-485c-bd0e-1cd035e796ff" providerId="ADAL" clId="{B740B118-2962-4DEE-872B-F8667E570E30}" dt="2022-04-10T11:48:27.200" v="102" actId="255"/>
        <pc:sldMkLst>
          <pc:docMk/>
          <pc:sldMk cId="336392357" sldId="256"/>
        </pc:sldMkLst>
        <pc:spChg chg="mod">
          <ac:chgData name="Tegischer Lukas" userId="f78daebb-0565-485c-bd0e-1cd035e796ff" providerId="ADAL" clId="{B740B118-2962-4DEE-872B-F8667E570E30}" dt="2022-04-10T11:48:27.200" v="102" actId="255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B740B118-2962-4DEE-872B-F8667E570E30}" dt="2022-04-10T11:50:49.689" v="155" actId="14100"/>
        <pc:sldMkLst>
          <pc:docMk/>
          <pc:sldMk cId="2738696002" sldId="324"/>
        </pc:sldMkLst>
        <pc:spChg chg="mod">
          <ac:chgData name="Tegischer Lukas" userId="f78daebb-0565-485c-bd0e-1cd035e796ff" providerId="ADAL" clId="{B740B118-2962-4DEE-872B-F8667E570E30}" dt="2022-04-10T11:48:08.965" v="70" actId="1076"/>
          <ac:spMkLst>
            <pc:docMk/>
            <pc:sldMk cId="2738696002" sldId="324"/>
            <ac:spMk id="4" creationId="{C427B5BC-E2AB-4596-857C-DA06F86C68EB}"/>
          </ac:spMkLst>
        </pc:spChg>
        <pc:spChg chg="add del mod">
          <ac:chgData name="Tegischer Lukas" userId="f78daebb-0565-485c-bd0e-1cd035e796ff" providerId="ADAL" clId="{B740B118-2962-4DEE-872B-F8667E570E30}" dt="2022-04-10T11:49:02.501" v="115"/>
          <ac:spMkLst>
            <pc:docMk/>
            <pc:sldMk cId="2738696002" sldId="324"/>
            <ac:spMk id="5" creationId="{41258060-B3D1-4F9E-A213-E616BF8A191B}"/>
          </ac:spMkLst>
        </pc:spChg>
        <pc:spChg chg="del">
          <ac:chgData name="Tegischer Lukas" userId="f78daebb-0565-485c-bd0e-1cd035e796ff" providerId="ADAL" clId="{B740B118-2962-4DEE-872B-F8667E570E30}" dt="2022-04-10T11:48:11.381" v="71" actId="478"/>
          <ac:spMkLst>
            <pc:docMk/>
            <pc:sldMk cId="2738696002" sldId="324"/>
            <ac:spMk id="8" creationId="{E2A94AF4-33A5-4DCF-879C-5272F0205588}"/>
          </ac:spMkLst>
        </pc:spChg>
        <pc:spChg chg="del">
          <ac:chgData name="Tegischer Lukas" userId="f78daebb-0565-485c-bd0e-1cd035e796ff" providerId="ADAL" clId="{B740B118-2962-4DEE-872B-F8667E570E30}" dt="2022-04-10T11:48:12.558" v="72" actId="478"/>
          <ac:spMkLst>
            <pc:docMk/>
            <pc:sldMk cId="2738696002" sldId="324"/>
            <ac:spMk id="9" creationId="{3EEAC7C6-3B5F-4FC7-84DD-3061297A5919}"/>
          </ac:spMkLst>
        </pc:spChg>
        <pc:spChg chg="del">
          <ac:chgData name="Tegischer Lukas" userId="f78daebb-0565-485c-bd0e-1cd035e796ff" providerId="ADAL" clId="{B740B118-2962-4DEE-872B-F8667E570E30}" dt="2022-04-10T11:48:13.157" v="73" actId="478"/>
          <ac:spMkLst>
            <pc:docMk/>
            <pc:sldMk cId="2738696002" sldId="324"/>
            <ac:spMk id="10" creationId="{FB0556A5-9704-4B1C-89C2-9E9427B48732}"/>
          </ac:spMkLst>
        </pc:spChg>
        <pc:spChg chg="del">
          <ac:chgData name="Tegischer Lukas" userId="f78daebb-0565-485c-bd0e-1cd035e796ff" providerId="ADAL" clId="{B740B118-2962-4DEE-872B-F8667E570E30}" dt="2022-04-10T11:48:13.947" v="74" actId="478"/>
          <ac:spMkLst>
            <pc:docMk/>
            <pc:sldMk cId="2738696002" sldId="324"/>
            <ac:spMk id="11" creationId="{FE4CB0A3-E1EF-4544-83B5-D941CAC56D36}"/>
          </ac:spMkLst>
        </pc:spChg>
        <pc:spChg chg="add mod">
          <ac:chgData name="Tegischer Lukas" userId="f78daebb-0565-485c-bd0e-1cd035e796ff" providerId="ADAL" clId="{B740B118-2962-4DEE-872B-F8667E570E30}" dt="2022-04-10T11:50:28.638" v="149" actId="1076"/>
          <ac:spMkLst>
            <pc:docMk/>
            <pc:sldMk cId="2738696002" sldId="324"/>
            <ac:spMk id="12" creationId="{FF48DB41-4B92-4318-B2C5-4B092B9680CC}"/>
          </ac:spMkLst>
        </pc:spChg>
        <pc:spChg chg="add mod">
          <ac:chgData name="Tegischer Lukas" userId="f78daebb-0565-485c-bd0e-1cd035e796ff" providerId="ADAL" clId="{B740B118-2962-4DEE-872B-F8667E570E30}" dt="2022-04-10T11:50:47.327" v="154" actId="1076"/>
          <ac:spMkLst>
            <pc:docMk/>
            <pc:sldMk cId="2738696002" sldId="324"/>
            <ac:spMk id="13" creationId="{0299D539-E836-49F8-8BBF-17A6C1A8B926}"/>
          </ac:spMkLst>
        </pc:spChg>
        <pc:graphicFrameChg chg="add del mod">
          <ac:chgData name="Tegischer Lukas" userId="f78daebb-0565-485c-bd0e-1cd035e796ff" providerId="ADAL" clId="{B740B118-2962-4DEE-872B-F8667E570E30}" dt="2022-04-10T11:49:02.501" v="115"/>
          <ac:graphicFrameMkLst>
            <pc:docMk/>
            <pc:sldMk cId="2738696002" sldId="324"/>
            <ac:graphicFrameMk id="3" creationId="{B40C7122-D9AE-4493-97C5-C04BCF954BA2}"/>
          </ac:graphicFrameMkLst>
        </pc:graphicFrameChg>
        <pc:graphicFrameChg chg="add mod modGraphic">
          <ac:chgData name="Tegischer Lukas" userId="f78daebb-0565-485c-bd0e-1cd035e796ff" providerId="ADAL" clId="{B740B118-2962-4DEE-872B-F8667E570E30}" dt="2022-04-10T11:50:49.689" v="155" actId="14100"/>
          <ac:graphicFrameMkLst>
            <pc:docMk/>
            <pc:sldMk cId="2738696002" sldId="324"/>
            <ac:graphicFrameMk id="7" creationId="{7B135BAF-27A5-46F1-8BFC-3949489B9509}"/>
          </ac:graphicFrameMkLst>
        </pc:graphicFrameChg>
      </pc:sldChg>
      <pc:sldChg chg="del">
        <pc:chgData name="Tegischer Lukas" userId="f78daebb-0565-485c-bd0e-1cd035e796ff" providerId="ADAL" clId="{B740B118-2962-4DEE-872B-F8667E570E30}" dt="2022-04-10T12:09:36.985" v="826" actId="47"/>
        <pc:sldMkLst>
          <pc:docMk/>
          <pc:sldMk cId="986812351" sldId="337"/>
        </pc:sldMkLst>
      </pc:sldChg>
      <pc:sldChg chg="del">
        <pc:chgData name="Tegischer Lukas" userId="f78daebb-0565-485c-bd0e-1cd035e796ff" providerId="ADAL" clId="{B740B118-2962-4DEE-872B-F8667E570E30}" dt="2022-04-10T12:09:36.985" v="826" actId="47"/>
        <pc:sldMkLst>
          <pc:docMk/>
          <pc:sldMk cId="1048903968" sldId="338"/>
        </pc:sldMkLst>
      </pc:sldChg>
      <pc:sldChg chg="del">
        <pc:chgData name="Tegischer Lukas" userId="f78daebb-0565-485c-bd0e-1cd035e796ff" providerId="ADAL" clId="{B740B118-2962-4DEE-872B-F8667E570E30}" dt="2022-04-10T12:09:36.985" v="826" actId="47"/>
        <pc:sldMkLst>
          <pc:docMk/>
          <pc:sldMk cId="1703256588" sldId="339"/>
        </pc:sldMkLst>
      </pc:sldChg>
      <pc:sldChg chg="del">
        <pc:chgData name="Tegischer Lukas" userId="f78daebb-0565-485c-bd0e-1cd035e796ff" providerId="ADAL" clId="{B740B118-2962-4DEE-872B-F8667E570E30}" dt="2022-04-10T12:09:36.985" v="826" actId="47"/>
        <pc:sldMkLst>
          <pc:docMk/>
          <pc:sldMk cId="1030227083" sldId="340"/>
        </pc:sldMkLst>
      </pc:sldChg>
      <pc:sldChg chg="addSp delSp modSp add mod">
        <pc:chgData name="Tegischer Lukas" userId="f78daebb-0565-485c-bd0e-1cd035e796ff" providerId="ADAL" clId="{B740B118-2962-4DEE-872B-F8667E570E30}" dt="2022-04-10T11:54:57.575" v="337" actId="20577"/>
        <pc:sldMkLst>
          <pc:docMk/>
          <pc:sldMk cId="3879992012" sldId="341"/>
        </pc:sldMkLst>
        <pc:spChg chg="del">
          <ac:chgData name="Tegischer Lukas" userId="f78daebb-0565-485c-bd0e-1cd035e796ff" providerId="ADAL" clId="{B740B118-2962-4DEE-872B-F8667E570E30}" dt="2022-04-10T11:51:18.673" v="170" actId="478"/>
          <ac:spMkLst>
            <pc:docMk/>
            <pc:sldMk cId="3879992012" sldId="34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B740B118-2962-4DEE-872B-F8667E570E30}" dt="2022-04-10T11:52:39.046" v="271" actId="20577"/>
          <ac:spMkLst>
            <pc:docMk/>
            <pc:sldMk cId="3879992012" sldId="341"/>
            <ac:spMk id="9" creationId="{6CE927C2-656E-49ED-810B-9D0CD708657C}"/>
          </ac:spMkLst>
        </pc:spChg>
        <pc:spChg chg="add mod">
          <ac:chgData name="Tegischer Lukas" userId="f78daebb-0565-485c-bd0e-1cd035e796ff" providerId="ADAL" clId="{B740B118-2962-4DEE-872B-F8667E570E30}" dt="2022-04-10T11:54:57.575" v="337" actId="20577"/>
          <ac:spMkLst>
            <pc:docMk/>
            <pc:sldMk cId="3879992012" sldId="341"/>
            <ac:spMk id="11" creationId="{2EBA8332-A045-4E5F-A9D2-7DBEB09257D9}"/>
          </ac:spMkLst>
        </pc:spChg>
        <pc:spChg chg="del">
          <ac:chgData name="Tegischer Lukas" userId="f78daebb-0565-485c-bd0e-1cd035e796ff" providerId="ADAL" clId="{B740B118-2962-4DEE-872B-F8667E570E30}" dt="2022-04-10T11:51:17.999" v="169" actId="478"/>
          <ac:spMkLst>
            <pc:docMk/>
            <pc:sldMk cId="3879992012" sldId="341"/>
            <ac:spMk id="12" creationId="{FF48DB41-4B92-4318-B2C5-4B092B9680CC}"/>
          </ac:spMkLst>
        </pc:spChg>
        <pc:spChg chg="mod">
          <ac:chgData name="Tegischer Lukas" userId="f78daebb-0565-485c-bd0e-1cd035e796ff" providerId="ADAL" clId="{B740B118-2962-4DEE-872B-F8667E570E30}" dt="2022-04-10T11:51:24.603" v="173" actId="403"/>
          <ac:spMkLst>
            <pc:docMk/>
            <pc:sldMk cId="3879992012" sldId="341"/>
            <ac:spMk id="13" creationId="{0299D539-E836-49F8-8BBF-17A6C1A8B926}"/>
          </ac:spMkLst>
        </pc:spChg>
        <pc:spChg chg="add mod">
          <ac:chgData name="Tegischer Lukas" userId="f78daebb-0565-485c-bd0e-1cd035e796ff" providerId="ADAL" clId="{B740B118-2962-4DEE-872B-F8667E570E30}" dt="2022-04-10T11:54:32.919" v="330" actId="20577"/>
          <ac:spMkLst>
            <pc:docMk/>
            <pc:sldMk cId="3879992012" sldId="341"/>
            <ac:spMk id="15" creationId="{B1DA36FC-B7E4-4B98-B363-41860D566CF5}"/>
          </ac:spMkLst>
        </pc:spChg>
        <pc:graphicFrameChg chg="add mod modGraphic">
          <ac:chgData name="Tegischer Lukas" userId="f78daebb-0565-485c-bd0e-1cd035e796ff" providerId="ADAL" clId="{B740B118-2962-4DEE-872B-F8667E570E30}" dt="2022-04-10T11:54:42.622" v="334" actId="122"/>
          <ac:graphicFrameMkLst>
            <pc:docMk/>
            <pc:sldMk cId="3879992012" sldId="341"/>
            <ac:graphicFrameMk id="2" creationId="{D50EFECB-A347-4988-8367-7C3DDE81D8C3}"/>
          </ac:graphicFrameMkLst>
        </pc:graphicFrameChg>
        <pc:graphicFrameChg chg="del">
          <ac:chgData name="Tegischer Lukas" userId="f78daebb-0565-485c-bd0e-1cd035e796ff" providerId="ADAL" clId="{B740B118-2962-4DEE-872B-F8667E570E30}" dt="2022-04-10T11:52:44.483" v="272" actId="478"/>
          <ac:graphicFrameMkLst>
            <pc:docMk/>
            <pc:sldMk cId="3879992012" sldId="341"/>
            <ac:graphicFrameMk id="7" creationId="{7B135BAF-27A5-46F1-8BFC-3949489B9509}"/>
          </ac:graphicFrameMkLst>
        </pc:graphicFrameChg>
      </pc:sldChg>
      <pc:sldChg chg="addSp delSp modSp add mod delAnim modAnim">
        <pc:chgData name="Tegischer Lukas" userId="f78daebb-0565-485c-bd0e-1cd035e796ff" providerId="ADAL" clId="{B740B118-2962-4DEE-872B-F8667E570E30}" dt="2022-04-10T11:59:27.861" v="473" actId="20577"/>
        <pc:sldMkLst>
          <pc:docMk/>
          <pc:sldMk cId="2847839101" sldId="342"/>
        </pc:sldMkLst>
        <pc:spChg chg="del">
          <ac:chgData name="Tegischer Lukas" userId="f78daebb-0565-485c-bd0e-1cd035e796ff" providerId="ADAL" clId="{B740B118-2962-4DEE-872B-F8667E570E30}" dt="2022-04-10T11:55:01.476" v="339" actId="478"/>
          <ac:spMkLst>
            <pc:docMk/>
            <pc:sldMk cId="2847839101" sldId="342"/>
            <ac:spMk id="9" creationId="{6CE927C2-656E-49ED-810B-9D0CD708657C}"/>
          </ac:spMkLst>
        </pc:spChg>
        <pc:spChg chg="add del mod">
          <ac:chgData name="Tegischer Lukas" userId="f78daebb-0565-485c-bd0e-1cd035e796ff" providerId="ADAL" clId="{B740B118-2962-4DEE-872B-F8667E570E30}" dt="2022-04-10T11:58:14.131" v="413" actId="478"/>
          <ac:spMkLst>
            <pc:docMk/>
            <pc:sldMk cId="2847839101" sldId="342"/>
            <ac:spMk id="10" creationId="{B666F62C-49F9-4901-8D94-7C29693FA575}"/>
          </ac:spMkLst>
        </pc:spChg>
        <pc:spChg chg="mod">
          <ac:chgData name="Tegischer Lukas" userId="f78daebb-0565-485c-bd0e-1cd035e796ff" providerId="ADAL" clId="{B740B118-2962-4DEE-872B-F8667E570E30}" dt="2022-04-10T11:59:27.861" v="473" actId="20577"/>
          <ac:spMkLst>
            <pc:docMk/>
            <pc:sldMk cId="2847839101" sldId="342"/>
            <ac:spMk id="11" creationId="{2EBA8332-A045-4E5F-A9D2-7DBEB09257D9}"/>
          </ac:spMkLst>
        </pc:spChg>
        <pc:spChg chg="add del mod">
          <ac:chgData name="Tegischer Lukas" userId="f78daebb-0565-485c-bd0e-1cd035e796ff" providerId="ADAL" clId="{B740B118-2962-4DEE-872B-F8667E570E30}" dt="2022-04-10T11:58:13.421" v="412" actId="478"/>
          <ac:spMkLst>
            <pc:docMk/>
            <pc:sldMk cId="2847839101" sldId="342"/>
            <ac:spMk id="12" creationId="{F260D0EF-BBD5-4BEC-97A7-7D906072D188}"/>
          </ac:spMkLst>
        </pc:spChg>
        <pc:spChg chg="del">
          <ac:chgData name="Tegischer Lukas" userId="f78daebb-0565-485c-bd0e-1cd035e796ff" providerId="ADAL" clId="{B740B118-2962-4DEE-872B-F8667E570E30}" dt="2022-04-10T11:55:02.176" v="340" actId="478"/>
          <ac:spMkLst>
            <pc:docMk/>
            <pc:sldMk cId="2847839101" sldId="342"/>
            <ac:spMk id="13" creationId="{0299D539-E836-49F8-8BBF-17A6C1A8B926}"/>
          </ac:spMkLst>
        </pc:spChg>
        <pc:spChg chg="del mod">
          <ac:chgData name="Tegischer Lukas" userId="f78daebb-0565-485c-bd0e-1cd035e796ff" providerId="ADAL" clId="{B740B118-2962-4DEE-872B-F8667E570E30}" dt="2022-04-10T11:55:11.060" v="344" actId="478"/>
          <ac:spMkLst>
            <pc:docMk/>
            <pc:sldMk cId="2847839101" sldId="342"/>
            <ac:spMk id="15" creationId="{B1DA36FC-B7E4-4B98-B363-41860D566CF5}"/>
          </ac:spMkLst>
        </pc:spChg>
        <pc:graphicFrameChg chg="del mod">
          <ac:chgData name="Tegischer Lukas" userId="f78daebb-0565-485c-bd0e-1cd035e796ff" providerId="ADAL" clId="{B740B118-2962-4DEE-872B-F8667E570E30}" dt="2022-04-10T11:58:11.580" v="410" actId="478"/>
          <ac:graphicFrameMkLst>
            <pc:docMk/>
            <pc:sldMk cId="2847839101" sldId="342"/>
            <ac:graphicFrameMk id="2" creationId="{D50EFECB-A347-4988-8367-7C3DDE81D8C3}"/>
          </ac:graphicFrameMkLst>
        </pc:graphicFrameChg>
        <pc:graphicFrameChg chg="add del mod modGraphic">
          <ac:chgData name="Tegischer Lukas" userId="f78daebb-0565-485c-bd0e-1cd035e796ff" providerId="ADAL" clId="{B740B118-2962-4DEE-872B-F8667E570E30}" dt="2022-04-10T11:58:09.872" v="409" actId="478"/>
          <ac:graphicFrameMkLst>
            <pc:docMk/>
            <pc:sldMk cId="2847839101" sldId="342"/>
            <ac:graphicFrameMk id="3" creationId="{F87D8778-94EF-4CD0-A46A-59BC10223DF1}"/>
          </ac:graphicFrameMkLst>
        </pc:graphicFrameChg>
        <pc:graphicFrameChg chg="add mod modGraphic">
          <ac:chgData name="Tegischer Lukas" userId="f78daebb-0565-485c-bd0e-1cd035e796ff" providerId="ADAL" clId="{B740B118-2962-4DEE-872B-F8667E570E30}" dt="2022-04-10T11:59:07.125" v="429" actId="1076"/>
          <ac:graphicFrameMkLst>
            <pc:docMk/>
            <pc:sldMk cId="2847839101" sldId="342"/>
            <ac:graphicFrameMk id="6" creationId="{39516EBA-BF98-4C08-BB32-2DD3759F63B0}"/>
          </ac:graphicFrameMkLst>
        </pc:graphicFrameChg>
        <pc:picChg chg="add mod">
          <ac:chgData name="Tegischer Lukas" userId="f78daebb-0565-485c-bd0e-1cd035e796ff" providerId="ADAL" clId="{B740B118-2962-4DEE-872B-F8667E570E30}" dt="2022-04-10T11:59:13.063" v="433" actId="1076"/>
          <ac:picMkLst>
            <pc:docMk/>
            <pc:sldMk cId="2847839101" sldId="342"/>
            <ac:picMk id="16" creationId="{62F55E47-28AE-46BC-8DFA-FC7039F4865F}"/>
          </ac:picMkLst>
        </pc:picChg>
      </pc:sldChg>
      <pc:sldChg chg="addSp delSp modSp add mod ord modAnim">
        <pc:chgData name="Tegischer Lukas" userId="f78daebb-0565-485c-bd0e-1cd035e796ff" providerId="ADAL" clId="{B740B118-2962-4DEE-872B-F8667E570E30}" dt="2022-04-10T12:01:28.959" v="560"/>
        <pc:sldMkLst>
          <pc:docMk/>
          <pc:sldMk cId="3011877641" sldId="343"/>
        </pc:sldMkLst>
        <pc:spChg chg="mod">
          <ac:chgData name="Tegischer Lukas" userId="f78daebb-0565-485c-bd0e-1cd035e796ff" providerId="ADAL" clId="{B740B118-2962-4DEE-872B-F8667E570E30}" dt="2022-04-10T12:01:10.373" v="527" actId="1076"/>
          <ac:spMkLst>
            <pc:docMk/>
            <pc:sldMk cId="3011877641" sldId="343"/>
            <ac:spMk id="12" creationId="{F260D0EF-BBD5-4BEC-97A7-7D906072D188}"/>
          </ac:spMkLst>
        </pc:spChg>
        <pc:spChg chg="add mod">
          <ac:chgData name="Tegischer Lukas" userId="f78daebb-0565-485c-bd0e-1cd035e796ff" providerId="ADAL" clId="{B740B118-2962-4DEE-872B-F8667E570E30}" dt="2022-04-10T12:01:27.945" v="559" actId="403"/>
          <ac:spMkLst>
            <pc:docMk/>
            <pc:sldMk cId="3011877641" sldId="343"/>
            <ac:spMk id="13" creationId="{13E59A43-5124-4EA3-9A72-CD4D1621C050}"/>
          </ac:spMkLst>
        </pc:spChg>
        <pc:picChg chg="del">
          <ac:chgData name="Tegischer Lukas" userId="f78daebb-0565-485c-bd0e-1cd035e796ff" providerId="ADAL" clId="{B740B118-2962-4DEE-872B-F8667E570E30}" dt="2022-04-10T11:57:59.714" v="405" actId="478"/>
          <ac:picMkLst>
            <pc:docMk/>
            <pc:sldMk cId="3011877641" sldId="343"/>
            <ac:picMk id="16" creationId="{62F55E47-28AE-46BC-8DFA-FC7039F4865F}"/>
          </ac:picMkLst>
        </pc:picChg>
      </pc:sldChg>
      <pc:sldChg chg="addSp delSp modSp add mod delAnim">
        <pc:chgData name="Tegischer Lukas" userId="f78daebb-0565-485c-bd0e-1cd035e796ff" providerId="ADAL" clId="{B740B118-2962-4DEE-872B-F8667E570E30}" dt="2022-04-10T12:02:07.167" v="614" actId="403"/>
        <pc:sldMkLst>
          <pc:docMk/>
          <pc:sldMk cId="1294659778" sldId="344"/>
        </pc:sldMkLst>
        <pc:spChg chg="del mod">
          <ac:chgData name="Tegischer Lukas" userId="f78daebb-0565-485c-bd0e-1cd035e796ff" providerId="ADAL" clId="{B740B118-2962-4DEE-872B-F8667E570E30}" dt="2022-04-10T11:59:42.527" v="478"/>
          <ac:spMkLst>
            <pc:docMk/>
            <pc:sldMk cId="1294659778" sldId="344"/>
            <ac:spMk id="9" creationId="{6CE927C2-656E-49ED-810B-9D0CD708657C}"/>
          </ac:spMkLst>
        </pc:spChg>
        <pc:spChg chg="add mod">
          <ac:chgData name="Tegischer Lukas" userId="f78daebb-0565-485c-bd0e-1cd035e796ff" providerId="ADAL" clId="{B740B118-2962-4DEE-872B-F8667E570E30}" dt="2022-04-10T12:00:12.823" v="513" actId="1076"/>
          <ac:spMkLst>
            <pc:docMk/>
            <pc:sldMk cId="1294659778" sldId="344"/>
            <ac:spMk id="10" creationId="{44250522-86FE-4932-8BF3-1074BB142376}"/>
          </ac:spMkLst>
        </pc:spChg>
        <pc:spChg chg="mod">
          <ac:chgData name="Tegischer Lukas" userId="f78daebb-0565-485c-bd0e-1cd035e796ff" providerId="ADAL" clId="{B740B118-2962-4DEE-872B-F8667E570E30}" dt="2022-04-10T12:02:07.167" v="614" actId="403"/>
          <ac:spMkLst>
            <pc:docMk/>
            <pc:sldMk cId="1294659778" sldId="344"/>
            <ac:spMk id="11" creationId="{2EBA8332-A045-4E5F-A9D2-7DBEB09257D9}"/>
          </ac:spMkLst>
        </pc:spChg>
        <pc:spChg chg="del">
          <ac:chgData name="Tegischer Lukas" userId="f78daebb-0565-485c-bd0e-1cd035e796ff" providerId="ADAL" clId="{B740B118-2962-4DEE-872B-F8667E570E30}" dt="2022-04-10T11:59:42.527" v="476" actId="478"/>
          <ac:spMkLst>
            <pc:docMk/>
            <pc:sldMk cId="1294659778" sldId="344"/>
            <ac:spMk id="13" creationId="{0299D539-E836-49F8-8BBF-17A6C1A8B926}"/>
          </ac:spMkLst>
        </pc:spChg>
        <pc:spChg chg="del mod">
          <ac:chgData name="Tegischer Lukas" userId="f78daebb-0565-485c-bd0e-1cd035e796ff" providerId="ADAL" clId="{B740B118-2962-4DEE-872B-F8667E570E30}" dt="2022-04-10T11:59:57.969" v="510" actId="478"/>
          <ac:spMkLst>
            <pc:docMk/>
            <pc:sldMk cId="1294659778" sldId="344"/>
            <ac:spMk id="15" creationId="{B1DA36FC-B7E4-4B98-B363-41860D566CF5}"/>
          </ac:spMkLst>
        </pc:spChg>
        <pc:graphicFrameChg chg="mod">
          <ac:chgData name="Tegischer Lukas" userId="f78daebb-0565-485c-bd0e-1cd035e796ff" providerId="ADAL" clId="{B740B118-2962-4DEE-872B-F8667E570E30}" dt="2022-04-10T12:00:01.333" v="511" actId="1076"/>
          <ac:graphicFrameMkLst>
            <pc:docMk/>
            <pc:sldMk cId="1294659778" sldId="344"/>
            <ac:graphicFrameMk id="2" creationId="{D50EFECB-A347-4988-8367-7C3DDE81D8C3}"/>
          </ac:graphicFrameMkLst>
        </pc:graphicFrameChg>
        <pc:graphicFrameChg chg="add mod modGraphic">
          <ac:chgData name="Tegischer Lukas" userId="f78daebb-0565-485c-bd0e-1cd035e796ff" providerId="ADAL" clId="{B740B118-2962-4DEE-872B-F8667E570E30}" dt="2022-04-10T12:00:58.885" v="526" actId="1076"/>
          <ac:graphicFrameMkLst>
            <pc:docMk/>
            <pc:sldMk cId="1294659778" sldId="344"/>
            <ac:graphicFrameMk id="4" creationId="{A82066B1-C8D4-4A03-A441-908A95456B4B}"/>
          </ac:graphicFrameMkLst>
        </pc:graphicFrameChg>
      </pc:sldChg>
      <pc:sldChg chg="addSp delSp modSp add mod modAnim">
        <pc:chgData name="Tegischer Lukas" userId="f78daebb-0565-485c-bd0e-1cd035e796ff" providerId="ADAL" clId="{B740B118-2962-4DEE-872B-F8667E570E30}" dt="2022-04-10T12:05:56.206" v="693"/>
        <pc:sldMkLst>
          <pc:docMk/>
          <pc:sldMk cId="263694308" sldId="345"/>
        </pc:sldMkLst>
        <pc:spChg chg="add mod">
          <ac:chgData name="Tegischer Lukas" userId="f78daebb-0565-485c-bd0e-1cd035e796ff" providerId="ADAL" clId="{B740B118-2962-4DEE-872B-F8667E570E30}" dt="2022-04-10T12:04:09.766" v="660" actId="20577"/>
          <ac:spMkLst>
            <pc:docMk/>
            <pc:sldMk cId="263694308" sldId="345"/>
            <ac:spMk id="9" creationId="{E537E2BD-9C36-4093-8FBA-F52EA39842EF}"/>
          </ac:spMkLst>
        </pc:spChg>
        <pc:spChg chg="del">
          <ac:chgData name="Tegischer Lukas" userId="f78daebb-0565-485c-bd0e-1cd035e796ff" providerId="ADAL" clId="{B740B118-2962-4DEE-872B-F8667E570E30}" dt="2022-04-10T12:02:10.017" v="615" actId="478"/>
          <ac:spMkLst>
            <pc:docMk/>
            <pc:sldMk cId="263694308" sldId="345"/>
            <ac:spMk id="10" creationId="{44250522-86FE-4932-8BF3-1074BB142376}"/>
          </ac:spMkLst>
        </pc:spChg>
        <pc:spChg chg="mod">
          <ac:chgData name="Tegischer Lukas" userId="f78daebb-0565-485c-bd0e-1cd035e796ff" providerId="ADAL" clId="{B740B118-2962-4DEE-872B-F8667E570E30}" dt="2022-04-10T12:02:05.185" v="613" actId="403"/>
          <ac:spMkLst>
            <pc:docMk/>
            <pc:sldMk cId="263694308" sldId="345"/>
            <ac:spMk id="11" creationId="{2EBA8332-A045-4E5F-A9D2-7DBEB09257D9}"/>
          </ac:spMkLst>
        </pc:spChg>
        <pc:graphicFrameChg chg="del">
          <ac:chgData name="Tegischer Lukas" userId="f78daebb-0565-485c-bd0e-1cd035e796ff" providerId="ADAL" clId="{B740B118-2962-4DEE-872B-F8667E570E30}" dt="2022-04-10T12:02:33.200" v="622" actId="478"/>
          <ac:graphicFrameMkLst>
            <pc:docMk/>
            <pc:sldMk cId="263694308" sldId="345"/>
            <ac:graphicFrameMk id="2" creationId="{D50EFECB-A347-4988-8367-7C3DDE81D8C3}"/>
          </ac:graphicFrameMkLst>
        </pc:graphicFrameChg>
        <pc:graphicFrameChg chg="add mod modGraphic">
          <ac:chgData name="Tegischer Lukas" userId="f78daebb-0565-485c-bd0e-1cd035e796ff" providerId="ADAL" clId="{B740B118-2962-4DEE-872B-F8667E570E30}" dt="2022-04-10T12:04:18.963" v="661" actId="1076"/>
          <ac:graphicFrameMkLst>
            <pc:docMk/>
            <pc:sldMk cId="263694308" sldId="345"/>
            <ac:graphicFrameMk id="3" creationId="{B73C3B51-1EE1-4CD5-829E-64672AEC6CA4}"/>
          </ac:graphicFrameMkLst>
        </pc:graphicFrameChg>
        <pc:graphicFrameChg chg="del">
          <ac:chgData name="Tegischer Lukas" userId="f78daebb-0565-485c-bd0e-1cd035e796ff" providerId="ADAL" clId="{B740B118-2962-4DEE-872B-F8667E570E30}" dt="2022-04-10T12:02:11.906" v="616" actId="478"/>
          <ac:graphicFrameMkLst>
            <pc:docMk/>
            <pc:sldMk cId="263694308" sldId="345"/>
            <ac:graphicFrameMk id="4" creationId="{A82066B1-C8D4-4A03-A441-908A95456B4B}"/>
          </ac:graphicFrameMkLst>
        </pc:graphicFrameChg>
      </pc:sldChg>
      <pc:sldChg chg="addSp delSp modSp add mod modAnim">
        <pc:chgData name="Tegischer Lukas" userId="f78daebb-0565-485c-bd0e-1cd035e796ff" providerId="ADAL" clId="{B740B118-2962-4DEE-872B-F8667E570E30}" dt="2022-04-10T12:06:01.643" v="697" actId="20577"/>
        <pc:sldMkLst>
          <pc:docMk/>
          <pc:sldMk cId="3750348247" sldId="346"/>
        </pc:sldMkLst>
        <pc:spChg chg="add mod">
          <ac:chgData name="Tegischer Lukas" userId="f78daebb-0565-485c-bd0e-1cd035e796ff" providerId="ADAL" clId="{B740B118-2962-4DEE-872B-F8667E570E30}" dt="2022-04-10T12:05:24.118" v="685" actId="1076"/>
          <ac:spMkLst>
            <pc:docMk/>
            <pc:sldMk cId="3750348247" sldId="346"/>
            <ac:spMk id="7" creationId="{F19B1422-61F2-4787-A7C6-356C3BF3461A}"/>
          </ac:spMkLst>
        </pc:spChg>
        <pc:spChg chg="del">
          <ac:chgData name="Tegischer Lukas" userId="f78daebb-0565-485c-bd0e-1cd035e796ff" providerId="ADAL" clId="{B740B118-2962-4DEE-872B-F8667E570E30}" dt="2022-04-10T12:05:03.239" v="679" actId="478"/>
          <ac:spMkLst>
            <pc:docMk/>
            <pc:sldMk cId="3750348247" sldId="346"/>
            <ac:spMk id="9" creationId="{E537E2BD-9C36-4093-8FBA-F52EA39842EF}"/>
          </ac:spMkLst>
        </pc:spChg>
        <pc:spChg chg="mod">
          <ac:chgData name="Tegischer Lukas" userId="f78daebb-0565-485c-bd0e-1cd035e796ff" providerId="ADAL" clId="{B740B118-2962-4DEE-872B-F8667E570E30}" dt="2022-04-10T12:06:01.643" v="697" actId="20577"/>
          <ac:spMkLst>
            <pc:docMk/>
            <pc:sldMk cId="3750348247" sldId="346"/>
            <ac:spMk id="11" creationId="{2EBA8332-A045-4E5F-A9D2-7DBEB09257D9}"/>
          </ac:spMkLst>
        </pc:spChg>
        <pc:graphicFrameChg chg="mod">
          <ac:chgData name="Tegischer Lukas" userId="f78daebb-0565-485c-bd0e-1cd035e796ff" providerId="ADAL" clId="{B740B118-2962-4DEE-872B-F8667E570E30}" dt="2022-04-10T12:05:07.689" v="680" actId="1076"/>
          <ac:graphicFrameMkLst>
            <pc:docMk/>
            <pc:sldMk cId="3750348247" sldId="346"/>
            <ac:graphicFrameMk id="3" creationId="{B73C3B51-1EE1-4CD5-829E-64672AEC6CA4}"/>
          </ac:graphicFrameMkLst>
        </pc:graphicFrameChg>
        <pc:picChg chg="add mod">
          <ac:chgData name="Tegischer Lukas" userId="f78daebb-0565-485c-bd0e-1cd035e796ff" providerId="ADAL" clId="{B740B118-2962-4DEE-872B-F8667E570E30}" dt="2022-04-10T12:05:40.717" v="690" actId="1076"/>
          <ac:picMkLst>
            <pc:docMk/>
            <pc:sldMk cId="3750348247" sldId="346"/>
            <ac:picMk id="8" creationId="{7243D3F4-B0F6-4131-9F22-DB3DEF2D7FC4}"/>
          </ac:picMkLst>
        </pc:picChg>
      </pc:sldChg>
      <pc:sldChg chg="addSp delSp modSp add mod delAnim">
        <pc:chgData name="Tegischer Lukas" userId="f78daebb-0565-485c-bd0e-1cd035e796ff" providerId="ADAL" clId="{B740B118-2962-4DEE-872B-F8667E570E30}" dt="2022-04-10T12:07:37.394" v="753" actId="20577"/>
        <pc:sldMkLst>
          <pc:docMk/>
          <pc:sldMk cId="2460755027" sldId="347"/>
        </pc:sldMkLst>
        <pc:spChg chg="mod">
          <ac:chgData name="Tegischer Lukas" userId="f78daebb-0565-485c-bd0e-1cd035e796ff" providerId="ADAL" clId="{B740B118-2962-4DEE-872B-F8667E570E30}" dt="2022-04-10T12:06:17.172" v="711" actId="1076"/>
          <ac:spMkLst>
            <pc:docMk/>
            <pc:sldMk cId="2460755027" sldId="347"/>
            <ac:spMk id="7" creationId="{F19B1422-61F2-4787-A7C6-356C3BF3461A}"/>
          </ac:spMkLst>
        </pc:spChg>
        <pc:spChg chg="mod">
          <ac:chgData name="Tegischer Lukas" userId="f78daebb-0565-485c-bd0e-1cd035e796ff" providerId="ADAL" clId="{B740B118-2962-4DEE-872B-F8667E570E30}" dt="2022-04-10T12:07:37.394" v="753" actId="20577"/>
          <ac:spMkLst>
            <pc:docMk/>
            <pc:sldMk cId="2460755027" sldId="347"/>
            <ac:spMk id="11" creationId="{2EBA8332-A045-4E5F-A9D2-7DBEB09257D9}"/>
          </ac:spMkLst>
        </pc:spChg>
        <pc:graphicFrameChg chg="add del mod">
          <ac:chgData name="Tegischer Lukas" userId="f78daebb-0565-485c-bd0e-1cd035e796ff" providerId="ADAL" clId="{B740B118-2962-4DEE-872B-F8667E570E30}" dt="2022-04-10T12:06:35.692" v="714" actId="478"/>
          <ac:graphicFrameMkLst>
            <pc:docMk/>
            <pc:sldMk cId="2460755027" sldId="347"/>
            <ac:graphicFrameMk id="2" creationId="{67E4E4BC-E844-455E-9AEA-F41CA4F0F3D5}"/>
          </ac:graphicFrameMkLst>
        </pc:graphicFrameChg>
        <pc:graphicFrameChg chg="mod modGraphic">
          <ac:chgData name="Tegischer Lukas" userId="f78daebb-0565-485c-bd0e-1cd035e796ff" providerId="ADAL" clId="{B740B118-2962-4DEE-872B-F8667E570E30}" dt="2022-04-10T12:07:15.892" v="739" actId="1076"/>
          <ac:graphicFrameMkLst>
            <pc:docMk/>
            <pc:sldMk cId="2460755027" sldId="347"/>
            <ac:graphicFrameMk id="3" creationId="{B73C3B51-1EE1-4CD5-829E-64672AEC6CA4}"/>
          </ac:graphicFrameMkLst>
        </pc:graphicFrameChg>
        <pc:picChg chg="del">
          <ac:chgData name="Tegischer Lukas" userId="f78daebb-0565-485c-bd0e-1cd035e796ff" providerId="ADAL" clId="{B740B118-2962-4DEE-872B-F8667E570E30}" dt="2022-04-10T12:07:10.440" v="736" actId="478"/>
          <ac:picMkLst>
            <pc:docMk/>
            <pc:sldMk cId="2460755027" sldId="347"/>
            <ac:picMk id="8" creationId="{7243D3F4-B0F6-4131-9F22-DB3DEF2D7FC4}"/>
          </ac:picMkLst>
        </pc:picChg>
        <pc:picChg chg="add mod">
          <ac:chgData name="Tegischer Lukas" userId="f78daebb-0565-485c-bd0e-1cd035e796ff" providerId="ADAL" clId="{B740B118-2962-4DEE-872B-F8667E570E30}" dt="2022-04-10T12:07:32.471" v="745" actId="1076"/>
          <ac:picMkLst>
            <pc:docMk/>
            <pc:sldMk cId="2460755027" sldId="347"/>
            <ac:picMk id="9" creationId="{DE79FBC2-CFA5-48CF-BE5C-AC6EA91A1332}"/>
          </ac:picMkLst>
        </pc:picChg>
        <pc:picChg chg="del">
          <ac:chgData name="Tegischer Lukas" userId="f78daebb-0565-485c-bd0e-1cd035e796ff" providerId="ADAL" clId="{B740B118-2962-4DEE-872B-F8667E570E30}" dt="2022-04-10T12:06:15.181" v="710" actId="478"/>
          <ac:picMkLst>
            <pc:docMk/>
            <pc:sldMk cId="2460755027" sldId="34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B740B118-2962-4DEE-872B-F8667E570E30}" dt="2022-04-10T12:08:24.064" v="804" actId="20577"/>
        <pc:sldMkLst>
          <pc:docMk/>
          <pc:sldMk cId="1824629455" sldId="348"/>
        </pc:sldMkLst>
        <pc:spChg chg="mod">
          <ac:chgData name="Tegischer Lukas" userId="f78daebb-0565-485c-bd0e-1cd035e796ff" providerId="ADAL" clId="{B740B118-2962-4DEE-872B-F8667E570E30}" dt="2022-04-10T12:07:58.605" v="795" actId="14100"/>
          <ac:spMkLst>
            <pc:docMk/>
            <pc:sldMk cId="1824629455" sldId="348"/>
            <ac:spMk id="7" creationId="{F19B1422-61F2-4787-A7C6-356C3BF3461A}"/>
          </ac:spMkLst>
        </pc:spChg>
        <pc:spChg chg="mod">
          <ac:chgData name="Tegischer Lukas" userId="f78daebb-0565-485c-bd0e-1cd035e796ff" providerId="ADAL" clId="{B740B118-2962-4DEE-872B-F8667E570E30}" dt="2022-04-10T12:08:24.064" v="804" actId="20577"/>
          <ac:spMkLst>
            <pc:docMk/>
            <pc:sldMk cId="1824629455" sldId="348"/>
            <ac:spMk id="11" creationId="{2EBA8332-A045-4E5F-A9D2-7DBEB09257D9}"/>
          </ac:spMkLst>
        </pc:spChg>
        <pc:graphicFrameChg chg="modGraphic">
          <ac:chgData name="Tegischer Lukas" userId="f78daebb-0565-485c-bd0e-1cd035e796ff" providerId="ADAL" clId="{B740B118-2962-4DEE-872B-F8667E570E30}" dt="2022-04-10T12:07:46.483" v="782" actId="20577"/>
          <ac:graphicFrameMkLst>
            <pc:docMk/>
            <pc:sldMk cId="1824629455" sldId="348"/>
            <ac:graphicFrameMk id="3" creationId="{B73C3B51-1EE1-4CD5-829E-64672AEC6CA4}"/>
          </ac:graphicFrameMkLst>
        </pc:graphicFrameChg>
        <pc:picChg chg="add mod">
          <ac:chgData name="Tegischer Lukas" userId="f78daebb-0565-485c-bd0e-1cd035e796ff" providerId="ADAL" clId="{B740B118-2962-4DEE-872B-F8667E570E30}" dt="2022-04-10T12:08:15.023" v="801" actId="1076"/>
          <ac:picMkLst>
            <pc:docMk/>
            <pc:sldMk cId="1824629455" sldId="348"/>
            <ac:picMk id="6" creationId="{A4704FA1-B9DD-4AE6-9C48-B0B124870F33}"/>
          </ac:picMkLst>
        </pc:picChg>
        <pc:picChg chg="del">
          <ac:chgData name="Tegischer Lukas" userId="f78daebb-0565-485c-bd0e-1cd035e796ff" providerId="ADAL" clId="{B740B118-2962-4DEE-872B-F8667E570E30}" dt="2022-04-10T12:07:59.736" v="796" actId="478"/>
          <ac:picMkLst>
            <pc:docMk/>
            <pc:sldMk cId="1824629455" sldId="348"/>
            <ac:picMk id="9" creationId="{DE79FBC2-CFA5-48CF-BE5C-AC6EA91A1332}"/>
          </ac:picMkLst>
        </pc:picChg>
      </pc:sldChg>
      <pc:sldChg chg="addSp delSp modSp add mod setBg">
        <pc:chgData name="Tegischer Lukas" userId="f78daebb-0565-485c-bd0e-1cd035e796ff" providerId="ADAL" clId="{B740B118-2962-4DEE-872B-F8667E570E30}" dt="2022-04-10T12:09:29.957" v="825" actId="1076"/>
        <pc:sldMkLst>
          <pc:docMk/>
          <pc:sldMk cId="3769292252" sldId="349"/>
        </pc:sldMkLst>
        <pc:spChg chg="add del mod">
          <ac:chgData name="Tegischer Lukas" userId="f78daebb-0565-485c-bd0e-1cd035e796ff" providerId="ADAL" clId="{B740B118-2962-4DEE-872B-F8667E570E30}" dt="2022-04-10T12:08:56.180" v="811"/>
          <ac:spMkLst>
            <pc:docMk/>
            <pc:sldMk cId="3769292252" sldId="349"/>
            <ac:spMk id="4" creationId="{F4E46B66-E520-4A46-A269-B80B6EA3135B}"/>
          </ac:spMkLst>
        </pc:spChg>
        <pc:spChg chg="del">
          <ac:chgData name="Tegischer Lukas" userId="f78daebb-0565-485c-bd0e-1cd035e796ff" providerId="ADAL" clId="{B740B118-2962-4DEE-872B-F8667E570E30}" dt="2022-04-10T12:08:51.965" v="809" actId="478"/>
          <ac:spMkLst>
            <pc:docMk/>
            <pc:sldMk cId="3769292252" sldId="349"/>
            <ac:spMk id="7" creationId="{F19B1422-61F2-4787-A7C6-356C3BF3461A}"/>
          </ac:spMkLst>
        </pc:spChg>
        <pc:spChg chg="add mod">
          <ac:chgData name="Tegischer Lukas" userId="f78daebb-0565-485c-bd0e-1cd035e796ff" providerId="ADAL" clId="{B740B118-2962-4DEE-872B-F8667E570E30}" dt="2022-04-10T12:09:15.522" v="819" actId="26606"/>
          <ac:spMkLst>
            <pc:docMk/>
            <pc:sldMk cId="3769292252" sldId="349"/>
            <ac:spMk id="9" creationId="{D8804BBF-A28A-403C-A366-509AAA6728E5}"/>
          </ac:spMkLst>
        </pc:spChg>
        <pc:spChg chg="del">
          <ac:chgData name="Tegischer Lukas" userId="f78daebb-0565-485c-bd0e-1cd035e796ff" providerId="ADAL" clId="{B740B118-2962-4DEE-872B-F8667E570E30}" dt="2022-04-10T12:08:51.372" v="808" actId="478"/>
          <ac:spMkLst>
            <pc:docMk/>
            <pc:sldMk cId="3769292252" sldId="349"/>
            <ac:spMk id="11" creationId="{2EBA8332-A045-4E5F-A9D2-7DBEB09257D9}"/>
          </ac:spMkLst>
        </pc:spChg>
        <pc:spChg chg="add del">
          <ac:chgData name="Tegischer Lukas" userId="f78daebb-0565-485c-bd0e-1cd035e796ff" providerId="ADAL" clId="{B740B118-2962-4DEE-872B-F8667E570E30}" dt="2022-04-10T12:09:15.522" v="819" actId="26606"/>
          <ac:spMkLst>
            <pc:docMk/>
            <pc:sldMk cId="3769292252" sldId="349"/>
            <ac:spMk id="14" creationId="{5CCCD99C-7D8E-4797-981B-A22148DEBAD1}"/>
          </ac:spMkLst>
        </pc:spChg>
        <pc:spChg chg="add del">
          <ac:chgData name="Tegischer Lukas" userId="f78daebb-0565-485c-bd0e-1cd035e796ff" providerId="ADAL" clId="{B740B118-2962-4DEE-872B-F8667E570E30}" dt="2022-04-10T12:09:15.522" v="819" actId="26606"/>
          <ac:spMkLst>
            <pc:docMk/>
            <pc:sldMk cId="3769292252" sldId="349"/>
            <ac:spMk id="16" creationId="{090C743A-8661-482F-9A41-8A7025172C5C}"/>
          </ac:spMkLst>
        </pc:spChg>
        <pc:spChg chg="add del">
          <ac:chgData name="Tegischer Lukas" userId="f78daebb-0565-485c-bd0e-1cd035e796ff" providerId="ADAL" clId="{B740B118-2962-4DEE-872B-F8667E570E30}" dt="2022-04-10T12:09:15.522" v="819" actId="26606"/>
          <ac:spMkLst>
            <pc:docMk/>
            <pc:sldMk cId="3769292252" sldId="349"/>
            <ac:spMk id="18" creationId="{594477E0-CE85-4388-9987-2E6C9BFECBE2}"/>
          </ac:spMkLst>
        </pc:spChg>
        <pc:spChg chg="add del">
          <ac:chgData name="Tegischer Lukas" userId="f78daebb-0565-485c-bd0e-1cd035e796ff" providerId="ADAL" clId="{B740B118-2962-4DEE-872B-F8667E570E30}" dt="2022-04-10T12:09:15.522" v="819" actId="26606"/>
          <ac:spMkLst>
            <pc:docMk/>
            <pc:sldMk cId="3769292252" sldId="349"/>
            <ac:spMk id="24" creationId="{F06EAF46-2058-42AE-9B15-4A796F215CB3}"/>
          </ac:spMkLst>
        </pc:spChg>
        <pc:spChg chg="add del">
          <ac:chgData name="Tegischer Lukas" userId="f78daebb-0565-485c-bd0e-1cd035e796ff" providerId="ADAL" clId="{B740B118-2962-4DEE-872B-F8667E570E30}" dt="2022-04-10T12:09:15.522" v="819" actId="26606"/>
          <ac:spMkLst>
            <pc:docMk/>
            <pc:sldMk cId="3769292252" sldId="349"/>
            <ac:spMk id="26" creationId="{C6FF3930-8C31-4336-B80A-42642AFA8064}"/>
          </ac:spMkLst>
        </pc:spChg>
        <pc:spChg chg="add del">
          <ac:chgData name="Tegischer Lukas" userId="f78daebb-0565-485c-bd0e-1cd035e796ff" providerId="ADAL" clId="{B740B118-2962-4DEE-872B-F8667E570E30}" dt="2022-04-10T12:09:15.522" v="819" actId="26606"/>
          <ac:spMkLst>
            <pc:docMk/>
            <pc:sldMk cId="3769292252" sldId="349"/>
            <ac:spMk id="28" creationId="{51449F38-16C4-44F9-88AF-8A6F8A47C3CA}"/>
          </ac:spMkLst>
        </pc:spChg>
        <pc:spChg chg="add del">
          <ac:chgData name="Tegischer Lukas" userId="f78daebb-0565-485c-bd0e-1cd035e796ff" providerId="ADAL" clId="{B740B118-2962-4DEE-872B-F8667E570E30}" dt="2022-04-10T12:09:15.522" v="819" actId="26606"/>
          <ac:spMkLst>
            <pc:docMk/>
            <pc:sldMk cId="3769292252" sldId="349"/>
            <ac:spMk id="30" creationId="{6EF2B872-B9D7-4C0A-A63F-60629F15DBD6}"/>
          </ac:spMkLst>
        </pc:spChg>
        <pc:grpChg chg="add del">
          <ac:chgData name="Tegischer Lukas" userId="f78daebb-0565-485c-bd0e-1cd035e796ff" providerId="ADAL" clId="{B740B118-2962-4DEE-872B-F8667E570E30}" dt="2022-04-10T12:09:15.522" v="819" actId="26606"/>
          <ac:grpSpMkLst>
            <pc:docMk/>
            <pc:sldMk cId="3769292252" sldId="349"/>
            <ac:grpSpMk id="20" creationId="{1D10CA79-B03E-42D2-AD45-46B9BA89E128}"/>
          </ac:grpSpMkLst>
        </pc:grpChg>
        <pc:grpChg chg="add del">
          <ac:chgData name="Tegischer Lukas" userId="f78daebb-0565-485c-bd0e-1cd035e796ff" providerId="ADAL" clId="{B740B118-2962-4DEE-872B-F8667E570E30}" dt="2022-04-10T12:09:15.522" v="819" actId="26606"/>
          <ac:grpSpMkLst>
            <pc:docMk/>
            <pc:sldMk cId="3769292252" sldId="349"/>
            <ac:grpSpMk id="32" creationId="{A7420396-5761-4EC6-AF03-978EE2077019}"/>
          </ac:grpSpMkLst>
        </pc:grpChg>
        <pc:graphicFrameChg chg="add del mod">
          <ac:chgData name="Tegischer Lukas" userId="f78daebb-0565-485c-bd0e-1cd035e796ff" providerId="ADAL" clId="{B740B118-2962-4DEE-872B-F8667E570E30}" dt="2022-04-10T12:08:56.180" v="811"/>
          <ac:graphicFrameMkLst>
            <pc:docMk/>
            <pc:sldMk cId="3769292252" sldId="349"/>
            <ac:graphicFrameMk id="2" creationId="{9C052E84-EBA4-4F5C-AC85-D791685DCBCD}"/>
          </ac:graphicFrameMkLst>
        </pc:graphicFrameChg>
        <pc:graphicFrameChg chg="del">
          <ac:chgData name="Tegischer Lukas" userId="f78daebb-0565-485c-bd0e-1cd035e796ff" providerId="ADAL" clId="{B740B118-2962-4DEE-872B-F8667E570E30}" dt="2022-04-10T12:08:50.334" v="807" actId="478"/>
          <ac:graphicFrameMkLst>
            <pc:docMk/>
            <pc:sldMk cId="3769292252" sldId="349"/>
            <ac:graphicFrameMk id="3" creationId="{B73C3B51-1EE1-4CD5-829E-64672AEC6CA4}"/>
          </ac:graphicFrameMkLst>
        </pc:graphicFrameChg>
        <pc:graphicFrameChg chg="add del mod modGraphic">
          <ac:chgData name="Tegischer Lukas" userId="f78daebb-0565-485c-bd0e-1cd035e796ff" providerId="ADAL" clId="{B740B118-2962-4DEE-872B-F8667E570E30}" dt="2022-04-10T12:09:16.007" v="820"/>
          <ac:graphicFrameMkLst>
            <pc:docMk/>
            <pc:sldMk cId="3769292252" sldId="349"/>
            <ac:graphicFrameMk id="8" creationId="{2EAC54D4-3B45-44C0-A1C1-94C93BB725E1}"/>
          </ac:graphicFrameMkLst>
        </pc:graphicFrameChg>
        <pc:graphicFrameChg chg="add mod modGraphic">
          <ac:chgData name="Tegischer Lukas" userId="f78daebb-0565-485c-bd0e-1cd035e796ff" providerId="ADAL" clId="{B740B118-2962-4DEE-872B-F8667E570E30}" dt="2022-04-10T12:09:29.957" v="825" actId="1076"/>
          <ac:graphicFrameMkLst>
            <pc:docMk/>
            <pc:sldMk cId="3769292252" sldId="349"/>
            <ac:graphicFrameMk id="25" creationId="{A1C786E5-7329-4BBB-B79C-89E5F7C709FC}"/>
          </ac:graphicFrameMkLst>
        </pc:graphicFrameChg>
        <pc:picChg chg="del">
          <ac:chgData name="Tegischer Lukas" userId="f78daebb-0565-485c-bd0e-1cd035e796ff" providerId="ADAL" clId="{B740B118-2962-4DEE-872B-F8667E570E30}" dt="2022-04-10T12:08:43.456" v="806" actId="478"/>
          <ac:picMkLst>
            <pc:docMk/>
            <pc:sldMk cId="3769292252" sldId="349"/>
            <ac:picMk id="6" creationId="{A4704FA1-B9DD-4AE6-9C48-B0B124870F33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730157E7-2AAD-47FC-B32F-978BEEFB3B99}"/>
    <pc:docChg chg="custSel addSld delSld modSld">
      <pc:chgData name="Tegischer Lukas" userId="f78daebb-0565-485c-bd0e-1cd035e796ff" providerId="ADAL" clId="{730157E7-2AAD-47FC-B32F-978BEEFB3B99}" dt="2022-04-09T20:39:09.716" v="316" actId="47"/>
      <pc:docMkLst>
        <pc:docMk/>
      </pc:docMkLst>
      <pc:sldChg chg="modSp mod">
        <pc:chgData name="Tegischer Lukas" userId="f78daebb-0565-485c-bd0e-1cd035e796ff" providerId="ADAL" clId="{730157E7-2AAD-47FC-B32F-978BEEFB3B99}" dt="2022-04-09T20:15:47.006" v="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730157E7-2AAD-47FC-B32F-978BEEFB3B99}" dt="2022-04-09T20:15:47.006" v="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730157E7-2AAD-47FC-B32F-978BEEFB3B99}" dt="2022-04-09T20:32:35.543" v="200"/>
        <pc:sldMkLst>
          <pc:docMk/>
          <pc:sldMk cId="2738696002" sldId="324"/>
        </pc:sldMkLst>
        <pc:spChg chg="mod">
          <ac:chgData name="Tegischer Lukas" userId="f78daebb-0565-485c-bd0e-1cd035e796ff" providerId="ADAL" clId="{730157E7-2AAD-47FC-B32F-978BEEFB3B99}" dt="2022-04-09T20:16:09.035" v="54" actId="1076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730157E7-2AAD-47FC-B32F-978BEEFB3B99}" dt="2022-04-09T20:16:10.004" v="55" actId="478"/>
          <ac:spMkLst>
            <pc:docMk/>
            <pc:sldMk cId="2738696002" sldId="324"/>
            <ac:spMk id="7" creationId="{EC043ED2-A1F7-4209-A7E9-6EEBBE382B8E}"/>
          </ac:spMkLst>
        </pc:spChg>
        <pc:spChg chg="add mod">
          <ac:chgData name="Tegischer Lukas" userId="f78daebb-0565-485c-bd0e-1cd035e796ff" providerId="ADAL" clId="{730157E7-2AAD-47FC-B32F-978BEEFB3B99}" dt="2022-04-09T20:26:06.220" v="59" actId="14100"/>
          <ac:spMkLst>
            <pc:docMk/>
            <pc:sldMk cId="2738696002" sldId="324"/>
            <ac:spMk id="8" creationId="{E2A94AF4-33A5-4DCF-879C-5272F0205588}"/>
          </ac:spMkLst>
        </pc:spChg>
        <pc:spChg chg="add mod">
          <ac:chgData name="Tegischer Lukas" userId="f78daebb-0565-485c-bd0e-1cd035e796ff" providerId="ADAL" clId="{730157E7-2AAD-47FC-B32F-978BEEFB3B99}" dt="2022-04-09T20:30:45.189" v="193" actId="122"/>
          <ac:spMkLst>
            <pc:docMk/>
            <pc:sldMk cId="2738696002" sldId="324"/>
            <ac:spMk id="9" creationId="{3EEAC7C6-3B5F-4FC7-84DD-3061297A5919}"/>
          </ac:spMkLst>
        </pc:spChg>
        <pc:spChg chg="add mod">
          <ac:chgData name="Tegischer Lukas" userId="f78daebb-0565-485c-bd0e-1cd035e796ff" providerId="ADAL" clId="{730157E7-2AAD-47FC-B32F-978BEEFB3B99}" dt="2022-04-09T20:30:50.825" v="195" actId="1076"/>
          <ac:spMkLst>
            <pc:docMk/>
            <pc:sldMk cId="2738696002" sldId="324"/>
            <ac:spMk id="10" creationId="{FB0556A5-9704-4B1C-89C2-9E9427B48732}"/>
          </ac:spMkLst>
        </pc:spChg>
        <pc:spChg chg="add mod">
          <ac:chgData name="Tegischer Lukas" userId="f78daebb-0565-485c-bd0e-1cd035e796ff" providerId="ADAL" clId="{730157E7-2AAD-47FC-B32F-978BEEFB3B99}" dt="2022-04-09T20:30:54.153" v="196" actId="1076"/>
          <ac:spMkLst>
            <pc:docMk/>
            <pc:sldMk cId="2738696002" sldId="324"/>
            <ac:spMk id="11" creationId="{FE4CB0A3-E1EF-4544-83B5-D941CAC56D36}"/>
          </ac:spMkLst>
        </pc:spChg>
        <pc:picChg chg="del">
          <ac:chgData name="Tegischer Lukas" userId="f78daebb-0565-485c-bd0e-1cd035e796ff" providerId="ADAL" clId="{730157E7-2AAD-47FC-B32F-978BEEFB3B99}" dt="2022-04-09T20:16:10.352" v="56" actId="478"/>
          <ac:picMkLst>
            <pc:docMk/>
            <pc:sldMk cId="2738696002" sldId="324"/>
            <ac:picMk id="5" creationId="{2EB289E8-8067-498B-829A-CD0B1EC6B031}"/>
          </ac:picMkLst>
        </pc:picChg>
      </pc:sldChg>
      <pc:sldChg chg="del">
        <pc:chgData name="Tegischer Lukas" userId="f78daebb-0565-485c-bd0e-1cd035e796ff" providerId="ADAL" clId="{730157E7-2AAD-47FC-B32F-978BEEFB3B99}" dt="2022-04-09T20:39:09.716" v="316" actId="47"/>
        <pc:sldMkLst>
          <pc:docMk/>
          <pc:sldMk cId="3423285669" sldId="334"/>
        </pc:sldMkLst>
      </pc:sldChg>
      <pc:sldChg chg="del">
        <pc:chgData name="Tegischer Lukas" userId="f78daebb-0565-485c-bd0e-1cd035e796ff" providerId="ADAL" clId="{730157E7-2AAD-47FC-B32F-978BEEFB3B99}" dt="2022-04-09T20:39:09.716" v="316" actId="47"/>
        <pc:sldMkLst>
          <pc:docMk/>
          <pc:sldMk cId="3755822627" sldId="335"/>
        </pc:sldMkLst>
      </pc:sldChg>
      <pc:sldChg chg="del">
        <pc:chgData name="Tegischer Lukas" userId="f78daebb-0565-485c-bd0e-1cd035e796ff" providerId="ADAL" clId="{730157E7-2AAD-47FC-B32F-978BEEFB3B99}" dt="2022-04-09T20:39:09.716" v="316" actId="47"/>
        <pc:sldMkLst>
          <pc:docMk/>
          <pc:sldMk cId="3457157905" sldId="336"/>
        </pc:sldMkLst>
      </pc:sldChg>
      <pc:sldChg chg="addSp delSp modSp add mod modAnim">
        <pc:chgData name="Tegischer Lukas" userId="f78daebb-0565-485c-bd0e-1cd035e796ff" providerId="ADAL" clId="{730157E7-2AAD-47FC-B32F-978BEEFB3B99}" dt="2022-04-09T20:36:33.704" v="261"/>
        <pc:sldMkLst>
          <pc:docMk/>
          <pc:sldMk cId="986812351" sldId="337"/>
        </pc:sldMkLst>
        <pc:spChg chg="mod">
          <ac:chgData name="Tegischer Lukas" userId="f78daebb-0565-485c-bd0e-1cd035e796ff" providerId="ADAL" clId="{730157E7-2AAD-47FC-B32F-978BEEFB3B99}" dt="2022-04-09T20:34:55.088" v="236" actId="1076"/>
          <ac:spMkLst>
            <pc:docMk/>
            <pc:sldMk cId="986812351" sldId="337"/>
            <ac:spMk id="4" creationId="{C427B5BC-E2AB-4596-857C-DA06F86C68EB}"/>
          </ac:spMkLst>
        </pc:spChg>
        <pc:spChg chg="del mod">
          <ac:chgData name="Tegischer Lukas" userId="f78daebb-0565-485c-bd0e-1cd035e796ff" providerId="ADAL" clId="{730157E7-2AAD-47FC-B32F-978BEEFB3B99}" dt="2022-04-09T20:29:08.842" v="88" actId="478"/>
          <ac:spMkLst>
            <pc:docMk/>
            <pc:sldMk cId="986812351" sldId="337"/>
            <ac:spMk id="8" creationId="{E2A94AF4-33A5-4DCF-879C-5272F0205588}"/>
          </ac:spMkLst>
        </pc:spChg>
        <pc:spChg chg="del mod">
          <ac:chgData name="Tegischer Lukas" userId="f78daebb-0565-485c-bd0e-1cd035e796ff" providerId="ADAL" clId="{730157E7-2AAD-47FC-B32F-978BEEFB3B99}" dt="2022-04-09T20:29:10.772" v="90" actId="478"/>
          <ac:spMkLst>
            <pc:docMk/>
            <pc:sldMk cId="986812351" sldId="337"/>
            <ac:spMk id="9" creationId="{3EEAC7C6-3B5F-4FC7-84DD-3061297A5919}"/>
          </ac:spMkLst>
        </pc:spChg>
        <pc:spChg chg="add mod">
          <ac:chgData name="Tegischer Lukas" userId="f78daebb-0565-485c-bd0e-1cd035e796ff" providerId="ADAL" clId="{730157E7-2AAD-47FC-B32F-978BEEFB3B99}" dt="2022-04-09T20:34:40.225" v="233" actId="14100"/>
          <ac:spMkLst>
            <pc:docMk/>
            <pc:sldMk cId="986812351" sldId="337"/>
            <ac:spMk id="10" creationId="{25A73C99-0003-4946-B577-4DA7FE7156BD}"/>
          </ac:spMkLst>
        </pc:spChg>
        <pc:spChg chg="add mod">
          <ac:chgData name="Tegischer Lukas" userId="f78daebb-0565-485c-bd0e-1cd035e796ff" providerId="ADAL" clId="{730157E7-2AAD-47FC-B32F-978BEEFB3B99}" dt="2022-04-09T20:35:41.228" v="241" actId="1076"/>
          <ac:spMkLst>
            <pc:docMk/>
            <pc:sldMk cId="986812351" sldId="337"/>
            <ac:spMk id="11" creationId="{BBFDE2B4-0FC0-497C-8A6B-A34E48EB21D0}"/>
          </ac:spMkLst>
        </pc:spChg>
        <pc:spChg chg="add mod">
          <ac:chgData name="Tegischer Lukas" userId="f78daebb-0565-485c-bd0e-1cd035e796ff" providerId="ADAL" clId="{730157E7-2AAD-47FC-B32F-978BEEFB3B99}" dt="2022-04-09T20:35:52.626" v="244" actId="1076"/>
          <ac:spMkLst>
            <pc:docMk/>
            <pc:sldMk cId="986812351" sldId="337"/>
            <ac:spMk id="12" creationId="{F9255EDB-1EAC-46AF-8DB8-9202C772ADD1}"/>
          </ac:spMkLst>
        </pc:spChg>
        <pc:spChg chg="add mod">
          <ac:chgData name="Tegischer Lukas" userId="f78daebb-0565-485c-bd0e-1cd035e796ff" providerId="ADAL" clId="{730157E7-2AAD-47FC-B32F-978BEEFB3B99}" dt="2022-04-09T20:36:03.334" v="246" actId="1076"/>
          <ac:spMkLst>
            <pc:docMk/>
            <pc:sldMk cId="986812351" sldId="337"/>
            <ac:spMk id="15" creationId="{E5EA6D46-7311-4E10-97A4-ACB65B686D49}"/>
          </ac:spMkLst>
        </pc:spChg>
        <pc:spChg chg="add mod">
          <ac:chgData name="Tegischer Lukas" userId="f78daebb-0565-485c-bd0e-1cd035e796ff" providerId="ADAL" clId="{730157E7-2AAD-47FC-B32F-978BEEFB3B99}" dt="2022-04-09T20:36:15.115" v="257" actId="20577"/>
          <ac:spMkLst>
            <pc:docMk/>
            <pc:sldMk cId="986812351" sldId="337"/>
            <ac:spMk id="16" creationId="{1B97D14C-254E-46B7-83CB-FEF8FC961C00}"/>
          </ac:spMkLst>
        </pc:spChg>
        <pc:spChg chg="add del mod">
          <ac:chgData name="Tegischer Lukas" userId="f78daebb-0565-485c-bd0e-1cd035e796ff" providerId="ADAL" clId="{730157E7-2AAD-47FC-B32F-978BEEFB3B99}" dt="2022-04-09T20:36:33.704" v="261"/>
          <ac:spMkLst>
            <pc:docMk/>
            <pc:sldMk cId="986812351" sldId="337"/>
            <ac:spMk id="17" creationId="{58E28575-0A72-41D5-9537-7D09ED2E42A5}"/>
          </ac:spMkLst>
        </pc:spChg>
        <pc:graphicFrameChg chg="add mod modGraphic">
          <ac:chgData name="Tegischer Lukas" userId="f78daebb-0565-485c-bd0e-1cd035e796ff" providerId="ADAL" clId="{730157E7-2AAD-47FC-B32F-978BEEFB3B99}" dt="2022-04-09T20:34:45.465" v="234" actId="1076"/>
          <ac:graphicFrameMkLst>
            <pc:docMk/>
            <pc:sldMk cId="986812351" sldId="337"/>
            <ac:graphicFrameMk id="2" creationId="{F1B4618C-CB4C-48AC-8ACD-5CB746B4D0E7}"/>
          </ac:graphicFrameMkLst>
        </pc:graphicFrameChg>
      </pc:sldChg>
      <pc:sldChg chg="addSp delSp modSp add mod delAnim">
        <pc:chgData name="Tegischer Lukas" userId="f78daebb-0565-485c-bd0e-1cd035e796ff" providerId="ADAL" clId="{730157E7-2AAD-47FC-B32F-978BEEFB3B99}" dt="2022-04-09T20:37:27.669" v="281" actId="207"/>
        <pc:sldMkLst>
          <pc:docMk/>
          <pc:sldMk cId="1048903968" sldId="338"/>
        </pc:sldMkLst>
        <pc:spChg chg="del">
          <ac:chgData name="Tegischer Lukas" userId="f78daebb-0565-485c-bd0e-1cd035e796ff" providerId="ADAL" clId="{730157E7-2AAD-47FC-B32F-978BEEFB3B99}" dt="2022-04-09T20:36:42.163" v="269" actId="478"/>
          <ac:spMkLst>
            <pc:docMk/>
            <pc:sldMk cId="1048903968" sldId="338"/>
            <ac:spMk id="4" creationId="{C427B5BC-E2AB-4596-857C-DA06F86C68EB}"/>
          </ac:spMkLst>
        </pc:spChg>
        <pc:spChg chg="del">
          <ac:chgData name="Tegischer Lukas" userId="f78daebb-0565-485c-bd0e-1cd035e796ff" providerId="ADAL" clId="{730157E7-2AAD-47FC-B32F-978BEEFB3B99}" dt="2022-04-09T20:36:40.925" v="268" actId="478"/>
          <ac:spMkLst>
            <pc:docMk/>
            <pc:sldMk cId="1048903968" sldId="338"/>
            <ac:spMk id="10" creationId="{25A73C99-0003-4946-B577-4DA7FE7156BD}"/>
          </ac:spMkLst>
        </pc:spChg>
        <pc:spChg chg="del">
          <ac:chgData name="Tegischer Lukas" userId="f78daebb-0565-485c-bd0e-1cd035e796ff" providerId="ADAL" clId="{730157E7-2AAD-47FC-B32F-978BEEFB3B99}" dt="2022-04-09T20:36:36.722" v="263" actId="478"/>
          <ac:spMkLst>
            <pc:docMk/>
            <pc:sldMk cId="1048903968" sldId="338"/>
            <ac:spMk id="11" creationId="{BBFDE2B4-0FC0-497C-8A6B-A34E48EB21D0}"/>
          </ac:spMkLst>
        </pc:spChg>
        <pc:spChg chg="del">
          <ac:chgData name="Tegischer Lukas" userId="f78daebb-0565-485c-bd0e-1cd035e796ff" providerId="ADAL" clId="{730157E7-2AAD-47FC-B32F-978BEEFB3B99}" dt="2022-04-09T20:36:38.583" v="265" actId="478"/>
          <ac:spMkLst>
            <pc:docMk/>
            <pc:sldMk cId="1048903968" sldId="338"/>
            <ac:spMk id="12" creationId="{F9255EDB-1EAC-46AF-8DB8-9202C772ADD1}"/>
          </ac:spMkLst>
        </pc:spChg>
        <pc:spChg chg="add mod">
          <ac:chgData name="Tegischer Lukas" userId="f78daebb-0565-485c-bd0e-1cd035e796ff" providerId="ADAL" clId="{730157E7-2AAD-47FC-B32F-978BEEFB3B99}" dt="2022-04-09T20:36:58.370" v="273" actId="14100"/>
          <ac:spMkLst>
            <pc:docMk/>
            <pc:sldMk cId="1048903968" sldId="338"/>
            <ac:spMk id="13" creationId="{05F7F344-D7A7-428D-BDFE-756568AD72B5}"/>
          </ac:spMkLst>
        </pc:spChg>
        <pc:spChg chg="del">
          <ac:chgData name="Tegischer Lukas" userId="f78daebb-0565-485c-bd0e-1cd035e796ff" providerId="ADAL" clId="{730157E7-2AAD-47FC-B32F-978BEEFB3B99}" dt="2022-04-09T20:36:37.293" v="264" actId="478"/>
          <ac:spMkLst>
            <pc:docMk/>
            <pc:sldMk cId="1048903968" sldId="338"/>
            <ac:spMk id="15" creationId="{E5EA6D46-7311-4E10-97A4-ACB65B686D49}"/>
          </ac:spMkLst>
        </pc:spChg>
        <pc:spChg chg="del">
          <ac:chgData name="Tegischer Lukas" userId="f78daebb-0565-485c-bd0e-1cd035e796ff" providerId="ADAL" clId="{730157E7-2AAD-47FC-B32F-978BEEFB3B99}" dt="2022-04-09T20:36:38.906" v="266" actId="478"/>
          <ac:spMkLst>
            <pc:docMk/>
            <pc:sldMk cId="1048903968" sldId="338"/>
            <ac:spMk id="16" creationId="{1B97D14C-254E-46B7-83CB-FEF8FC961C00}"/>
          </ac:spMkLst>
        </pc:spChg>
        <pc:spChg chg="add mod">
          <ac:chgData name="Tegischer Lukas" userId="f78daebb-0565-485c-bd0e-1cd035e796ff" providerId="ADAL" clId="{730157E7-2AAD-47FC-B32F-978BEEFB3B99}" dt="2022-04-09T20:37:27.669" v="281" actId="207"/>
          <ac:spMkLst>
            <pc:docMk/>
            <pc:sldMk cId="1048903968" sldId="338"/>
            <ac:spMk id="17" creationId="{7F2BE73C-8954-48E9-B593-1409402BCFB4}"/>
          </ac:spMkLst>
        </pc:spChg>
        <pc:graphicFrameChg chg="del">
          <ac:chgData name="Tegischer Lukas" userId="f78daebb-0565-485c-bd0e-1cd035e796ff" providerId="ADAL" clId="{730157E7-2AAD-47FC-B32F-978BEEFB3B99}" dt="2022-04-09T20:36:40.110" v="267" actId="478"/>
          <ac:graphicFrameMkLst>
            <pc:docMk/>
            <pc:sldMk cId="1048903968" sldId="338"/>
            <ac:graphicFrameMk id="2" creationId="{F1B4618C-CB4C-48AC-8ACD-5CB746B4D0E7}"/>
          </ac:graphicFrameMkLst>
        </pc:graphicFrameChg>
        <pc:graphicFrameChg chg="add del mod">
          <ac:chgData name="Tegischer Lukas" userId="f78daebb-0565-485c-bd0e-1cd035e796ff" providerId="ADAL" clId="{730157E7-2AAD-47FC-B32F-978BEEFB3B99}" dt="2022-04-09T20:37:07.986" v="275"/>
          <ac:graphicFrameMkLst>
            <pc:docMk/>
            <pc:sldMk cId="1048903968" sldId="338"/>
            <ac:graphicFrameMk id="5" creationId="{AADB3616-D7E4-43F4-9805-F6DE5D0F2280}"/>
          </ac:graphicFrameMkLst>
        </pc:graphicFrameChg>
      </pc:sldChg>
      <pc:sldChg chg="addSp delSp modSp add mod">
        <pc:chgData name="Tegischer Lukas" userId="f78daebb-0565-485c-bd0e-1cd035e796ff" providerId="ADAL" clId="{730157E7-2AAD-47FC-B32F-978BEEFB3B99}" dt="2022-04-09T20:38:14.009" v="298" actId="1076"/>
        <pc:sldMkLst>
          <pc:docMk/>
          <pc:sldMk cId="1703256588" sldId="339"/>
        </pc:sldMkLst>
        <pc:spChg chg="add mod">
          <ac:chgData name="Tegischer Lukas" userId="f78daebb-0565-485c-bd0e-1cd035e796ff" providerId="ADAL" clId="{730157E7-2AAD-47FC-B32F-978BEEFB3B99}" dt="2022-04-09T20:37:51.285" v="288" actId="14100"/>
          <ac:spMkLst>
            <pc:docMk/>
            <pc:sldMk cId="1703256588" sldId="339"/>
            <ac:spMk id="6" creationId="{381215C2-59D0-4953-9C02-8502CA4DB595}"/>
          </ac:spMkLst>
        </pc:spChg>
        <pc:spChg chg="add mod">
          <ac:chgData name="Tegischer Lukas" userId="f78daebb-0565-485c-bd0e-1cd035e796ff" providerId="ADAL" clId="{730157E7-2AAD-47FC-B32F-978BEEFB3B99}" dt="2022-04-09T20:38:14.009" v="298" actId="1076"/>
          <ac:spMkLst>
            <pc:docMk/>
            <pc:sldMk cId="1703256588" sldId="339"/>
            <ac:spMk id="8" creationId="{1966D1B6-7FF5-495E-9E62-193CDC874C29}"/>
          </ac:spMkLst>
        </pc:spChg>
        <pc:spChg chg="del">
          <ac:chgData name="Tegischer Lukas" userId="f78daebb-0565-485c-bd0e-1cd035e796ff" providerId="ADAL" clId="{730157E7-2AAD-47FC-B32F-978BEEFB3B99}" dt="2022-04-09T20:37:42.430" v="283" actId="478"/>
          <ac:spMkLst>
            <pc:docMk/>
            <pc:sldMk cId="1703256588" sldId="339"/>
            <ac:spMk id="13" creationId="{05F7F344-D7A7-428D-BDFE-756568AD72B5}"/>
          </ac:spMkLst>
        </pc:spChg>
        <pc:spChg chg="del">
          <ac:chgData name="Tegischer Lukas" userId="f78daebb-0565-485c-bd0e-1cd035e796ff" providerId="ADAL" clId="{730157E7-2AAD-47FC-B32F-978BEEFB3B99}" dt="2022-04-09T20:37:42.914" v="284" actId="478"/>
          <ac:spMkLst>
            <pc:docMk/>
            <pc:sldMk cId="1703256588" sldId="339"/>
            <ac:spMk id="17" creationId="{7F2BE73C-8954-48E9-B593-1409402BCFB4}"/>
          </ac:spMkLst>
        </pc:spChg>
      </pc:sldChg>
      <pc:sldChg chg="addSp delSp modSp add mod">
        <pc:chgData name="Tegischer Lukas" userId="f78daebb-0565-485c-bd0e-1cd035e796ff" providerId="ADAL" clId="{730157E7-2AAD-47FC-B32F-978BEEFB3B99}" dt="2022-04-09T20:38:56.182" v="315" actId="1076"/>
        <pc:sldMkLst>
          <pc:docMk/>
          <pc:sldMk cId="1030227083" sldId="340"/>
        </pc:sldMkLst>
        <pc:spChg chg="del">
          <ac:chgData name="Tegischer Lukas" userId="f78daebb-0565-485c-bd0e-1cd035e796ff" providerId="ADAL" clId="{730157E7-2AAD-47FC-B32F-978BEEFB3B99}" dt="2022-04-09T20:38:32.666" v="301" actId="478"/>
          <ac:spMkLst>
            <pc:docMk/>
            <pc:sldMk cId="1030227083" sldId="340"/>
            <ac:spMk id="6" creationId="{381215C2-59D0-4953-9C02-8502CA4DB595}"/>
          </ac:spMkLst>
        </pc:spChg>
        <pc:spChg chg="add mod">
          <ac:chgData name="Tegischer Lukas" userId="f78daebb-0565-485c-bd0e-1cd035e796ff" providerId="ADAL" clId="{730157E7-2AAD-47FC-B32F-978BEEFB3B99}" dt="2022-04-09T20:38:38.643" v="305" actId="14100"/>
          <ac:spMkLst>
            <pc:docMk/>
            <pc:sldMk cId="1030227083" sldId="340"/>
            <ac:spMk id="7" creationId="{39F9A4CC-3AF0-4F6A-98A9-FA15EEA469C4}"/>
          </ac:spMkLst>
        </pc:spChg>
        <pc:spChg chg="del">
          <ac:chgData name="Tegischer Lukas" userId="f78daebb-0565-485c-bd0e-1cd035e796ff" providerId="ADAL" clId="{730157E7-2AAD-47FC-B32F-978BEEFB3B99}" dt="2022-04-09T20:38:31.128" v="300" actId="478"/>
          <ac:spMkLst>
            <pc:docMk/>
            <pc:sldMk cId="1030227083" sldId="340"/>
            <ac:spMk id="8" creationId="{1966D1B6-7FF5-495E-9E62-193CDC874C29}"/>
          </ac:spMkLst>
        </pc:spChg>
        <pc:spChg chg="add mod">
          <ac:chgData name="Tegischer Lukas" userId="f78daebb-0565-485c-bd0e-1cd035e796ff" providerId="ADAL" clId="{730157E7-2AAD-47FC-B32F-978BEEFB3B99}" dt="2022-04-09T20:38:56.182" v="315" actId="1076"/>
          <ac:spMkLst>
            <pc:docMk/>
            <pc:sldMk cId="1030227083" sldId="340"/>
            <ac:spMk id="9" creationId="{8F183F08-C978-4A3E-B320-DF1A9F852B2C}"/>
          </ac:spMkLst>
        </pc:sp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F8FB3C75-3FE4-4EE0-897C-3AFDA16A9C37}"/>
    <pc:docChg chg="custSel addSld delSld modSld">
      <pc:chgData name="Tegischer Lukas" userId="f78daebb-0565-485c-bd0e-1cd035e796ff" providerId="ADAL" clId="{F8FB3C75-3FE4-4EE0-897C-3AFDA16A9C37}" dt="2022-04-09T17:44:51.314" v="755" actId="166"/>
      <pc:docMkLst>
        <pc:docMk/>
      </pc:docMkLst>
      <pc:sldChg chg="modSp mod">
        <pc:chgData name="Tegischer Lukas" userId="f78daebb-0565-485c-bd0e-1cd035e796ff" providerId="ADAL" clId="{F8FB3C75-3FE4-4EE0-897C-3AFDA16A9C37}" dt="2022-04-09T17:40:46.642" v="616" actId="113"/>
        <pc:sldMkLst>
          <pc:docMk/>
          <pc:sldMk cId="336392357" sldId="256"/>
        </pc:sldMkLst>
        <pc:spChg chg="mod">
          <ac:chgData name="Tegischer Lukas" userId="f78daebb-0565-485c-bd0e-1cd035e796ff" providerId="ADAL" clId="{F8FB3C75-3FE4-4EE0-897C-3AFDA16A9C37}" dt="2022-04-09T17:40:46.642" v="616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addSp modSp mod setBg">
        <pc:chgData name="Tegischer Lukas" userId="f78daebb-0565-485c-bd0e-1cd035e796ff" providerId="ADAL" clId="{F8FB3C75-3FE4-4EE0-897C-3AFDA16A9C37}" dt="2022-04-09T17:44:51.314" v="755" actId="166"/>
        <pc:sldMkLst>
          <pc:docMk/>
          <pc:sldMk cId="3932101437" sldId="291"/>
        </pc:sldMkLst>
        <pc:spChg chg="add mod">
          <ac:chgData name="Tegischer Lukas" userId="f78daebb-0565-485c-bd0e-1cd035e796ff" providerId="ADAL" clId="{F8FB3C75-3FE4-4EE0-897C-3AFDA16A9C37}" dt="2022-04-09T17:44:42.945" v="754" actId="207"/>
          <ac:spMkLst>
            <pc:docMk/>
            <pc:sldMk cId="3932101437" sldId="291"/>
            <ac:spMk id="3" creationId="{B68F1173-7CEC-4D38-B361-E0FBA7A65E97}"/>
          </ac:spMkLst>
        </pc:spChg>
        <pc:spChg chg="mod ord">
          <ac:chgData name="Tegischer Lukas" userId="f78daebb-0565-485c-bd0e-1cd035e796ff" providerId="ADAL" clId="{F8FB3C75-3FE4-4EE0-897C-3AFDA16A9C37}" dt="2022-04-09T17:44:51.314" v="755" actId="166"/>
          <ac:spMkLst>
            <pc:docMk/>
            <pc:sldMk cId="3932101437" sldId="291"/>
            <ac:spMk id="6" creationId="{94E0EE5C-E164-4D22-9741-486714283553}"/>
          </ac:spMkLst>
        </pc:spChg>
      </pc:sldChg>
      <pc:sldChg chg="addSp delSp modSp del mod delAnim">
        <pc:chgData name="Tegischer Lukas" userId="f78daebb-0565-485c-bd0e-1cd035e796ff" providerId="ADAL" clId="{F8FB3C75-3FE4-4EE0-897C-3AFDA16A9C37}" dt="2022-04-09T17:40:55.231" v="617" actId="47"/>
        <pc:sldMkLst>
          <pc:docMk/>
          <pc:sldMk cId="2738696002" sldId="324"/>
        </pc:sldMkLst>
        <pc:spChg chg="mod">
          <ac:chgData name="Tegischer Lukas" userId="f78daebb-0565-485c-bd0e-1cd035e796ff" providerId="ADAL" clId="{F8FB3C75-3FE4-4EE0-897C-3AFDA16A9C37}" dt="2022-04-09T17:31:00.803" v="168" actId="1076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8FB3C75-3FE4-4EE0-897C-3AFDA16A9C37}" dt="2022-04-09T17:30:59.049" v="167" actId="1076"/>
          <ac:spMkLst>
            <pc:docMk/>
            <pc:sldMk cId="2738696002" sldId="324"/>
            <ac:spMk id="9" creationId="{B01F0AB9-4675-4DBD-B7CE-7C26C272EB65}"/>
          </ac:spMkLst>
        </pc:spChg>
        <pc:spChg chg="del">
          <ac:chgData name="Tegischer Lukas" userId="f78daebb-0565-485c-bd0e-1cd035e796ff" providerId="ADAL" clId="{F8FB3C75-3FE4-4EE0-897C-3AFDA16A9C37}" dt="2022-04-09T17:27:38.926" v="93" actId="478"/>
          <ac:spMkLst>
            <pc:docMk/>
            <pc:sldMk cId="2738696002" sldId="324"/>
            <ac:spMk id="12" creationId="{A99615C6-399B-4D60-8C1D-72D33F171187}"/>
          </ac:spMkLst>
        </pc:spChg>
        <pc:spChg chg="del">
          <ac:chgData name="Tegischer Lukas" userId="f78daebb-0565-485c-bd0e-1cd035e796ff" providerId="ADAL" clId="{F8FB3C75-3FE4-4EE0-897C-3AFDA16A9C37}" dt="2022-04-09T17:27:43.008" v="95" actId="478"/>
          <ac:spMkLst>
            <pc:docMk/>
            <pc:sldMk cId="2738696002" sldId="324"/>
            <ac:spMk id="15" creationId="{068DB233-6688-4D2F-BAA5-9F563E89E20B}"/>
          </ac:spMkLst>
        </pc:spChg>
        <pc:graphicFrameChg chg="add del mod">
          <ac:chgData name="Tegischer Lukas" userId="f78daebb-0565-485c-bd0e-1cd035e796ff" providerId="ADAL" clId="{F8FB3C75-3FE4-4EE0-897C-3AFDA16A9C37}" dt="2022-04-09T17:27:47.248" v="97"/>
          <ac:graphicFrameMkLst>
            <pc:docMk/>
            <pc:sldMk cId="2738696002" sldId="324"/>
            <ac:graphicFrameMk id="2" creationId="{64AB7F8F-ECB2-4B57-894B-2343CA0D0504}"/>
          </ac:graphicFrameMkLst>
        </pc:graphicFrameChg>
        <pc:picChg chg="del">
          <ac:chgData name="Tegischer Lukas" userId="f78daebb-0565-485c-bd0e-1cd035e796ff" providerId="ADAL" clId="{F8FB3C75-3FE4-4EE0-897C-3AFDA16A9C37}" dt="2022-04-09T17:27:39.546" v="94" actId="478"/>
          <ac:picMkLst>
            <pc:docMk/>
            <pc:sldMk cId="2738696002" sldId="324"/>
            <ac:picMk id="16" creationId="{0064BDE7-1F63-490E-9D74-7EC928C9D7AC}"/>
          </ac:picMkLst>
        </pc:picChg>
      </pc:sldChg>
      <pc:sldChg chg="addSp delSp modSp add del mod">
        <pc:chgData name="Tegischer Lukas" userId="f78daebb-0565-485c-bd0e-1cd035e796ff" providerId="ADAL" clId="{F8FB3C75-3FE4-4EE0-897C-3AFDA16A9C37}" dt="2022-04-09T17:40:56.286" v="618" actId="47"/>
        <pc:sldMkLst>
          <pc:docMk/>
          <pc:sldMk cId="3277744939" sldId="325"/>
        </pc:sldMkLst>
        <pc:spChg chg="mod">
          <ac:chgData name="Tegischer Lukas" userId="f78daebb-0565-485c-bd0e-1cd035e796ff" providerId="ADAL" clId="{F8FB3C75-3FE4-4EE0-897C-3AFDA16A9C37}" dt="2022-04-09T17:31:05.775" v="170" actId="1076"/>
          <ac:spMkLst>
            <pc:docMk/>
            <pc:sldMk cId="3277744939" sldId="32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8FB3C75-3FE4-4EE0-897C-3AFDA16A9C37}" dt="2022-04-09T17:31:28.877" v="183" actId="207"/>
          <ac:spMkLst>
            <pc:docMk/>
            <pc:sldMk cId="3277744939" sldId="325"/>
            <ac:spMk id="6" creationId="{2450C747-9B0A-416D-8C51-4E4BCFDF2B5E}"/>
          </ac:spMkLst>
        </pc:spChg>
        <pc:spChg chg="add mod">
          <ac:chgData name="Tegischer Lukas" userId="f78daebb-0565-485c-bd0e-1cd035e796ff" providerId="ADAL" clId="{F8FB3C75-3FE4-4EE0-897C-3AFDA16A9C37}" dt="2022-04-09T17:33:20.807" v="237" actId="20577"/>
          <ac:spMkLst>
            <pc:docMk/>
            <pc:sldMk cId="3277744939" sldId="325"/>
            <ac:spMk id="8" creationId="{7462CCFB-48CD-4F04-8C0F-C288664C91BF}"/>
          </ac:spMkLst>
        </pc:spChg>
        <pc:spChg chg="del">
          <ac:chgData name="Tegischer Lukas" userId="f78daebb-0565-485c-bd0e-1cd035e796ff" providerId="ADAL" clId="{F8FB3C75-3FE4-4EE0-897C-3AFDA16A9C37}" dt="2022-04-09T17:31:07.193" v="171" actId="478"/>
          <ac:spMkLst>
            <pc:docMk/>
            <pc:sldMk cId="3277744939" sldId="325"/>
            <ac:spMk id="9" creationId="{B01F0AB9-4675-4DBD-B7CE-7C26C272EB65}"/>
          </ac:spMkLst>
        </pc:spChg>
        <pc:spChg chg="add mod">
          <ac:chgData name="Tegischer Lukas" userId="f78daebb-0565-485c-bd0e-1cd035e796ff" providerId="ADAL" clId="{F8FB3C75-3FE4-4EE0-897C-3AFDA16A9C37}" dt="2022-04-09T17:33:34.587" v="257" actId="2711"/>
          <ac:spMkLst>
            <pc:docMk/>
            <pc:sldMk cId="3277744939" sldId="325"/>
            <ac:spMk id="10" creationId="{55CE9C38-FA7D-425D-B762-E9A9D5023016}"/>
          </ac:spMkLst>
        </pc:spChg>
      </pc:sldChg>
      <pc:sldChg chg="addSp delSp modSp add del mod">
        <pc:chgData name="Tegischer Lukas" userId="f78daebb-0565-485c-bd0e-1cd035e796ff" providerId="ADAL" clId="{F8FB3C75-3FE4-4EE0-897C-3AFDA16A9C37}" dt="2022-04-09T17:40:57.035" v="619" actId="47"/>
        <pc:sldMkLst>
          <pc:docMk/>
          <pc:sldMk cId="2659771693" sldId="326"/>
        </pc:sldMkLst>
        <pc:spChg chg="del">
          <ac:chgData name="Tegischer Lukas" userId="f78daebb-0565-485c-bd0e-1cd035e796ff" providerId="ADAL" clId="{F8FB3C75-3FE4-4EE0-897C-3AFDA16A9C37}" dt="2022-04-09T17:31:35.697" v="185" actId="478"/>
          <ac:spMkLst>
            <pc:docMk/>
            <pc:sldMk cId="2659771693" sldId="326"/>
            <ac:spMk id="6" creationId="{2450C747-9B0A-416D-8C51-4E4BCFDF2B5E}"/>
          </ac:spMkLst>
        </pc:spChg>
        <pc:spChg chg="add mod">
          <ac:chgData name="Tegischer Lukas" userId="f78daebb-0565-485c-bd0e-1cd035e796ff" providerId="ADAL" clId="{F8FB3C75-3FE4-4EE0-897C-3AFDA16A9C37}" dt="2022-04-09T17:31:48.904" v="193" actId="207"/>
          <ac:spMkLst>
            <pc:docMk/>
            <pc:sldMk cId="2659771693" sldId="326"/>
            <ac:spMk id="7" creationId="{34230465-2D72-485C-9846-0A8E5BF70239}"/>
          </ac:spMkLst>
        </pc:spChg>
        <pc:spChg chg="add mod">
          <ac:chgData name="Tegischer Lukas" userId="f78daebb-0565-485c-bd0e-1cd035e796ff" providerId="ADAL" clId="{F8FB3C75-3FE4-4EE0-897C-3AFDA16A9C37}" dt="2022-04-09T17:33:49.310" v="268" actId="20577"/>
          <ac:spMkLst>
            <pc:docMk/>
            <pc:sldMk cId="2659771693" sldId="326"/>
            <ac:spMk id="8" creationId="{15BBF40E-7B6E-4B14-B4AE-C60B9D4F0A8C}"/>
          </ac:spMkLst>
        </pc:spChg>
        <pc:spChg chg="add mod">
          <ac:chgData name="Tegischer Lukas" userId="f78daebb-0565-485c-bd0e-1cd035e796ff" providerId="ADAL" clId="{F8FB3C75-3FE4-4EE0-897C-3AFDA16A9C37}" dt="2022-04-09T17:33:38.921" v="258"/>
          <ac:spMkLst>
            <pc:docMk/>
            <pc:sldMk cId="2659771693" sldId="326"/>
            <ac:spMk id="9" creationId="{3FBB7D44-C82A-4F8E-B7EF-B3FBB9D7662F}"/>
          </ac:spMkLst>
        </pc:spChg>
      </pc:sldChg>
      <pc:sldChg chg="addSp delSp modSp add del mod">
        <pc:chgData name="Tegischer Lukas" userId="f78daebb-0565-485c-bd0e-1cd035e796ff" providerId="ADAL" clId="{F8FB3C75-3FE4-4EE0-897C-3AFDA16A9C37}" dt="2022-04-09T17:40:57.469" v="620" actId="47"/>
        <pc:sldMkLst>
          <pc:docMk/>
          <pc:sldMk cId="3260970280" sldId="327"/>
        </pc:sldMkLst>
        <pc:spChg chg="add mod">
          <ac:chgData name="Tegischer Lukas" userId="f78daebb-0565-485c-bd0e-1cd035e796ff" providerId="ADAL" clId="{F8FB3C75-3FE4-4EE0-897C-3AFDA16A9C37}" dt="2022-04-09T17:32:10.578" v="205" actId="403"/>
          <ac:spMkLst>
            <pc:docMk/>
            <pc:sldMk cId="3260970280" sldId="327"/>
            <ac:spMk id="6" creationId="{DDC2A099-9D48-47BD-A4E4-9C03B8DBA105}"/>
          </ac:spMkLst>
        </pc:spChg>
        <pc:spChg chg="del">
          <ac:chgData name="Tegischer Lukas" userId="f78daebb-0565-485c-bd0e-1cd035e796ff" providerId="ADAL" clId="{F8FB3C75-3FE4-4EE0-897C-3AFDA16A9C37}" dt="2022-04-09T17:31:53.672" v="195" actId="478"/>
          <ac:spMkLst>
            <pc:docMk/>
            <pc:sldMk cId="3260970280" sldId="327"/>
            <ac:spMk id="7" creationId="{34230465-2D72-485C-9846-0A8E5BF70239}"/>
          </ac:spMkLst>
        </pc:spChg>
        <pc:spChg chg="add mod">
          <ac:chgData name="Tegischer Lukas" userId="f78daebb-0565-485c-bd0e-1cd035e796ff" providerId="ADAL" clId="{F8FB3C75-3FE4-4EE0-897C-3AFDA16A9C37}" dt="2022-04-09T17:34:00.966" v="276" actId="403"/>
          <ac:spMkLst>
            <pc:docMk/>
            <pc:sldMk cId="3260970280" sldId="327"/>
            <ac:spMk id="8" creationId="{A8F03A83-9CAB-43F7-9415-0C0B54651DFD}"/>
          </ac:spMkLst>
        </pc:spChg>
        <pc:spChg chg="add mod">
          <ac:chgData name="Tegischer Lukas" userId="f78daebb-0565-485c-bd0e-1cd035e796ff" providerId="ADAL" clId="{F8FB3C75-3FE4-4EE0-897C-3AFDA16A9C37}" dt="2022-04-09T17:33:39.593" v="259"/>
          <ac:spMkLst>
            <pc:docMk/>
            <pc:sldMk cId="3260970280" sldId="327"/>
            <ac:spMk id="9" creationId="{37638CA1-B485-4593-8D62-107F900C4D1E}"/>
          </ac:spMkLst>
        </pc:spChg>
      </pc:sldChg>
      <pc:sldChg chg="addSp delSp modSp add del mod">
        <pc:chgData name="Tegischer Lukas" userId="f78daebb-0565-485c-bd0e-1cd035e796ff" providerId="ADAL" clId="{F8FB3C75-3FE4-4EE0-897C-3AFDA16A9C37}" dt="2022-04-09T17:40:57.814" v="621" actId="47"/>
        <pc:sldMkLst>
          <pc:docMk/>
          <pc:sldMk cId="171140579" sldId="328"/>
        </pc:sldMkLst>
        <pc:spChg chg="del">
          <ac:chgData name="Tegischer Lukas" userId="f78daebb-0565-485c-bd0e-1cd035e796ff" providerId="ADAL" clId="{F8FB3C75-3FE4-4EE0-897C-3AFDA16A9C37}" dt="2022-04-09T17:32:17.483" v="207" actId="478"/>
          <ac:spMkLst>
            <pc:docMk/>
            <pc:sldMk cId="171140579" sldId="328"/>
            <ac:spMk id="6" creationId="{DDC2A099-9D48-47BD-A4E4-9C03B8DBA105}"/>
          </ac:spMkLst>
        </pc:spChg>
        <pc:spChg chg="add mod">
          <ac:chgData name="Tegischer Lukas" userId="f78daebb-0565-485c-bd0e-1cd035e796ff" providerId="ADAL" clId="{F8FB3C75-3FE4-4EE0-897C-3AFDA16A9C37}" dt="2022-04-09T17:32:32.001" v="217" actId="1076"/>
          <ac:spMkLst>
            <pc:docMk/>
            <pc:sldMk cId="171140579" sldId="328"/>
            <ac:spMk id="7" creationId="{AC6FFF30-DBBC-460E-A605-51E81A4FE09B}"/>
          </ac:spMkLst>
        </pc:spChg>
        <pc:spChg chg="add mod">
          <ac:chgData name="Tegischer Lukas" userId="f78daebb-0565-485c-bd0e-1cd035e796ff" providerId="ADAL" clId="{F8FB3C75-3FE4-4EE0-897C-3AFDA16A9C37}" dt="2022-04-09T17:34:07.746" v="281" actId="20577"/>
          <ac:spMkLst>
            <pc:docMk/>
            <pc:sldMk cId="171140579" sldId="328"/>
            <ac:spMk id="8" creationId="{F73792FB-A0B4-4446-B09B-16C5EF3F998C}"/>
          </ac:spMkLst>
        </pc:spChg>
        <pc:spChg chg="add mod">
          <ac:chgData name="Tegischer Lukas" userId="f78daebb-0565-485c-bd0e-1cd035e796ff" providerId="ADAL" clId="{F8FB3C75-3FE4-4EE0-897C-3AFDA16A9C37}" dt="2022-04-09T17:33:40.123" v="260"/>
          <ac:spMkLst>
            <pc:docMk/>
            <pc:sldMk cId="171140579" sldId="328"/>
            <ac:spMk id="9" creationId="{E3897DAF-5C1B-41F1-AAB8-E385BAAD33A6}"/>
          </ac:spMkLst>
        </pc:spChg>
        <pc:spChg chg="add mod">
          <ac:chgData name="Tegischer Lukas" userId="f78daebb-0565-485c-bd0e-1cd035e796ff" providerId="ADAL" clId="{F8FB3C75-3FE4-4EE0-897C-3AFDA16A9C37}" dt="2022-04-09T17:34:50.741" v="313" actId="113"/>
          <ac:spMkLst>
            <pc:docMk/>
            <pc:sldMk cId="171140579" sldId="328"/>
            <ac:spMk id="10" creationId="{2E521672-E119-44F1-A446-496DD738FCF5}"/>
          </ac:spMkLst>
        </pc:spChg>
      </pc:sldChg>
      <pc:sldChg chg="addSp delSp modSp add del mod">
        <pc:chgData name="Tegischer Lukas" userId="f78daebb-0565-485c-bd0e-1cd035e796ff" providerId="ADAL" clId="{F8FB3C75-3FE4-4EE0-897C-3AFDA16A9C37}" dt="2022-04-09T17:40:58.361" v="622" actId="47"/>
        <pc:sldMkLst>
          <pc:docMk/>
          <pc:sldMk cId="863299558" sldId="329"/>
        </pc:sldMkLst>
        <pc:spChg chg="add mod">
          <ac:chgData name="Tegischer Lukas" userId="f78daebb-0565-485c-bd0e-1cd035e796ff" providerId="ADAL" clId="{F8FB3C75-3FE4-4EE0-897C-3AFDA16A9C37}" dt="2022-04-09T17:32:47.713" v="229" actId="1076"/>
          <ac:spMkLst>
            <pc:docMk/>
            <pc:sldMk cId="863299558" sldId="329"/>
            <ac:spMk id="6" creationId="{AEFF5D54-DF9A-41EE-9F46-207E45FC62C4}"/>
          </ac:spMkLst>
        </pc:spChg>
        <pc:spChg chg="del">
          <ac:chgData name="Tegischer Lukas" userId="f78daebb-0565-485c-bd0e-1cd035e796ff" providerId="ADAL" clId="{F8FB3C75-3FE4-4EE0-897C-3AFDA16A9C37}" dt="2022-04-09T17:32:39.189" v="220" actId="478"/>
          <ac:spMkLst>
            <pc:docMk/>
            <pc:sldMk cId="863299558" sldId="329"/>
            <ac:spMk id="7" creationId="{AC6FFF30-DBBC-460E-A605-51E81A4FE09B}"/>
          </ac:spMkLst>
        </pc:spChg>
        <pc:spChg chg="add mod">
          <ac:chgData name="Tegischer Lukas" userId="f78daebb-0565-485c-bd0e-1cd035e796ff" providerId="ADAL" clId="{F8FB3C75-3FE4-4EE0-897C-3AFDA16A9C37}" dt="2022-04-09T17:35:11.400" v="322" actId="403"/>
          <ac:spMkLst>
            <pc:docMk/>
            <pc:sldMk cId="863299558" sldId="329"/>
            <ac:spMk id="8" creationId="{C67CDCCB-33AA-4AB0-B4D0-0DCF80A76085}"/>
          </ac:spMkLst>
        </pc:spChg>
        <pc:spChg chg="add del mod">
          <ac:chgData name="Tegischer Lukas" userId="f78daebb-0565-485c-bd0e-1cd035e796ff" providerId="ADAL" clId="{F8FB3C75-3FE4-4EE0-897C-3AFDA16A9C37}" dt="2022-04-09T17:35:04.989" v="320"/>
          <ac:spMkLst>
            <pc:docMk/>
            <pc:sldMk cId="863299558" sldId="329"/>
            <ac:spMk id="9" creationId="{D5F15F6F-B2E7-4D91-AB03-7DFB30792976}"/>
          </ac:spMkLst>
        </pc:spChg>
      </pc:sldChg>
      <pc:sldChg chg="addSp delSp modSp add mod">
        <pc:chgData name="Tegischer Lukas" userId="f78daebb-0565-485c-bd0e-1cd035e796ff" providerId="ADAL" clId="{F8FB3C75-3FE4-4EE0-897C-3AFDA16A9C37}" dt="2022-04-09T17:42:27.584" v="709" actId="1076"/>
        <pc:sldMkLst>
          <pc:docMk/>
          <pc:sldMk cId="3322764098" sldId="330"/>
        </pc:sldMkLst>
        <pc:spChg chg="del mod">
          <ac:chgData name="Tegischer Lukas" userId="f78daebb-0565-485c-bd0e-1cd035e796ff" providerId="ADAL" clId="{F8FB3C75-3FE4-4EE0-897C-3AFDA16A9C37}" dt="2022-04-09T17:35:35.383" v="339" actId="478"/>
          <ac:spMkLst>
            <pc:docMk/>
            <pc:sldMk cId="3322764098" sldId="330"/>
            <ac:spMk id="4" creationId="{C427B5BC-E2AB-4596-857C-DA06F86C68EB}"/>
          </ac:spMkLst>
        </pc:spChg>
        <pc:spChg chg="add del mod">
          <ac:chgData name="Tegischer Lukas" userId="f78daebb-0565-485c-bd0e-1cd035e796ff" providerId="ADAL" clId="{F8FB3C75-3FE4-4EE0-897C-3AFDA16A9C37}" dt="2022-04-09T17:36:27.660" v="405"/>
          <ac:spMkLst>
            <pc:docMk/>
            <pc:sldMk cId="3322764098" sldId="330"/>
            <ac:spMk id="5" creationId="{490ECEAB-7605-4A42-955E-58FDE682F8E6}"/>
          </ac:spMkLst>
        </pc:spChg>
        <pc:spChg chg="add mod">
          <ac:chgData name="Tegischer Lukas" userId="f78daebb-0565-485c-bd0e-1cd035e796ff" providerId="ADAL" clId="{F8FB3C75-3FE4-4EE0-897C-3AFDA16A9C37}" dt="2022-04-09T17:41:37.475" v="633" actId="1076"/>
          <ac:spMkLst>
            <pc:docMk/>
            <pc:sldMk cId="3322764098" sldId="330"/>
            <ac:spMk id="6" creationId="{A93399ED-68E1-455C-962B-B81001B6D8B2}"/>
          </ac:spMkLst>
        </pc:spChg>
        <pc:spChg chg="del">
          <ac:chgData name="Tegischer Lukas" userId="f78daebb-0565-485c-bd0e-1cd035e796ff" providerId="ADAL" clId="{F8FB3C75-3FE4-4EE0-897C-3AFDA16A9C37}" dt="2022-04-09T17:35:22.186" v="337" actId="478"/>
          <ac:spMkLst>
            <pc:docMk/>
            <pc:sldMk cId="3322764098" sldId="330"/>
            <ac:spMk id="6" creationId="{AEFF5D54-DF9A-41EE-9F46-207E45FC62C4}"/>
          </ac:spMkLst>
        </pc:spChg>
        <pc:spChg chg="add del mod">
          <ac:chgData name="Tegischer Lukas" userId="f78daebb-0565-485c-bd0e-1cd035e796ff" providerId="ADAL" clId="{F8FB3C75-3FE4-4EE0-897C-3AFDA16A9C37}" dt="2022-04-09T17:41:27.151" v="625" actId="478"/>
          <ac:spMkLst>
            <pc:docMk/>
            <pc:sldMk cId="3322764098" sldId="330"/>
            <ac:spMk id="7" creationId="{A9399BEC-1570-45FE-B9D4-738846BC4171}"/>
          </ac:spMkLst>
        </pc:spChg>
        <pc:spChg chg="add mod">
          <ac:chgData name="Tegischer Lukas" userId="f78daebb-0565-485c-bd0e-1cd035e796ff" providerId="ADAL" clId="{F8FB3C75-3FE4-4EE0-897C-3AFDA16A9C37}" dt="2022-04-09T17:42:06.840" v="703" actId="113"/>
          <ac:spMkLst>
            <pc:docMk/>
            <pc:sldMk cId="3322764098" sldId="330"/>
            <ac:spMk id="8" creationId="{A6001A3E-1A37-4F24-B1C4-35A215C1AC93}"/>
          </ac:spMkLst>
        </pc:spChg>
        <pc:spChg chg="del">
          <ac:chgData name="Tegischer Lukas" userId="f78daebb-0565-485c-bd0e-1cd035e796ff" providerId="ADAL" clId="{F8FB3C75-3FE4-4EE0-897C-3AFDA16A9C37}" dt="2022-04-09T17:35:22.958" v="338" actId="478"/>
          <ac:spMkLst>
            <pc:docMk/>
            <pc:sldMk cId="3322764098" sldId="330"/>
            <ac:spMk id="8" creationId="{C67CDCCB-33AA-4AB0-B4D0-0DCF80A76085}"/>
          </ac:spMkLst>
        </pc:spChg>
        <pc:spChg chg="add del mod">
          <ac:chgData name="Tegischer Lukas" userId="f78daebb-0565-485c-bd0e-1cd035e796ff" providerId="ADAL" clId="{F8FB3C75-3FE4-4EE0-897C-3AFDA16A9C37}" dt="2022-04-09T17:41:06.961" v="624" actId="478"/>
          <ac:spMkLst>
            <pc:docMk/>
            <pc:sldMk cId="3322764098" sldId="330"/>
            <ac:spMk id="9" creationId="{63C6FB77-3E37-44AA-B559-F014B8575C4F}"/>
          </ac:spMkLst>
        </pc:spChg>
        <pc:spChg chg="add mod">
          <ac:chgData name="Tegischer Lukas" userId="f78daebb-0565-485c-bd0e-1cd035e796ff" providerId="ADAL" clId="{F8FB3C75-3FE4-4EE0-897C-3AFDA16A9C37}" dt="2022-04-09T17:42:27.584" v="709" actId="1076"/>
          <ac:spMkLst>
            <pc:docMk/>
            <pc:sldMk cId="3322764098" sldId="330"/>
            <ac:spMk id="10" creationId="{5AD8729D-DCD7-4636-9271-42AFD6462E7F}"/>
          </ac:spMkLst>
        </pc:spChg>
      </pc:sldChg>
      <pc:sldChg chg="addSp delSp modSp add del mod">
        <pc:chgData name="Tegischer Lukas" userId="f78daebb-0565-485c-bd0e-1cd035e796ff" providerId="ADAL" clId="{F8FB3C75-3FE4-4EE0-897C-3AFDA16A9C37}" dt="2022-04-09T17:42:53.036" v="719" actId="47"/>
        <pc:sldMkLst>
          <pc:docMk/>
          <pc:sldMk cId="1676026691" sldId="331"/>
        </pc:sldMkLst>
        <pc:spChg chg="add mod">
          <ac:chgData name="Tegischer Lukas" userId="f78daebb-0565-485c-bd0e-1cd035e796ff" providerId="ADAL" clId="{F8FB3C75-3FE4-4EE0-897C-3AFDA16A9C37}" dt="2022-04-09T17:37:02.292" v="414" actId="1076"/>
          <ac:spMkLst>
            <pc:docMk/>
            <pc:sldMk cId="1676026691" sldId="331"/>
            <ac:spMk id="6" creationId="{45AAC932-FA1E-4AD5-9218-1324BE1ED1BF}"/>
          </ac:spMkLst>
        </pc:spChg>
        <pc:spChg chg="mod">
          <ac:chgData name="Tegischer Lukas" userId="f78daebb-0565-485c-bd0e-1cd035e796ff" providerId="ADAL" clId="{F8FB3C75-3FE4-4EE0-897C-3AFDA16A9C37}" dt="2022-04-09T17:36:55.718" v="409" actId="20577"/>
          <ac:spMkLst>
            <pc:docMk/>
            <pc:sldMk cId="1676026691" sldId="331"/>
            <ac:spMk id="7" creationId="{A9399BEC-1570-45FE-B9D4-738846BC4171}"/>
          </ac:spMkLst>
        </pc:spChg>
        <pc:spChg chg="add mod">
          <ac:chgData name="Tegischer Lukas" userId="f78daebb-0565-485c-bd0e-1cd035e796ff" providerId="ADAL" clId="{F8FB3C75-3FE4-4EE0-897C-3AFDA16A9C37}" dt="2022-04-09T17:37:53.435" v="521" actId="113"/>
          <ac:spMkLst>
            <pc:docMk/>
            <pc:sldMk cId="1676026691" sldId="331"/>
            <ac:spMk id="8" creationId="{8188F556-4A9B-4EA5-9EFA-C966EB339AA4}"/>
          </ac:spMkLst>
        </pc:spChg>
        <pc:spChg chg="del">
          <ac:chgData name="Tegischer Lukas" userId="f78daebb-0565-485c-bd0e-1cd035e796ff" providerId="ADAL" clId="{F8FB3C75-3FE4-4EE0-897C-3AFDA16A9C37}" dt="2022-04-09T17:36:56.657" v="410" actId="478"/>
          <ac:spMkLst>
            <pc:docMk/>
            <pc:sldMk cId="1676026691" sldId="331"/>
            <ac:spMk id="9" creationId="{63C6FB77-3E37-44AA-B559-F014B8575C4F}"/>
          </ac:spMkLst>
        </pc:spChg>
      </pc:sldChg>
      <pc:sldChg chg="addSp delSp modSp add del mod">
        <pc:chgData name="Tegischer Lukas" userId="f78daebb-0565-485c-bd0e-1cd035e796ff" providerId="ADAL" clId="{F8FB3C75-3FE4-4EE0-897C-3AFDA16A9C37}" dt="2022-04-09T17:42:53.036" v="719" actId="47"/>
        <pc:sldMkLst>
          <pc:docMk/>
          <pc:sldMk cId="3295365679" sldId="332"/>
        </pc:sldMkLst>
        <pc:spChg chg="del">
          <ac:chgData name="Tegischer Lukas" userId="f78daebb-0565-485c-bd0e-1cd035e796ff" providerId="ADAL" clId="{F8FB3C75-3FE4-4EE0-897C-3AFDA16A9C37}" dt="2022-04-09T17:38:10.748" v="524" actId="478"/>
          <ac:spMkLst>
            <pc:docMk/>
            <pc:sldMk cId="3295365679" sldId="332"/>
            <ac:spMk id="6" creationId="{45AAC932-FA1E-4AD5-9218-1324BE1ED1BF}"/>
          </ac:spMkLst>
        </pc:spChg>
        <pc:spChg chg="mod">
          <ac:chgData name="Tegischer Lukas" userId="f78daebb-0565-485c-bd0e-1cd035e796ff" providerId="ADAL" clId="{F8FB3C75-3FE4-4EE0-897C-3AFDA16A9C37}" dt="2022-04-09T17:38:09.518" v="523" actId="20577"/>
          <ac:spMkLst>
            <pc:docMk/>
            <pc:sldMk cId="3295365679" sldId="332"/>
            <ac:spMk id="7" creationId="{A9399BEC-1570-45FE-B9D4-738846BC4171}"/>
          </ac:spMkLst>
        </pc:spChg>
        <pc:spChg chg="del">
          <ac:chgData name="Tegischer Lukas" userId="f78daebb-0565-485c-bd0e-1cd035e796ff" providerId="ADAL" clId="{F8FB3C75-3FE4-4EE0-897C-3AFDA16A9C37}" dt="2022-04-09T17:38:12.737" v="526" actId="478"/>
          <ac:spMkLst>
            <pc:docMk/>
            <pc:sldMk cId="3295365679" sldId="332"/>
            <ac:spMk id="8" creationId="{8188F556-4A9B-4EA5-9EFA-C966EB339AA4}"/>
          </ac:spMkLst>
        </pc:spChg>
        <pc:spChg chg="add mod">
          <ac:chgData name="Tegischer Lukas" userId="f78daebb-0565-485c-bd0e-1cd035e796ff" providerId="ADAL" clId="{F8FB3C75-3FE4-4EE0-897C-3AFDA16A9C37}" dt="2022-04-09T17:38:23.276" v="529" actId="403"/>
          <ac:spMkLst>
            <pc:docMk/>
            <pc:sldMk cId="3295365679" sldId="332"/>
            <ac:spMk id="9" creationId="{5486F31A-089E-48C4-9951-9097D03BB25C}"/>
          </ac:spMkLst>
        </pc:spChg>
        <pc:spChg chg="add mod">
          <ac:chgData name="Tegischer Lukas" userId="f78daebb-0565-485c-bd0e-1cd035e796ff" providerId="ADAL" clId="{F8FB3C75-3FE4-4EE0-897C-3AFDA16A9C37}" dt="2022-04-09T17:38:34.757" v="555" actId="1076"/>
          <ac:spMkLst>
            <pc:docMk/>
            <pc:sldMk cId="3295365679" sldId="332"/>
            <ac:spMk id="10" creationId="{A3FE11E2-0E75-404F-8649-743D339CBC87}"/>
          </ac:spMkLst>
        </pc:spChg>
      </pc:sldChg>
      <pc:sldChg chg="addSp delSp modSp add mod">
        <pc:chgData name="Tegischer Lukas" userId="f78daebb-0565-485c-bd0e-1cd035e796ff" providerId="ADAL" clId="{F8FB3C75-3FE4-4EE0-897C-3AFDA16A9C37}" dt="2022-04-09T17:42:49.993" v="718" actId="1076"/>
        <pc:sldMkLst>
          <pc:docMk/>
          <pc:sldMk cId="4219316335" sldId="333"/>
        </pc:sldMkLst>
        <pc:spChg chg="mod">
          <ac:chgData name="Tegischer Lukas" userId="f78daebb-0565-485c-bd0e-1cd035e796ff" providerId="ADAL" clId="{F8FB3C75-3FE4-4EE0-897C-3AFDA16A9C37}" dt="2022-04-09T17:42:33.115" v="711" actId="20577"/>
          <ac:spMkLst>
            <pc:docMk/>
            <pc:sldMk cId="4219316335" sldId="333"/>
            <ac:spMk id="6" creationId="{A93399ED-68E1-455C-962B-B81001B6D8B2}"/>
          </ac:spMkLst>
        </pc:spChg>
        <pc:spChg chg="add mod">
          <ac:chgData name="Tegischer Lukas" userId="f78daebb-0565-485c-bd0e-1cd035e796ff" providerId="ADAL" clId="{F8FB3C75-3FE4-4EE0-897C-3AFDA16A9C37}" dt="2022-04-09T17:42:49.993" v="718" actId="1076"/>
          <ac:spMkLst>
            <pc:docMk/>
            <pc:sldMk cId="4219316335" sldId="333"/>
            <ac:spMk id="7" creationId="{F0D5B9AA-701F-4FE0-89EB-09F064ECCFBF}"/>
          </ac:spMkLst>
        </pc:spChg>
        <pc:spChg chg="del">
          <ac:chgData name="Tegischer Lukas" userId="f78daebb-0565-485c-bd0e-1cd035e796ff" providerId="ADAL" clId="{F8FB3C75-3FE4-4EE0-897C-3AFDA16A9C37}" dt="2022-04-09T17:42:42.450" v="712" actId="478"/>
          <ac:spMkLst>
            <pc:docMk/>
            <pc:sldMk cId="4219316335" sldId="333"/>
            <ac:spMk id="10" creationId="{5AD8729D-DCD7-4636-9271-42AFD6462E7F}"/>
          </ac:spMkLst>
        </pc:spChg>
      </pc:sldChg>
      <pc:sldChg chg="del">
        <pc:chgData name="Tegischer Lukas" userId="f78daebb-0565-485c-bd0e-1cd035e796ff" providerId="ADAL" clId="{F8FB3C75-3FE4-4EE0-897C-3AFDA16A9C37}" dt="2022-04-09T17:26:56.685" v="0" actId="47"/>
        <pc:sldMkLst>
          <pc:docMk/>
          <pc:sldMk cId="2819158892" sldId="353"/>
        </pc:sldMkLst>
      </pc:sldChg>
      <pc:sldChg chg="del">
        <pc:chgData name="Tegischer Lukas" userId="f78daebb-0565-485c-bd0e-1cd035e796ff" providerId="ADAL" clId="{F8FB3C75-3FE4-4EE0-897C-3AFDA16A9C37}" dt="2022-04-09T17:26:56.685" v="0" actId="47"/>
        <pc:sldMkLst>
          <pc:docMk/>
          <pc:sldMk cId="820501182" sldId="360"/>
        </pc:sldMkLst>
      </pc:sldChg>
      <pc:sldChg chg="del">
        <pc:chgData name="Tegischer Lukas" userId="f78daebb-0565-485c-bd0e-1cd035e796ff" providerId="ADAL" clId="{F8FB3C75-3FE4-4EE0-897C-3AFDA16A9C37}" dt="2022-04-09T17:26:56.685" v="0" actId="47"/>
        <pc:sldMkLst>
          <pc:docMk/>
          <pc:sldMk cId="1102963811" sldId="361"/>
        </pc:sldMkLst>
      </pc:sldChg>
      <pc:sldChg chg="del">
        <pc:chgData name="Tegischer Lukas" userId="f78daebb-0565-485c-bd0e-1cd035e796ff" providerId="ADAL" clId="{F8FB3C75-3FE4-4EE0-897C-3AFDA16A9C37}" dt="2022-04-09T17:26:56.685" v="0" actId="47"/>
        <pc:sldMkLst>
          <pc:docMk/>
          <pc:sldMk cId="1550938981" sldId="362"/>
        </pc:sldMkLst>
      </pc:sldChg>
      <pc:sldChg chg="del">
        <pc:chgData name="Tegischer Lukas" userId="f78daebb-0565-485c-bd0e-1cd035e796ff" providerId="ADAL" clId="{F8FB3C75-3FE4-4EE0-897C-3AFDA16A9C37}" dt="2022-04-09T17:26:56.685" v="0" actId="47"/>
        <pc:sldMkLst>
          <pc:docMk/>
          <pc:sldMk cId="176239428" sldId="363"/>
        </pc:sldMkLst>
      </pc:sldChg>
      <pc:sldChg chg="del">
        <pc:chgData name="Tegischer Lukas" userId="f78daebb-0565-485c-bd0e-1cd035e796ff" providerId="ADAL" clId="{F8FB3C75-3FE4-4EE0-897C-3AFDA16A9C37}" dt="2022-04-09T17:26:56.685" v="0" actId="47"/>
        <pc:sldMkLst>
          <pc:docMk/>
          <pc:sldMk cId="729735534" sldId="364"/>
        </pc:sldMkLst>
      </pc:sldChg>
      <pc:sldChg chg="del">
        <pc:chgData name="Tegischer Lukas" userId="f78daebb-0565-485c-bd0e-1cd035e796ff" providerId="ADAL" clId="{F8FB3C75-3FE4-4EE0-897C-3AFDA16A9C37}" dt="2022-04-09T17:26:56.685" v="0" actId="47"/>
        <pc:sldMkLst>
          <pc:docMk/>
          <pc:sldMk cId="419543409" sldId="365"/>
        </pc:sldMkLst>
      </pc:sldChg>
      <pc:sldChg chg="del">
        <pc:chgData name="Tegischer Lukas" userId="f78daebb-0565-485c-bd0e-1cd035e796ff" providerId="ADAL" clId="{F8FB3C75-3FE4-4EE0-897C-3AFDA16A9C37}" dt="2022-04-09T17:26:56.685" v="0" actId="47"/>
        <pc:sldMkLst>
          <pc:docMk/>
          <pc:sldMk cId="4235412651" sldId="366"/>
        </pc:sldMkLst>
      </pc:sldChg>
    </pc:docChg>
  </pc:docChgLst>
  <pc:docChgLst>
    <pc:chgData name="Tegischer Lukas" userId="f78daebb-0565-485c-bd0e-1cd035e796ff" providerId="ADAL" clId="{662D7A65-DEF8-412A-8741-759DD89BEB0C}"/>
    <pc:docChg chg="undo custSel addSld delSld modSld">
      <pc:chgData name="Tegischer Lukas" userId="f78daebb-0565-485c-bd0e-1cd035e796ff" providerId="ADAL" clId="{662D7A65-DEF8-412A-8741-759DD89BEB0C}" dt="2021-09-22T15:46:22.836" v="512"/>
      <pc:docMkLst>
        <pc:docMk/>
      </pc:docMkLst>
      <pc:sldChg chg="modSp mod">
        <pc:chgData name="Tegischer Lukas" userId="f78daebb-0565-485c-bd0e-1cd035e796ff" providerId="ADAL" clId="{662D7A65-DEF8-412A-8741-759DD89BEB0C}" dt="2021-09-21T08:19:56.482" v="44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62D7A65-DEF8-412A-8741-759DD89BEB0C}" dt="2021-09-21T08:19:56.482" v="44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Anim">
        <pc:chgData name="Tegischer Lukas" userId="f78daebb-0565-485c-bd0e-1cd035e796ff" providerId="ADAL" clId="{662D7A65-DEF8-412A-8741-759DD89BEB0C}" dt="2021-09-22T15:46:22.836" v="512"/>
        <pc:sldMkLst>
          <pc:docMk/>
          <pc:sldMk cId="3932101437" sldId="291"/>
        </pc:sldMkLst>
      </pc:sldChg>
      <pc:sldChg chg="addSp delSp modSp mod delAnim modAnim">
        <pc:chgData name="Tegischer Lukas" userId="f78daebb-0565-485c-bd0e-1cd035e796ff" providerId="ADAL" clId="{662D7A65-DEF8-412A-8741-759DD89BEB0C}" dt="2021-09-21T13:56:58.103" v="185"/>
        <pc:sldMkLst>
          <pc:docMk/>
          <pc:sldMk cId="2738696002" sldId="324"/>
        </pc:sldMkLst>
        <pc:spChg chg="mod">
          <ac:chgData name="Tegischer Lukas" userId="f78daebb-0565-485c-bd0e-1cd035e796ff" providerId="ADAL" clId="{662D7A65-DEF8-412A-8741-759DD89BEB0C}" dt="2021-09-21T08:22:22.938" v="70" actId="20577"/>
          <ac:spMkLst>
            <pc:docMk/>
            <pc:sldMk cId="2738696002" sldId="324"/>
            <ac:spMk id="4" creationId="{C427B5BC-E2AB-4596-857C-DA06F86C68EB}"/>
          </ac:spMkLst>
        </pc:spChg>
        <pc:spChg chg="add del mod">
          <ac:chgData name="Tegischer Lukas" userId="f78daebb-0565-485c-bd0e-1cd035e796ff" providerId="ADAL" clId="{662D7A65-DEF8-412A-8741-759DD89BEB0C}" dt="2021-09-21T12:58:36.323" v="153" actId="478"/>
          <ac:spMkLst>
            <pc:docMk/>
            <pc:sldMk cId="2738696002" sldId="324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2:59:09.749" v="165" actId="21"/>
          <ac:spMkLst>
            <pc:docMk/>
            <pc:sldMk cId="2738696002" sldId="324"/>
            <ac:spMk id="12" creationId="{A99615C6-399B-4D60-8C1D-72D33F171187}"/>
          </ac:spMkLst>
        </pc:spChg>
        <pc:spChg chg="add mod">
          <ac:chgData name="Tegischer Lukas" userId="f78daebb-0565-485c-bd0e-1cd035e796ff" providerId="ADAL" clId="{662D7A65-DEF8-412A-8741-759DD89BEB0C}" dt="2021-09-21T13:00:00.466" v="182" actId="1076"/>
          <ac:spMkLst>
            <pc:docMk/>
            <pc:sldMk cId="2738696002" sldId="324"/>
            <ac:spMk id="15" creationId="{068DB233-6688-4D2F-BAA5-9F563E89E20B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8" creationId="{E3AE9444-E0D0-4D50-8F38-0BA95F21DF1D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9" creationId="{DD010466-226F-48F2-A8BF-42BEA96CABC5}"/>
          </ac:spMkLst>
        </pc:spChg>
        <pc:spChg chg="del">
          <ac:chgData name="Tegischer Lukas" userId="f78daebb-0565-485c-bd0e-1cd035e796ff" providerId="ADAL" clId="{662D7A65-DEF8-412A-8741-759DD89BEB0C}" dt="2021-09-21T08:22:28.147" v="72" actId="478"/>
          <ac:spMkLst>
            <pc:docMk/>
            <pc:sldMk cId="2738696002" sldId="324"/>
            <ac:spMk id="21" creationId="{A074EE8B-DA24-4D76-BE35-C8387E479C84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22" creationId="{E70914B6-E098-4D38-8ABE-D15416DD2A08}"/>
          </ac:spMkLst>
        </pc:spChg>
        <pc:picChg chg="add del mod">
          <ac:chgData name="Tegischer Lukas" userId="f78daebb-0565-485c-bd0e-1cd035e796ff" providerId="ADAL" clId="{662D7A65-DEF8-412A-8741-759DD89BEB0C}" dt="2021-09-21T12:58:36.730" v="154" actId="478"/>
          <ac:picMkLst>
            <pc:docMk/>
            <pc:sldMk cId="2738696002" sldId="324"/>
            <ac:picMk id="10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2:59:32.442" v="173" actId="14100"/>
          <ac:picMkLst>
            <pc:docMk/>
            <pc:sldMk cId="2738696002" sldId="324"/>
            <ac:picMk id="16" creationId="{0064BDE7-1F63-490E-9D74-7EC928C9D7AC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042936405" sldId="352"/>
        </pc:sldMkLst>
      </pc:sldChg>
      <pc:sldChg chg="addSp delSp modSp mod delAnim modAnim">
        <pc:chgData name="Tegischer Lukas" userId="f78daebb-0565-485c-bd0e-1cd035e796ff" providerId="ADAL" clId="{662D7A65-DEF8-412A-8741-759DD89BEB0C}" dt="2021-09-21T14:06:02.319" v="328"/>
        <pc:sldMkLst>
          <pc:docMk/>
          <pc:sldMk cId="2819158892" sldId="353"/>
        </pc:sldMkLst>
        <pc:spChg chg="mod">
          <ac:chgData name="Tegischer Lukas" userId="f78daebb-0565-485c-bd0e-1cd035e796ff" providerId="ADAL" clId="{662D7A65-DEF8-412A-8741-759DD89BEB0C}" dt="2021-09-21T14:04:52.372" v="300" actId="1076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4:04:28.482" v="280" actId="478"/>
          <ac:spMkLst>
            <pc:docMk/>
            <pc:sldMk cId="2819158892" sldId="353"/>
            <ac:spMk id="9" creationId="{D22EF648-E695-44A9-991C-3E556589B6A4}"/>
          </ac:spMkLst>
        </pc:spChg>
        <pc:spChg chg="add mod">
          <ac:chgData name="Tegischer Lukas" userId="f78daebb-0565-485c-bd0e-1cd035e796ff" providerId="ADAL" clId="{662D7A65-DEF8-412A-8741-759DD89BEB0C}" dt="2021-09-21T14:05:49.094" v="322" actId="403"/>
          <ac:spMkLst>
            <pc:docMk/>
            <pc:sldMk cId="2819158892" sldId="353"/>
            <ac:spMk id="11" creationId="{4F810385-E6DA-402B-98D7-684F3D2F2645}"/>
          </ac:spMkLst>
        </pc:spChg>
        <pc:spChg chg="add mod">
          <ac:chgData name="Tegischer Lukas" userId="f78daebb-0565-485c-bd0e-1cd035e796ff" providerId="ADAL" clId="{662D7A65-DEF8-412A-8741-759DD89BEB0C}" dt="2021-09-21T14:05:52.952" v="324" actId="404"/>
          <ac:spMkLst>
            <pc:docMk/>
            <pc:sldMk cId="2819158892" sldId="353"/>
            <ac:spMk id="15" creationId="{19A61069-58B3-44A0-9F06-54B14A6E6834}"/>
          </ac:spMkLst>
        </pc:spChg>
        <pc:spChg chg="del">
          <ac:chgData name="Tegischer Lukas" userId="f78daebb-0565-485c-bd0e-1cd035e796ff" providerId="ADAL" clId="{662D7A65-DEF8-412A-8741-759DD89BEB0C}" dt="2021-09-21T14:04:29.276" v="281" actId="478"/>
          <ac:spMkLst>
            <pc:docMk/>
            <pc:sldMk cId="2819158892" sldId="353"/>
            <ac:spMk id="16" creationId="{4A3F9059-6BC7-4B9F-BBFB-6A521C8DEFE7}"/>
          </ac:spMkLst>
        </pc:spChg>
        <pc:spChg chg="del">
          <ac:chgData name="Tegischer Lukas" userId="f78daebb-0565-485c-bd0e-1cd035e796ff" providerId="ADAL" clId="{662D7A65-DEF8-412A-8741-759DD89BEB0C}" dt="2021-09-21T14:04:29.990" v="282" actId="478"/>
          <ac:spMkLst>
            <pc:docMk/>
            <pc:sldMk cId="2819158892" sldId="353"/>
            <ac:spMk id="20" creationId="{5C4FBB22-03D1-4609-88C8-1F6F03BB4922}"/>
          </ac:spMkLst>
        </pc:spChg>
        <pc:spChg chg="del">
          <ac:chgData name="Tegischer Lukas" userId="f78daebb-0565-485c-bd0e-1cd035e796ff" providerId="ADAL" clId="{662D7A65-DEF8-412A-8741-759DD89BEB0C}" dt="2021-09-21T14:04:30.959" v="283" actId="478"/>
          <ac:spMkLst>
            <pc:docMk/>
            <pc:sldMk cId="2819158892" sldId="353"/>
            <ac:spMk id="24" creationId="{90B401E2-10A0-4F70-9D78-344D8D5A2042}"/>
          </ac:spMkLst>
        </pc:spChg>
        <pc:spChg chg="del mod">
          <ac:chgData name="Tegischer Lukas" userId="f78daebb-0565-485c-bd0e-1cd035e796ff" providerId="ADAL" clId="{662D7A65-DEF8-412A-8741-759DD89BEB0C}" dt="2021-09-21T14:04:32.241" v="285" actId="478"/>
          <ac:spMkLst>
            <pc:docMk/>
            <pc:sldMk cId="2819158892" sldId="353"/>
            <ac:spMk id="25" creationId="{A673851E-5FDF-431C-94C8-F63059548D43}"/>
          </ac:spMkLst>
        </pc:spChg>
        <pc:spChg chg="del">
          <ac:chgData name="Tegischer Lukas" userId="f78daebb-0565-485c-bd0e-1cd035e796ff" providerId="ADAL" clId="{662D7A65-DEF8-412A-8741-759DD89BEB0C}" dt="2021-09-21T14:04:32.918" v="286" actId="478"/>
          <ac:spMkLst>
            <pc:docMk/>
            <pc:sldMk cId="2819158892" sldId="353"/>
            <ac:spMk id="26" creationId="{36E87770-0500-4610-B405-09320DC4E870}"/>
          </ac:spMkLst>
        </pc:spChg>
        <pc:picChg chg="add mod">
          <ac:chgData name="Tegischer Lukas" userId="f78daebb-0565-485c-bd0e-1cd035e796ff" providerId="ADAL" clId="{662D7A65-DEF8-412A-8741-759DD89BEB0C}" dt="2021-09-21T14:05:55.236" v="325" actId="1076"/>
          <ac:picMkLst>
            <pc:docMk/>
            <pc:sldMk cId="2819158892" sldId="353"/>
            <ac:picMk id="12" creationId="{BDCF6F8D-DC8B-469A-9DFF-B67236EE37C3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57929206" sldId="354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506834400" sldId="355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948182584" sldId="356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13345018" sldId="357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194354262" sldId="359"/>
        </pc:sldMkLst>
      </pc:sldChg>
      <pc:sldChg chg="addSp modSp add mod modAnim">
        <pc:chgData name="Tegischer Lukas" userId="f78daebb-0565-485c-bd0e-1cd035e796ff" providerId="ADAL" clId="{662D7A65-DEF8-412A-8741-759DD89BEB0C}" dt="2021-09-21T13:58:33.224" v="206"/>
        <pc:sldMkLst>
          <pc:docMk/>
          <pc:sldMk cId="820501182" sldId="360"/>
        </pc:sldMkLst>
        <pc:spChg chg="add mod">
          <ac:chgData name="Tegischer Lukas" userId="f78daebb-0565-485c-bd0e-1cd035e796ff" providerId="ADAL" clId="{662D7A65-DEF8-412A-8741-759DD89BEB0C}" dt="2021-09-21T13:58:28.837" v="205" actId="115"/>
          <ac:spMkLst>
            <pc:docMk/>
            <pc:sldMk cId="820501182" sldId="360"/>
            <ac:spMk id="8" creationId="{9E5528C5-3A91-450C-A859-08403CF3ABA0}"/>
          </ac:spMkLst>
        </pc:spChg>
        <pc:spChg chg="mod">
          <ac:chgData name="Tegischer Lukas" userId="f78daebb-0565-485c-bd0e-1cd035e796ff" providerId="ADAL" clId="{662D7A65-DEF8-412A-8741-759DD89BEB0C}" dt="2021-09-21T13:57:20.695" v="188" actId="20577"/>
          <ac:spMkLst>
            <pc:docMk/>
            <pc:sldMk cId="820501182" sldId="360"/>
            <ac:spMk id="9" creationId="{BB80828A-267B-4147-841E-8144EC80C054}"/>
          </ac:spMkLst>
        </pc:spChg>
        <pc:picChg chg="add mod">
          <ac:chgData name="Tegischer Lukas" userId="f78daebb-0565-485c-bd0e-1cd035e796ff" providerId="ADAL" clId="{662D7A65-DEF8-412A-8741-759DD89BEB0C}" dt="2021-09-21T08:29:15.217" v="145"/>
          <ac:picMkLst>
            <pc:docMk/>
            <pc:sldMk cId="820501182" sldId="360"/>
            <ac:picMk id="5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3:58:01.965" v="191" actId="1076"/>
          <ac:picMkLst>
            <pc:docMk/>
            <pc:sldMk cId="820501182" sldId="360"/>
            <ac:picMk id="6" creationId="{DA0A6837-8A84-4765-83D9-C4EEA4EE0ACA}"/>
          </ac:picMkLst>
        </pc:picChg>
      </pc:sldChg>
      <pc:sldChg chg="modSp add mod">
        <pc:chgData name="Tegischer Lukas" userId="f78daebb-0565-485c-bd0e-1cd035e796ff" providerId="ADAL" clId="{662D7A65-DEF8-412A-8741-759DD89BEB0C}" dt="2021-09-21T13:57:15.780" v="187" actId="1076"/>
        <pc:sldMkLst>
          <pc:docMk/>
          <pc:sldMk cId="1102963811" sldId="361"/>
        </pc:sldMkLst>
        <pc:spChg chg="mod">
          <ac:chgData name="Tegischer Lukas" userId="f78daebb-0565-485c-bd0e-1cd035e796ff" providerId="ADAL" clId="{662D7A65-DEF8-412A-8741-759DD89BEB0C}" dt="2021-09-21T13:57:10.742" v="186" actId="20577"/>
          <ac:spMkLst>
            <pc:docMk/>
            <pc:sldMk cId="1102963811" sldId="361"/>
            <ac:spMk id="9" creationId="{BB80828A-267B-4147-841E-8144EC80C054}"/>
          </ac:spMkLst>
        </pc:spChg>
        <pc:picChg chg="mod">
          <ac:chgData name="Tegischer Lukas" userId="f78daebb-0565-485c-bd0e-1cd035e796ff" providerId="ADAL" clId="{662D7A65-DEF8-412A-8741-759DD89BEB0C}" dt="2021-09-21T13:57:15.780" v="187" actId="1076"/>
          <ac:picMkLst>
            <pc:docMk/>
            <pc:sldMk cId="1102963811" sldId="361"/>
            <ac:picMk id="10" creationId="{EE5E1CAB-4A88-4B33-886C-5192279D9BAC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03:16.559" v="263" actId="6549"/>
        <pc:sldMkLst>
          <pc:docMk/>
          <pc:sldMk cId="1550938981" sldId="362"/>
        </pc:sldMkLst>
        <pc:spChg chg="del">
          <ac:chgData name="Tegischer Lukas" userId="f78daebb-0565-485c-bd0e-1cd035e796ff" providerId="ADAL" clId="{662D7A65-DEF8-412A-8741-759DD89BEB0C}" dt="2021-09-21T14:03:09.794" v="257" actId="478"/>
          <ac:spMkLst>
            <pc:docMk/>
            <pc:sldMk cId="1550938981" sldId="362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3:58:52.238" v="209" actId="478"/>
          <ac:spMkLst>
            <pc:docMk/>
            <pc:sldMk cId="1550938981" sldId="362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3:58:53.097" v="210" actId="478"/>
          <ac:spMkLst>
            <pc:docMk/>
            <pc:sldMk cId="1550938981" sldId="362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4:03:16.559" v="263" actId="6549"/>
          <ac:spMkLst>
            <pc:docMk/>
            <pc:sldMk cId="1550938981" sldId="362"/>
            <ac:spMk id="10" creationId="{D9B0547D-87B3-4C5D-9A76-CDF8523BCE06}"/>
          </ac:spMkLst>
        </pc:spChg>
        <pc:picChg chg="del">
          <ac:chgData name="Tegischer Lukas" userId="f78daebb-0565-485c-bd0e-1cd035e796ff" providerId="ADAL" clId="{662D7A65-DEF8-412A-8741-759DD89BEB0C}" dt="2021-09-21T13:58:51.615" v="208" actId="478"/>
          <ac:picMkLst>
            <pc:docMk/>
            <pc:sldMk cId="1550938981" sldId="362"/>
            <ac:picMk id="6" creationId="{DA0A6837-8A84-4765-83D9-C4EEA4EE0ACA}"/>
          </ac:picMkLst>
        </pc:picChg>
      </pc:sldChg>
      <pc:sldChg chg="addSp delSp modSp add mod modAnim">
        <pc:chgData name="Tegischer Lukas" userId="f78daebb-0565-485c-bd0e-1cd035e796ff" providerId="ADAL" clId="{662D7A65-DEF8-412A-8741-759DD89BEB0C}" dt="2021-09-21T14:03:55.152" v="270"/>
        <pc:sldMkLst>
          <pc:docMk/>
          <pc:sldMk cId="176239428" sldId="363"/>
        </pc:sldMkLst>
        <pc:spChg chg="del">
          <ac:chgData name="Tegischer Lukas" userId="f78daebb-0565-485c-bd0e-1cd035e796ff" providerId="ADAL" clId="{662D7A65-DEF8-412A-8741-759DD89BEB0C}" dt="2021-09-21T14:02:52.249" v="251" actId="478"/>
          <ac:spMkLst>
            <pc:docMk/>
            <pc:sldMk cId="176239428" sldId="363"/>
            <ac:spMk id="4" creationId="{C427B5BC-E2AB-4596-857C-DA06F86C68EB}"/>
          </ac:spMkLst>
        </pc:spChg>
        <pc:spChg chg="mod">
          <ac:chgData name="Tegischer Lukas" userId="f78daebb-0565-485c-bd0e-1cd035e796ff" providerId="ADAL" clId="{662D7A65-DEF8-412A-8741-759DD89BEB0C}" dt="2021-09-21T14:02:55.164" v="252" actId="1076"/>
          <ac:spMkLst>
            <pc:docMk/>
            <pc:sldMk cId="176239428" sldId="363"/>
            <ac:spMk id="10" creationId="{D9B0547D-87B3-4C5D-9A76-CDF8523BCE06}"/>
          </ac:spMkLst>
        </pc:spChg>
        <pc:picChg chg="add mod modCrop">
          <ac:chgData name="Tegischer Lukas" userId="f78daebb-0565-485c-bd0e-1cd035e796ff" providerId="ADAL" clId="{662D7A65-DEF8-412A-8741-759DD89BEB0C}" dt="2021-09-21T14:03:02.060" v="256" actId="14100"/>
          <ac:picMkLst>
            <pc:docMk/>
            <pc:sldMk cId="176239428" sldId="363"/>
            <ac:picMk id="3" creationId="{08D9D663-1130-417F-B4D6-FC6BA8C9E268}"/>
          </ac:picMkLst>
        </pc:picChg>
        <pc:cxnChg chg="add mod">
          <ac:chgData name="Tegischer Lukas" userId="f78daebb-0565-485c-bd0e-1cd035e796ff" providerId="ADAL" clId="{662D7A65-DEF8-412A-8741-759DD89BEB0C}" dt="2021-09-21T14:03:47.433" v="268" actId="1582"/>
          <ac:cxnSpMkLst>
            <pc:docMk/>
            <pc:sldMk cId="176239428" sldId="363"/>
            <ac:cxnSpMk id="6" creationId="{1EA50961-9D31-4017-8A6F-83D98D20FB2C}"/>
          </ac:cxnSpMkLst>
        </pc:cxnChg>
      </pc:sldChg>
      <pc:sldChg chg="new del">
        <pc:chgData name="Tegischer Lukas" userId="f78daebb-0565-485c-bd0e-1cd035e796ff" providerId="ADAL" clId="{662D7A65-DEF8-412A-8741-759DD89BEB0C}" dt="2021-09-21T14:30:25.815" v="342" actId="47"/>
        <pc:sldMkLst>
          <pc:docMk/>
          <pc:sldMk cId="292774563" sldId="364"/>
        </pc:sldMkLst>
      </pc:sldChg>
      <pc:sldChg chg="addSp delSp modSp new mod delAnim modAnim">
        <pc:chgData name="Tegischer Lukas" userId="f78daebb-0565-485c-bd0e-1cd035e796ff" providerId="ADAL" clId="{662D7A65-DEF8-412A-8741-759DD89BEB0C}" dt="2021-09-21T14:38:15.925" v="496" actId="1076"/>
        <pc:sldMkLst>
          <pc:docMk/>
          <pc:sldMk cId="729735534" sldId="364"/>
        </pc:sldMkLst>
        <pc:spChg chg="del">
          <ac:chgData name="Tegischer Lukas" userId="f78daebb-0565-485c-bd0e-1cd035e796ff" providerId="ADAL" clId="{662D7A65-DEF8-412A-8741-759DD89BEB0C}" dt="2021-09-21T14:34:03.515" v="344" actId="478"/>
          <ac:spMkLst>
            <pc:docMk/>
            <pc:sldMk cId="729735534" sldId="364"/>
            <ac:spMk id="2" creationId="{FF01EB1C-2158-4CA0-B12B-20BBC499B2CB}"/>
          </ac:spMkLst>
        </pc:spChg>
        <pc:spChg chg="del">
          <ac:chgData name="Tegischer Lukas" userId="f78daebb-0565-485c-bd0e-1cd035e796ff" providerId="ADAL" clId="{662D7A65-DEF8-412A-8741-759DD89BEB0C}" dt="2021-09-21T14:34:04.366" v="345" actId="478"/>
          <ac:spMkLst>
            <pc:docMk/>
            <pc:sldMk cId="729735534" sldId="364"/>
            <ac:spMk id="3" creationId="{1B485AE1-D712-4B09-A5D7-1DA7B052FBD3}"/>
          </ac:spMkLst>
        </pc:spChg>
        <pc:spChg chg="add mod">
          <ac:chgData name="Tegischer Lukas" userId="f78daebb-0565-485c-bd0e-1cd035e796ff" providerId="ADAL" clId="{662D7A65-DEF8-412A-8741-759DD89BEB0C}" dt="2021-09-21T14:38:13.869" v="495" actId="1076"/>
          <ac:spMkLst>
            <pc:docMk/>
            <pc:sldMk cId="729735534" sldId="364"/>
            <ac:spMk id="7" creationId="{57C1CE51-E8B2-4B63-B3B2-318BCBE0A057}"/>
          </ac:spMkLst>
        </pc:spChg>
        <pc:spChg chg="add del mod">
          <ac:chgData name="Tegischer Lukas" userId="f78daebb-0565-485c-bd0e-1cd035e796ff" providerId="ADAL" clId="{662D7A65-DEF8-412A-8741-759DD89BEB0C}" dt="2021-09-21T14:38:11.833" v="494" actId="478"/>
          <ac:spMkLst>
            <pc:docMk/>
            <pc:sldMk cId="729735534" sldId="364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15.925" v="496" actId="1076"/>
          <ac:spMkLst>
            <pc:docMk/>
            <pc:sldMk cId="729735534" sldId="364"/>
            <ac:spMk id="10" creationId="{189CE936-0407-40ED-AF17-A8073CD57BA1}"/>
          </ac:spMkLst>
        </pc:spChg>
        <pc:picChg chg="add mod modCrop">
          <ac:chgData name="Tegischer Lukas" userId="f78daebb-0565-485c-bd0e-1cd035e796ff" providerId="ADAL" clId="{662D7A65-DEF8-412A-8741-759DD89BEB0C}" dt="2021-09-21T14:34:14.271" v="349" actId="1076"/>
          <ac:picMkLst>
            <pc:docMk/>
            <pc:sldMk cId="729735534" sldId="364"/>
            <ac:picMk id="5" creationId="{DBFE6976-D38A-4732-96B5-A333EC36EA9A}"/>
          </ac:picMkLst>
        </pc:picChg>
      </pc:sldChg>
      <pc:sldChg chg="addSp delSp modSp add del mod delAnim">
        <pc:chgData name="Tegischer Lukas" userId="f78daebb-0565-485c-bd0e-1cd035e796ff" providerId="ADAL" clId="{662D7A65-DEF8-412A-8741-759DD89BEB0C}" dt="2021-09-21T14:16:53.548" v="340" actId="47"/>
        <pc:sldMkLst>
          <pc:docMk/>
          <pc:sldMk cId="2751963298" sldId="364"/>
        </pc:sldMkLst>
        <pc:spChg chg="del">
          <ac:chgData name="Tegischer Lukas" userId="f78daebb-0565-485c-bd0e-1cd035e796ff" providerId="ADAL" clId="{662D7A65-DEF8-412A-8741-759DD89BEB0C}" dt="2021-09-21T14:16:25.114" v="333" actId="478"/>
          <ac:spMkLst>
            <pc:docMk/>
            <pc:sldMk cId="2751963298" sldId="364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4:16:23.196" v="331" actId="478"/>
          <ac:spMkLst>
            <pc:docMk/>
            <pc:sldMk cId="2751963298" sldId="364"/>
            <ac:spMk id="9" creationId="{BB80828A-267B-4147-841E-8144EC80C054}"/>
          </ac:spMkLst>
        </pc:spChg>
        <pc:spChg chg="add del mod">
          <ac:chgData name="Tegischer Lukas" userId="f78daebb-0565-485c-bd0e-1cd035e796ff" providerId="ADAL" clId="{662D7A65-DEF8-412A-8741-759DD89BEB0C}" dt="2021-09-21T14:16:52.644" v="339" actId="478"/>
          <ac:spMkLst>
            <pc:docMk/>
            <pc:sldMk cId="2751963298" sldId="364"/>
            <ac:spMk id="10" creationId="{F785B00F-FD16-4246-B8F5-49B4563131E9}"/>
          </ac:spMkLst>
        </pc:spChg>
        <pc:picChg chg="del">
          <ac:chgData name="Tegischer Lukas" userId="f78daebb-0565-485c-bd0e-1cd035e796ff" providerId="ADAL" clId="{662D7A65-DEF8-412A-8741-759DD89BEB0C}" dt="2021-09-21T14:16:24.068" v="332" actId="478"/>
          <ac:picMkLst>
            <pc:docMk/>
            <pc:sldMk cId="2751963298" sldId="364"/>
            <ac:picMk id="6" creationId="{DA0A6837-8A84-4765-83D9-C4EEA4EE0ACA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38:09.165" v="493" actId="1076"/>
        <pc:sldMkLst>
          <pc:docMk/>
          <pc:sldMk cId="419543409" sldId="365"/>
        </pc:sldMkLst>
        <pc:spChg chg="mod">
          <ac:chgData name="Tegischer Lukas" userId="f78daebb-0565-485c-bd0e-1cd035e796ff" providerId="ADAL" clId="{662D7A65-DEF8-412A-8741-759DD89BEB0C}" dt="2021-09-21T14:38:06.903" v="492" actId="1076"/>
          <ac:spMkLst>
            <pc:docMk/>
            <pc:sldMk cId="419543409" sldId="365"/>
            <ac:spMk id="7" creationId="{57C1CE51-E8B2-4B63-B3B2-318BCBE0A057}"/>
          </ac:spMkLst>
        </pc:spChg>
        <pc:spChg chg="del mod">
          <ac:chgData name="Tegischer Lukas" userId="f78daebb-0565-485c-bd0e-1cd035e796ff" providerId="ADAL" clId="{662D7A65-DEF8-412A-8741-759DD89BEB0C}" dt="2021-09-21T14:38:04.350" v="491" actId="478"/>
          <ac:spMkLst>
            <pc:docMk/>
            <pc:sldMk cId="419543409" sldId="365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09.165" v="493" actId="1076"/>
          <ac:spMkLst>
            <pc:docMk/>
            <pc:sldMk cId="419543409" sldId="365"/>
            <ac:spMk id="9" creationId="{21BB3EDF-A2D5-4513-9ED4-143EDC2226B6}"/>
          </ac:spMkLst>
        </pc:spChg>
        <pc:picChg chg="add mod modCrop">
          <ac:chgData name="Tegischer Lukas" userId="f78daebb-0565-485c-bd0e-1cd035e796ff" providerId="ADAL" clId="{662D7A65-DEF8-412A-8741-759DD89BEB0C}" dt="2021-09-21T14:37:12.622" v="458" actId="1076"/>
          <ac:picMkLst>
            <pc:docMk/>
            <pc:sldMk cId="419543409" sldId="365"/>
            <ac:picMk id="3" creationId="{1E9B886E-17C5-4BB1-BCDE-A03981BDA9D4}"/>
          </ac:picMkLst>
        </pc:picChg>
        <pc:picChg chg="del">
          <ac:chgData name="Tegischer Lukas" userId="f78daebb-0565-485c-bd0e-1cd035e796ff" providerId="ADAL" clId="{662D7A65-DEF8-412A-8741-759DD89BEB0C}" dt="2021-09-21T14:37:03.149" v="455" actId="478"/>
          <ac:picMkLst>
            <pc:docMk/>
            <pc:sldMk cId="419543409" sldId="365"/>
            <ac:picMk id="5" creationId="{DBFE6976-D38A-4732-96B5-A333EC36EA9A}"/>
          </ac:picMkLst>
        </pc:picChg>
      </pc:sldChg>
      <pc:sldChg chg="addSp delSp modSp add mod">
        <pc:chgData name="Tegischer Lukas" userId="f78daebb-0565-485c-bd0e-1cd035e796ff" providerId="ADAL" clId="{662D7A65-DEF8-412A-8741-759DD89BEB0C}" dt="2021-09-21T14:39:22.156" v="510" actId="20577"/>
        <pc:sldMkLst>
          <pc:docMk/>
          <pc:sldMk cId="4235412651" sldId="366"/>
        </pc:sldMkLst>
        <pc:spChg chg="mod">
          <ac:chgData name="Tegischer Lukas" userId="f78daebb-0565-485c-bd0e-1cd035e796ff" providerId="ADAL" clId="{662D7A65-DEF8-412A-8741-759DD89BEB0C}" dt="2021-09-21T14:39:22.156" v="510" actId="20577"/>
          <ac:spMkLst>
            <pc:docMk/>
            <pc:sldMk cId="4235412651" sldId="366"/>
            <ac:spMk id="7" creationId="{57C1CE51-E8B2-4B63-B3B2-318BCBE0A057}"/>
          </ac:spMkLst>
        </pc:spChg>
        <pc:spChg chg="mod">
          <ac:chgData name="Tegischer Lukas" userId="f78daebb-0565-485c-bd0e-1cd035e796ff" providerId="ADAL" clId="{662D7A65-DEF8-412A-8741-759DD89BEB0C}" dt="2021-09-21T14:39:19.981" v="509" actId="1076"/>
          <ac:spMkLst>
            <pc:docMk/>
            <pc:sldMk cId="4235412651" sldId="366"/>
            <ac:spMk id="9" creationId="{21BB3EDF-A2D5-4513-9ED4-143EDC2226B6}"/>
          </ac:spMkLst>
        </pc:spChg>
        <pc:picChg chg="del">
          <ac:chgData name="Tegischer Lukas" userId="f78daebb-0565-485c-bd0e-1cd035e796ff" providerId="ADAL" clId="{662D7A65-DEF8-412A-8741-759DD89BEB0C}" dt="2021-09-21T14:38:46.069" v="498" actId="478"/>
          <ac:picMkLst>
            <pc:docMk/>
            <pc:sldMk cId="4235412651" sldId="366"/>
            <ac:picMk id="3" creationId="{1E9B886E-17C5-4BB1-BCDE-A03981BDA9D4}"/>
          </ac:picMkLst>
        </pc:picChg>
        <pc:picChg chg="add del">
          <ac:chgData name="Tegischer Lukas" userId="f78daebb-0565-485c-bd0e-1cd035e796ff" providerId="ADAL" clId="{662D7A65-DEF8-412A-8741-759DD89BEB0C}" dt="2021-09-21T14:38:56.915" v="500" actId="478"/>
          <ac:picMkLst>
            <pc:docMk/>
            <pc:sldMk cId="4235412651" sldId="366"/>
            <ac:picMk id="4" creationId="{EC4FBA06-4C58-47AD-9FDB-3D7889D867FC}"/>
          </ac:picMkLst>
        </pc:picChg>
        <pc:picChg chg="add mod modCrop">
          <ac:chgData name="Tegischer Lukas" userId="f78daebb-0565-485c-bd0e-1cd035e796ff" providerId="ADAL" clId="{662D7A65-DEF8-412A-8741-759DD89BEB0C}" dt="2021-09-21T14:39:05.525" v="503" actId="1076"/>
          <ac:picMkLst>
            <pc:docMk/>
            <pc:sldMk cId="4235412651" sldId="366"/>
            <ac:picMk id="6" creationId="{D7266523-005B-415F-9E09-880AD73FEB83}"/>
          </ac:picMkLst>
        </pc:picChg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5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13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62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44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86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548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18.04.2022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prof-tegischer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prof-tegischer.com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Histogramm - Beispiele</a:t>
            </a:r>
            <a:endParaRPr lang="de-AT" sz="4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D6710D9-1CE8-4542-848B-E626712C6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44" y="3429000"/>
            <a:ext cx="5152648" cy="12870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5F5701B-5420-4454-B15F-8E1E586146BC}"/>
              </a:ext>
            </a:extLst>
          </p:cNvPr>
          <p:cNvSpPr txBox="1"/>
          <p:nvPr/>
        </p:nvSpPr>
        <p:spPr>
          <a:xfrm>
            <a:off x="3204028" y="5401190"/>
            <a:ext cx="7190879" cy="107721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SKRIPT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: Theorie, Beispiele, Lösungen</a:t>
            </a:r>
          </a:p>
          <a:p>
            <a:pPr algn="ctr"/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LINK</a:t>
            </a: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Videobeschreibung: </a:t>
            </a:r>
            <a:r>
              <a:rPr lang="de-AT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prof-tegischer.com</a:t>
            </a:r>
            <a:endParaRPr lang="de-AT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C723EDB-97E0-476E-A6DB-09B74C4E79CF}"/>
                  </a:ext>
                </a:extLst>
              </p:cNvPr>
              <p:cNvSpPr txBox="1"/>
              <p:nvPr/>
            </p:nvSpPr>
            <p:spPr>
              <a:xfrm>
                <a:off x="352425" y="459347"/>
                <a:ext cx="11258550" cy="3271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 3)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Schülerinnen und Schüler haben eine Vokabel-Wiederholung mitgeschrieben. Bei der Wiederholung wurden 10 Vokabeln abgeprüft. Für jede richtige Übersetzung gibt es einen Punkt. Das Histogramm veranschaulicht die Ergebnisse der Schülerinnen und Schüler. 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Flächen der Rechtecke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geben 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relativen Häufigkeiten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Schülerinnen und Schüler an, deren Punktzahl im jeweiligen Bereich liegt.</a:t>
                </a: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Höhe Klasse 1 = 0,05</a:t>
                </a: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Höhe Klasse 2 = 0,15</a:t>
                </a: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vierte Klasse umfasst das Intervall: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[9;10</m:t>
                    </m:r>
                    <m:r>
                      <a:rPr lang="de-AT" sz="18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</a:pPr>
                <a:endParaRPr lang="de-AT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Berechne die relative, prozentuelle und absolute Häufigkeit 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zweiten Klasse.</a:t>
                </a:r>
                <a:endParaRPr lang="de-AT" dirty="0"/>
              </a:p>
            </p:txBody>
          </p:sp>
        </mc:Choice>
        <mc:Fallback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C723EDB-97E0-476E-A6DB-09B74C4E7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" y="459347"/>
                <a:ext cx="11258550" cy="3271280"/>
              </a:xfrm>
              <a:prstGeom prst="rect">
                <a:avLst/>
              </a:prstGeom>
              <a:blipFill>
                <a:blip r:embed="rId2"/>
                <a:stretch>
                  <a:fillRect l="-487" t="-745" r="-54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C0C61C66-16DC-43C6-BF08-AD45EA8155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5" b="4182"/>
          <a:stretch/>
        </p:blipFill>
        <p:spPr bwMode="auto">
          <a:xfrm>
            <a:off x="6952297" y="2040255"/>
            <a:ext cx="5063957" cy="4693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71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0C61C66-16DC-43C6-BF08-AD45EA8155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5" b="4182"/>
          <a:stretch/>
        </p:blipFill>
        <p:spPr bwMode="auto">
          <a:xfrm>
            <a:off x="6704647" y="821055"/>
            <a:ext cx="5063957" cy="4693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172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2101E0-256F-4B97-9DE7-1F7EED66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22" y="4096241"/>
            <a:ext cx="5318044" cy="1328333"/>
          </a:xfrm>
          <a:prstGeom prst="rect">
            <a:avLst/>
          </a:prstGeom>
        </p:spPr>
      </p:pic>
      <p:pic>
        <p:nvPicPr>
          <p:cNvPr id="2" name="Ikson - Last Summer">
            <a:hlinkClick r:id="" action="ppaction://media"/>
            <a:extLst>
              <a:ext uri="{FF2B5EF4-FFF2-40B4-BE49-F238E27FC236}">
                <a16:creationId xmlns:a16="http://schemas.microsoft.com/office/drawing/2014/main" id="{C69CBDB4-8F9E-4E13-B168-92FB8EBE10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92" end="101600.958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31700" y="5911850"/>
            <a:ext cx="406400" cy="406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345B8F8-CDBB-4CCC-8249-4FAD14C11D14}"/>
              </a:ext>
            </a:extLst>
          </p:cNvPr>
          <p:cNvSpPr txBox="1"/>
          <p:nvPr/>
        </p:nvSpPr>
        <p:spPr>
          <a:xfrm>
            <a:off x="3144423" y="593767"/>
            <a:ext cx="590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/>
              <a:t>Vielen</a:t>
            </a:r>
            <a:r>
              <a:rPr lang="de-AT" sz="3200" dirty="0"/>
              <a:t> </a:t>
            </a:r>
            <a:r>
              <a:rPr lang="de-AT" sz="3200" b="1" dirty="0"/>
              <a:t>Dank</a:t>
            </a:r>
            <a:r>
              <a:rPr lang="de-AT" sz="3200" dirty="0"/>
              <a:t> fürs </a:t>
            </a:r>
            <a:r>
              <a:rPr lang="de-AT" sz="3200" b="1" dirty="0"/>
              <a:t>Zuschauen</a:t>
            </a:r>
            <a:r>
              <a:rPr lang="de-AT" sz="3200" dirty="0"/>
              <a:t>!!!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B4CE89-1229-4B66-B3D4-B1C1DDA8FCEA}"/>
              </a:ext>
            </a:extLst>
          </p:cNvPr>
          <p:cNvSpPr txBox="1"/>
          <p:nvPr/>
        </p:nvSpPr>
        <p:spPr>
          <a:xfrm>
            <a:off x="2971074" y="1568396"/>
            <a:ext cx="6249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Wenn es dir gefallen hat –--&gt; </a:t>
            </a:r>
            <a:r>
              <a:rPr lang="de-AT" sz="2000" b="1" dirty="0">
                <a:solidFill>
                  <a:srgbClr val="00B050"/>
                </a:solidFill>
              </a:rPr>
              <a:t>DAUMEN</a:t>
            </a:r>
            <a:r>
              <a:rPr lang="de-AT" sz="2000" dirty="0"/>
              <a:t> </a:t>
            </a:r>
            <a:r>
              <a:rPr lang="de-AT" sz="2000" b="1" dirty="0">
                <a:solidFill>
                  <a:srgbClr val="00B050"/>
                </a:solidFill>
              </a:rPr>
              <a:t>nach</a:t>
            </a:r>
            <a:r>
              <a:rPr lang="de-AT" sz="2000" dirty="0"/>
              <a:t> </a:t>
            </a:r>
            <a:r>
              <a:rPr lang="de-AT" sz="2000" b="1" dirty="0">
                <a:solidFill>
                  <a:srgbClr val="00B050"/>
                </a:solidFill>
              </a:rPr>
              <a:t>oben</a:t>
            </a:r>
            <a:r>
              <a:rPr lang="de-AT" sz="2000" dirty="0"/>
              <a:t> </a:t>
            </a:r>
            <a:r>
              <a:rPr lang="de-AT" sz="20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de-AT" sz="20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8F1173-7CEC-4D38-B361-E0FBA7A65E97}"/>
              </a:ext>
            </a:extLst>
          </p:cNvPr>
          <p:cNvSpPr txBox="1"/>
          <p:nvPr/>
        </p:nvSpPr>
        <p:spPr>
          <a:xfrm>
            <a:off x="680720" y="2128520"/>
            <a:ext cx="1554480" cy="1549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E0EE5C-E164-4D22-9741-486714283553}"/>
              </a:ext>
            </a:extLst>
          </p:cNvPr>
          <p:cNvSpPr txBox="1"/>
          <p:nvPr/>
        </p:nvSpPr>
        <p:spPr>
          <a:xfrm>
            <a:off x="1303830" y="2475280"/>
            <a:ext cx="95843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Alle Skripten (inkl. Lösungen) findest du auf meiner Homepage:</a:t>
            </a:r>
          </a:p>
          <a:p>
            <a:pPr algn="ctr"/>
            <a:r>
              <a:rPr lang="de-AT" sz="2400" dirty="0">
                <a:solidFill>
                  <a:srgbClr val="00B0F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prof-tegischer.com</a:t>
            </a:r>
            <a:endParaRPr lang="de-AT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  <p:sndAc>
          <p:stSnd>
            <p:snd r:embed="rId5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EBA8332-A045-4E5F-A9D2-7DBEB09257D9}"/>
              </a:ext>
            </a:extLst>
          </p:cNvPr>
          <p:cNvSpPr txBox="1"/>
          <p:nvPr/>
        </p:nvSpPr>
        <p:spPr>
          <a:xfrm>
            <a:off x="495300" y="37941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Einteilung mit gleich großen Klassen</a:t>
            </a:r>
            <a:endParaRPr lang="de-AT" sz="2000" dirty="0">
              <a:solidFill>
                <a:srgbClr val="0070C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60D0EF-BBD5-4BEC-97A7-7D906072D188}"/>
              </a:ext>
            </a:extLst>
          </p:cNvPr>
          <p:cNvSpPr txBox="1"/>
          <p:nvPr/>
        </p:nvSpPr>
        <p:spPr>
          <a:xfrm>
            <a:off x="291725" y="999681"/>
            <a:ext cx="7528300" cy="10292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Sind die Klassen des Histogramms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gleich breit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ist das Histogramm </a:t>
            </a:r>
            <a:b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ähnlich zum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Säulendiagramm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Die Höhe der Säule entspricht </a:t>
            </a:r>
            <a:b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Häufigkeit (meist: absolute Häufigkeit).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82363E-D873-4B30-BC65-53220C0FF3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b="51888"/>
          <a:stretch/>
        </p:blipFill>
        <p:spPr bwMode="auto">
          <a:xfrm>
            <a:off x="933313" y="2647031"/>
            <a:ext cx="10325373" cy="3468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66B349FB-6BB9-490C-9AF5-3C2F686573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0218312"/>
                  </p:ext>
                </p:extLst>
              </p:nvPr>
            </p:nvGraphicFramePr>
            <p:xfrm>
              <a:off x="8074104" y="294295"/>
              <a:ext cx="3720941" cy="202685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972715">
                      <a:extLst>
                        <a:ext uri="{9D8B030D-6E8A-4147-A177-3AD203B41FA5}">
                          <a16:colId xmlns:a16="http://schemas.microsoft.com/office/drawing/2014/main" val="3338246790"/>
                        </a:ext>
                      </a:extLst>
                    </a:gridCol>
                    <a:gridCol w="1748226">
                      <a:extLst>
                        <a:ext uri="{9D8B030D-6E8A-4147-A177-3AD203B41FA5}">
                          <a16:colId xmlns:a16="http://schemas.microsoft.com/office/drawing/2014/main" val="81509684"/>
                        </a:ext>
                      </a:extLst>
                    </a:gridCol>
                  </a:tblGrid>
                  <a:tr h="5201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 b="1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Klassen (Zeitdauer)</a:t>
                          </a:r>
                          <a:endParaRPr lang="de-AT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 b="1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Absolute HF</a:t>
                          </a:r>
                          <a:endParaRPr lang="de-AT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73580724"/>
                      </a:ext>
                    </a:extLst>
                  </a:tr>
                  <a:tr h="3013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600">
                                    <a:effectLst/>
                                    <a:latin typeface="Cambria Math" panose="02040503050406030204" pitchFamily="18" charset="0"/>
                                  </a:rPr>
                                  <m:t>[5;20)</m:t>
                                </m:r>
                              </m:oMath>
                            </m:oMathPara>
                          </a14:m>
                          <a:endParaRPr lang="de-A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endParaRPr lang="de-A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26707820"/>
                      </a:ext>
                    </a:extLst>
                  </a:tr>
                  <a:tr h="3013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600">
                                    <a:effectLst/>
                                    <a:latin typeface="Cambria Math" panose="02040503050406030204" pitchFamily="18" charset="0"/>
                                  </a:rPr>
                                  <m:t>[20;35)</m:t>
                                </m:r>
                              </m:oMath>
                            </m:oMathPara>
                          </a14:m>
                          <a:endParaRPr lang="de-A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</a:t>
                          </a:r>
                          <a:endParaRPr lang="de-A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76723502"/>
                      </a:ext>
                    </a:extLst>
                  </a:tr>
                  <a:tr h="3013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600">
                                    <a:effectLst/>
                                    <a:latin typeface="Cambria Math" panose="02040503050406030204" pitchFamily="18" charset="0"/>
                                  </a:rPr>
                                  <m:t>[35;50)</m:t>
                                </m:r>
                              </m:oMath>
                            </m:oMathPara>
                          </a14:m>
                          <a:endParaRPr lang="de-A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de-A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67180501"/>
                      </a:ext>
                    </a:extLst>
                  </a:tr>
                  <a:tr h="3013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600">
                                    <a:effectLst/>
                                    <a:latin typeface="Cambria Math" panose="02040503050406030204" pitchFamily="18" charset="0"/>
                                  </a:rPr>
                                  <m:t>[50;65)</m:t>
                                </m:r>
                              </m:oMath>
                            </m:oMathPara>
                          </a14:m>
                          <a:endParaRPr lang="de-A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de-A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58689897"/>
                      </a:ext>
                    </a:extLst>
                  </a:tr>
                  <a:tr h="3013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600">
                                    <a:effectLst/>
                                    <a:latin typeface="Cambria Math" panose="02040503050406030204" pitchFamily="18" charset="0"/>
                                  </a:rPr>
                                  <m:t>[65;80)</m:t>
                                </m:r>
                              </m:oMath>
                            </m:oMathPara>
                          </a14:m>
                          <a:endParaRPr lang="de-A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de-A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21740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66B349FB-6BB9-490C-9AF5-3C2F686573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0218312"/>
                  </p:ext>
                </p:extLst>
              </p:nvPr>
            </p:nvGraphicFramePr>
            <p:xfrm>
              <a:off x="8074104" y="294295"/>
              <a:ext cx="3720941" cy="202685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972715">
                      <a:extLst>
                        <a:ext uri="{9D8B030D-6E8A-4147-A177-3AD203B41FA5}">
                          <a16:colId xmlns:a16="http://schemas.microsoft.com/office/drawing/2014/main" val="3338246790"/>
                        </a:ext>
                      </a:extLst>
                    </a:gridCol>
                    <a:gridCol w="1748226">
                      <a:extLst>
                        <a:ext uri="{9D8B030D-6E8A-4147-A177-3AD203B41FA5}">
                          <a16:colId xmlns:a16="http://schemas.microsoft.com/office/drawing/2014/main" val="81509684"/>
                        </a:ext>
                      </a:extLst>
                    </a:gridCol>
                  </a:tblGrid>
                  <a:tr h="5201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 b="1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Klassen (Zeitdauer)</a:t>
                          </a:r>
                          <a:endParaRPr lang="de-AT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 b="1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Absolute HF</a:t>
                          </a:r>
                          <a:endParaRPr lang="de-AT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73580724"/>
                      </a:ext>
                    </a:extLst>
                  </a:tr>
                  <a:tr h="301346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9" t="-172000" r="-89198" b="-4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endParaRPr lang="de-A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26707820"/>
                      </a:ext>
                    </a:extLst>
                  </a:tr>
                  <a:tr h="301346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9" t="-277551" r="-89198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11</a:t>
                          </a:r>
                          <a:endParaRPr lang="de-A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76723502"/>
                      </a:ext>
                    </a:extLst>
                  </a:tr>
                  <a:tr h="301346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9" t="-370000" r="-89198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de-A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67180501"/>
                      </a:ext>
                    </a:extLst>
                  </a:tr>
                  <a:tr h="301346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9" t="-479592" r="-89198" b="-1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de-A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58689897"/>
                      </a:ext>
                    </a:extLst>
                  </a:tr>
                  <a:tr h="301346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9" t="-568000" r="-89198" b="-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200"/>
                            </a:spcAft>
                          </a:pPr>
                          <a:r>
                            <a:rPr lang="de-AT" sz="16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de-A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21740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18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138551"/>
            <a:ext cx="948369" cy="85106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EBA8332-A045-4E5F-A9D2-7DBEB09257D9}"/>
              </a:ext>
            </a:extLst>
          </p:cNvPr>
          <p:cNvSpPr txBox="1"/>
          <p:nvPr/>
        </p:nvSpPr>
        <p:spPr>
          <a:xfrm>
            <a:off x="495299" y="379419"/>
            <a:ext cx="7324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Einteilung mit verschieden breiten Klassen</a:t>
            </a:r>
            <a:endParaRPr lang="de-AT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73C3B51-1EE1-4CD5-829E-64672AEC6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9254"/>
              </p:ext>
            </p:extLst>
          </p:nvPr>
        </p:nvGraphicFramePr>
        <p:xfrm>
          <a:off x="763903" y="4363625"/>
          <a:ext cx="3393758" cy="19313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9254">
                  <a:extLst>
                    <a:ext uri="{9D8B030D-6E8A-4147-A177-3AD203B41FA5}">
                      <a16:colId xmlns:a16="http://schemas.microsoft.com/office/drawing/2014/main" val="2795274691"/>
                    </a:ext>
                  </a:extLst>
                </a:gridCol>
                <a:gridCol w="1594504">
                  <a:extLst>
                    <a:ext uri="{9D8B030D-6E8A-4147-A177-3AD203B41FA5}">
                      <a16:colId xmlns:a16="http://schemas.microsoft.com/office/drawing/2014/main" val="1774686886"/>
                    </a:ext>
                  </a:extLst>
                </a:gridCol>
              </a:tblGrid>
              <a:tr h="579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Zeitdauer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Absolute HF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929740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[5;20</a:t>
                      </a:r>
                      <a:r>
                        <a:rPr lang="de-AT" sz="1800" dirty="0">
                          <a:effectLst/>
                        </a:rPr>
                        <a:t>)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8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326365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[20;30)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7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417365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[30;45)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7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4871599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[45;80)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4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65354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537E2BD-9C36-4093-8FBA-F52EA39842EF}"/>
                  </a:ext>
                </a:extLst>
              </p:cNvPr>
              <p:cNvSpPr txBox="1"/>
              <p:nvPr/>
            </p:nvSpPr>
            <p:spPr>
              <a:xfrm>
                <a:off x="495298" y="1113901"/>
                <a:ext cx="11410952" cy="3564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Sind die Klassen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verschieden breit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entspricht der </a:t>
                </a:r>
                <a:r>
                  <a:rPr lang="de-AT" sz="1800" b="1" u="sng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Flächeninhalt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jedes Recktecks der </a:t>
                </a:r>
                <a:r>
                  <a:rPr lang="de-AT" sz="1800" b="1" u="sng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Häufigkeit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(relativ, absolut oder prozentuell). Der Fläche eines Recktecks (=Häufigkeit) wird stets mit Länge mal Breite berechnet: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ä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𝑢𝑓𝑖𝑔𝑘𝑒𝑖𝑡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𝑅𝑒𝑐h𝑡𝑒𝑐𝑘𝑠𝑏𝑟𝑒𝑖𝑡𝑒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𝑅𝑒𝑐h𝑡𝑒𝑐𝑘𝑠h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ö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h𝑒</m:t>
                      </m:r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die Höhe des Rechtecks berechnen zu können, wird die Formel umgeformt:</a:t>
                </a: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𝑅𝑒𝑐h𝑡𝑒𝑐𝑘𝑠h</m:t>
                      </m:r>
                      <m:r>
                        <a:rPr lang="de-AT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ö</m:t>
                      </m:r>
                      <m:r>
                        <a:rPr lang="de-AT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h𝑒</m:t>
                      </m:r>
                      <m:r>
                        <a:rPr lang="de-AT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ä</m:t>
                          </m:r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𝑢𝑓𝑖𝑔𝑘𝑒𝑖𝑡</m:t>
                          </m:r>
                        </m:num>
                        <m:den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𝑅𝑒𝑐h𝑡𝑒𝑐𝑘𝑠𝑏𝑟𝑒𝑖𝑡𝑒</m:t>
                          </m:r>
                        </m:den>
                      </m:f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endParaRPr lang="de-AT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AT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537E2BD-9C36-4093-8FBA-F52EA3984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8" y="1113901"/>
                <a:ext cx="11410952" cy="3564566"/>
              </a:xfrm>
              <a:prstGeom prst="rect">
                <a:avLst/>
              </a:prstGeom>
              <a:blipFill>
                <a:blip r:embed="rId4"/>
                <a:stretch>
                  <a:fillRect l="-427" t="-34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138551"/>
            <a:ext cx="948369" cy="85106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EBA8332-A045-4E5F-A9D2-7DBEB09257D9}"/>
              </a:ext>
            </a:extLst>
          </p:cNvPr>
          <p:cNvSpPr txBox="1"/>
          <p:nvPr/>
        </p:nvSpPr>
        <p:spPr>
          <a:xfrm>
            <a:off x="495299" y="379419"/>
            <a:ext cx="7324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Darstellung der Fläche als absolute Häufigkeit</a:t>
            </a:r>
            <a:endParaRPr lang="de-AT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73C3B51-1EE1-4CD5-829E-64672AEC6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43390"/>
              </p:ext>
            </p:extLst>
          </p:nvPr>
        </p:nvGraphicFramePr>
        <p:xfrm>
          <a:off x="621028" y="989620"/>
          <a:ext cx="3393758" cy="19313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9254">
                  <a:extLst>
                    <a:ext uri="{9D8B030D-6E8A-4147-A177-3AD203B41FA5}">
                      <a16:colId xmlns:a16="http://schemas.microsoft.com/office/drawing/2014/main" val="2795274691"/>
                    </a:ext>
                  </a:extLst>
                </a:gridCol>
                <a:gridCol w="1594504">
                  <a:extLst>
                    <a:ext uri="{9D8B030D-6E8A-4147-A177-3AD203B41FA5}">
                      <a16:colId xmlns:a16="http://schemas.microsoft.com/office/drawing/2014/main" val="1774686886"/>
                    </a:ext>
                  </a:extLst>
                </a:gridCol>
              </a:tblGrid>
              <a:tr h="579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Zeitdauer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Absolute HF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929740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[5;20)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8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326365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[20;30)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7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417365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[30;45)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7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4871599"/>
                  </a:ext>
                </a:extLst>
              </a:tr>
              <a:tr h="337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[45;80)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4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65354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19B1422-61F2-4787-A7C6-356C3BF3461A}"/>
                  </a:ext>
                </a:extLst>
              </p:cNvPr>
              <p:cNvSpPr txBox="1"/>
              <p:nvPr/>
            </p:nvSpPr>
            <p:spPr>
              <a:xfrm>
                <a:off x="4772024" y="779529"/>
                <a:ext cx="6096000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𝑅𝑒𝑐h𝑡𝑒𝑐𝑘𝑠h</m:t>
                      </m:r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A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h𝑒</m:t>
                      </m:r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𝐴𝑏𝑠𝑜𝑙𝑢𝑡𝑒</m:t>
                          </m:r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𝑢𝑓𝑖𝑔𝑘𝑒𝑖𝑡</m:t>
                          </m:r>
                        </m:num>
                        <m:den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𝑅𝑒𝑐h𝑡𝑒𝑐𝑘𝑠𝑏𝑟𝑒𝑖𝑡𝑒</m:t>
                          </m:r>
                        </m:den>
                      </m:f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19B1422-61F2-4787-A7C6-356C3BF3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024" y="779529"/>
                <a:ext cx="6096000" cy="6776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7243D3F4-B0F6-4131-9F22-DB3DEF2D7F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2" b="36914"/>
          <a:stretch/>
        </p:blipFill>
        <p:spPr bwMode="auto">
          <a:xfrm>
            <a:off x="716039" y="3131062"/>
            <a:ext cx="6597493" cy="3525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03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EBA8332-A045-4E5F-A9D2-7DBEB09257D9}"/>
              </a:ext>
            </a:extLst>
          </p:cNvPr>
          <p:cNvSpPr txBox="1"/>
          <p:nvPr/>
        </p:nvSpPr>
        <p:spPr>
          <a:xfrm>
            <a:off x="495299" y="379419"/>
            <a:ext cx="7324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Darstellung der Fläche als relative Häufigkeit</a:t>
            </a:r>
            <a:endParaRPr lang="de-AT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73C3B51-1EE1-4CD5-829E-64672AEC6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69313"/>
              </p:ext>
            </p:extLst>
          </p:nvPr>
        </p:nvGraphicFramePr>
        <p:xfrm>
          <a:off x="621028" y="922945"/>
          <a:ext cx="4751071" cy="22965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6372">
                  <a:extLst>
                    <a:ext uri="{9D8B030D-6E8A-4147-A177-3AD203B41FA5}">
                      <a16:colId xmlns:a16="http://schemas.microsoft.com/office/drawing/2014/main" val="279527469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774686886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66966076"/>
                    </a:ext>
                  </a:extLst>
                </a:gridCol>
              </a:tblGrid>
              <a:tr h="689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Zeitdauer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Absolute HF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HF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929740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[5;20)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8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326365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[20;30)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7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417365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[30;45)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7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4871599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[45;80)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4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65354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19B1422-61F2-4787-A7C6-356C3BF3461A}"/>
                  </a:ext>
                </a:extLst>
              </p:cNvPr>
              <p:cNvSpPr txBox="1"/>
              <p:nvPr/>
            </p:nvSpPr>
            <p:spPr>
              <a:xfrm>
                <a:off x="7524749" y="311999"/>
                <a:ext cx="4533899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𝑅𝑒𝑐h𝑡𝑒𝑐𝑘𝑠h</m:t>
                      </m:r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A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h𝑒</m:t>
                      </m:r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𝑅𝑒𝑙𝑎𝑡𝑖𝑣𝑒</m:t>
                          </m:r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𝑢𝑓𝑖𝑔𝑘𝑒𝑖𝑡</m:t>
                          </m:r>
                        </m:num>
                        <m:den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𝑅𝑒𝑐h𝑡𝑒𝑐𝑘𝑠𝑏𝑟𝑒𝑖𝑡𝑒</m:t>
                          </m:r>
                        </m:den>
                      </m:f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19B1422-61F2-4787-A7C6-356C3BF3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49" y="311999"/>
                <a:ext cx="4533899" cy="6776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DE79FBC2-CFA5-48CF-BE5C-AC6EA91A13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3" b="50196"/>
          <a:stretch/>
        </p:blipFill>
        <p:spPr bwMode="auto">
          <a:xfrm>
            <a:off x="1853087" y="3429000"/>
            <a:ext cx="8485825" cy="3298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07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EBA8332-A045-4E5F-A9D2-7DBEB09257D9}"/>
              </a:ext>
            </a:extLst>
          </p:cNvPr>
          <p:cNvSpPr txBox="1"/>
          <p:nvPr/>
        </p:nvSpPr>
        <p:spPr>
          <a:xfrm>
            <a:off x="495299" y="379419"/>
            <a:ext cx="7324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Darstellung der Fläche als prozentuelle Häufigkeit</a:t>
            </a:r>
            <a:endParaRPr lang="de-AT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73C3B51-1EE1-4CD5-829E-64672AEC6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66407"/>
              </p:ext>
            </p:extLst>
          </p:nvPr>
        </p:nvGraphicFramePr>
        <p:xfrm>
          <a:off x="621028" y="922945"/>
          <a:ext cx="4751071" cy="22965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6372">
                  <a:extLst>
                    <a:ext uri="{9D8B030D-6E8A-4147-A177-3AD203B41FA5}">
                      <a16:colId xmlns:a16="http://schemas.microsoft.com/office/drawing/2014/main" val="279527469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774686886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66966076"/>
                    </a:ext>
                  </a:extLst>
                </a:gridCol>
              </a:tblGrid>
              <a:tr h="689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Zeitdauer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Absolute HF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Prozentuelle HF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929740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[5;20)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8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326365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[20;30)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7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417365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[30;45)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7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4871599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>
                          <a:effectLst/>
                        </a:rPr>
                        <a:t>[45;80)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</a:rPr>
                        <a:t>4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de-A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65354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19B1422-61F2-4787-A7C6-356C3BF3461A}"/>
                  </a:ext>
                </a:extLst>
              </p:cNvPr>
              <p:cNvSpPr txBox="1"/>
              <p:nvPr/>
            </p:nvSpPr>
            <p:spPr>
              <a:xfrm>
                <a:off x="6715125" y="311999"/>
                <a:ext cx="5343523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𝑅𝑒𝑐h𝑡𝑒𝑐𝑘𝑠h</m:t>
                      </m:r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A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h𝑒</m:t>
                      </m:r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𝑃𝑟𝑜𝑧𝑒𝑛𝑡𝑢𝑒𝑙𝑙𝑒</m:t>
                          </m:r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𝑢𝑓𝑖𝑔𝑘𝑒𝑖𝑡</m:t>
                          </m:r>
                        </m:num>
                        <m:den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𝑅𝑒𝑐h𝑡𝑒𝑐𝑘𝑠𝑏𝑟𝑒𝑖𝑡𝑒</m:t>
                          </m:r>
                        </m:den>
                      </m:f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19B1422-61F2-4787-A7C6-356C3BF3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5" y="311999"/>
                <a:ext cx="5343523" cy="6776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A4704FA1-B9DD-4AE6-9C48-B0B124870F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3" b="49648"/>
          <a:stretch/>
        </p:blipFill>
        <p:spPr bwMode="auto">
          <a:xfrm>
            <a:off x="2869882" y="3495675"/>
            <a:ext cx="7690485" cy="3193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46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668D6E4-5CA2-4CB8-AF6E-EBABE62506C0}"/>
              </a:ext>
            </a:extLst>
          </p:cNvPr>
          <p:cNvSpPr txBox="1"/>
          <p:nvPr/>
        </p:nvSpPr>
        <p:spPr>
          <a:xfrm>
            <a:off x="454714" y="392316"/>
            <a:ext cx="112237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Bsp. 1)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nachstehende Histogramm veranschaulicht die Dauer des Anreiseweges von 31 befragten Schülerinnen und Schülern. Die Fläche eines Rechtecks gibt die Anzahl der SchülerInnen – kurz </a:t>
            </a:r>
            <a:r>
              <a:rPr lang="de-A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(=absolute HF) an, deren Anreiseweg in diesem Intervallbereich liegt.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F56E68-3734-4AC8-BE4F-16F49DDC6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86" b="41330"/>
          <a:stretch/>
        </p:blipFill>
        <p:spPr bwMode="auto">
          <a:xfrm>
            <a:off x="3164274" y="1457326"/>
            <a:ext cx="6120826" cy="2863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630A9D7-8CED-4B99-99B0-8C079AEB9972}"/>
                  </a:ext>
                </a:extLst>
              </p:cNvPr>
              <p:cNvSpPr txBox="1"/>
              <p:nvPr/>
            </p:nvSpPr>
            <p:spPr>
              <a:xfrm>
                <a:off x="454714" y="4565321"/>
                <a:ext cx="6096000" cy="2292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Font typeface="+mj-lt"/>
                  <a:buAutoNum type="alphaLcPeriod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welche Klassen wurde das Histogramm eingeteilt?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Font typeface="+mj-lt"/>
                  <a:buAutoNum type="alphaLcPeriod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Font typeface="+mj-lt"/>
                  <a:buAutoNum type="alphaLcPeriod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Von wie vielen Schülerinnen und Schülern liegt die Anreisedauer im Intervall (i) </a:t>
                </a:r>
                <a14:m>
                  <m:oMath xmlns:m="http://schemas.openxmlformats.org/officeDocument/2006/math">
                    <m:r>
                      <a:rPr lang="de-AT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[5;10)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bzw. (ii) </a:t>
                </a:r>
                <a14:m>
                  <m:oMath xmlns:m="http://schemas.openxmlformats.org/officeDocument/2006/math">
                    <m:r>
                      <a:rPr lang="de-AT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[10;15)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Font typeface="+mj-lt"/>
                  <a:buAutoNum type="alphaLcPeriod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600"/>
                  </a:spcAft>
                  <a:buFont typeface="+mj-lt"/>
                  <a:buAutoNum type="alphaLcPeriod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630A9D7-8CED-4B99-99B0-8C079AEB9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4" y="4565321"/>
                <a:ext cx="6096000" cy="2292679"/>
              </a:xfrm>
              <a:prstGeom prst="rect">
                <a:avLst/>
              </a:prstGeom>
              <a:blipFill>
                <a:blip r:embed="rId3"/>
                <a:stretch>
                  <a:fillRect l="-900" t="-5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92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F56E68-3734-4AC8-BE4F-16F49DDC6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86" b="41330"/>
          <a:stretch/>
        </p:blipFill>
        <p:spPr bwMode="auto">
          <a:xfrm>
            <a:off x="2923601" y="361950"/>
            <a:ext cx="6344798" cy="2968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A726433-928B-4EA4-A675-DC7ECFB06BFD}"/>
              </a:ext>
            </a:extLst>
          </p:cNvPr>
          <p:cNvSpPr txBox="1"/>
          <p:nvPr/>
        </p:nvSpPr>
        <p:spPr>
          <a:xfrm>
            <a:off x="361950" y="3429000"/>
            <a:ext cx="6600826" cy="261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lphaLcPeriod" startAt="3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Berechne die </a:t>
            </a:r>
            <a:r>
              <a:rPr lang="de-A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Rechteckshöhe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dritten und vierten Klasse.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lphaLcPeriod" startAt="3"/>
            </a:pP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lphaLcPeriod" startAt="3"/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lphaLcPeriod" startAt="3"/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lphaLcPeriod" startAt="3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 die relative und prozentuelle Häufigkeit der Schülerinnen und Schüler an, die für den Anreiseweg mindestens 10, aber weniger als 15 Minuten benötigen.</a:t>
            </a:r>
          </a:p>
        </p:txBody>
      </p:sp>
    </p:spTree>
    <p:extLst>
      <p:ext uri="{BB962C8B-B14F-4D97-AF65-F5344CB8AC3E}">
        <p14:creationId xmlns:p14="http://schemas.microsoft.com/office/powerpoint/2010/main" val="19455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BEE8899-70B0-4D16-8334-BDD4283178C5}"/>
                  </a:ext>
                </a:extLst>
              </p:cNvPr>
              <p:cNvSpPr txBox="1"/>
              <p:nvPr/>
            </p:nvSpPr>
            <p:spPr>
              <a:xfrm>
                <a:off x="685799" y="318900"/>
                <a:ext cx="10982325" cy="5855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 2)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Das Histogramm veranschaulicht die Weitsprung-Weite von Schülerinnen und Schülern der fünften Schulstufe bei einem Wettkampf. 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Fläche eines Rechtecks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gibt die </a:t>
                </a: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Anzahl der Kinder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an, deren Sprungweite in diesem Bereich liegt.</a:t>
                </a: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Höhe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von Klasse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220;280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:0,11</m:t>
                    </m:r>
                    <m:acc>
                      <m:accPr>
                        <m:chr m:val="̇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welche Klassen wurde das Histogramm eingeteilt. 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Was bedeuten die Werte eines Intervalls im Kontext?</a:t>
                </a: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Berechne die Anzahl der Kinder der jeweiligen Klassen.</a:t>
                </a: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eriod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Wie viele Kinder haben am Wettkampf teilgenommen?</a:t>
                </a: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BEE8899-70B0-4D16-8334-BDD428317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18900"/>
                <a:ext cx="10982325" cy="5855642"/>
              </a:xfrm>
              <a:prstGeom prst="rect">
                <a:avLst/>
              </a:prstGeom>
              <a:blipFill>
                <a:blip r:embed="rId2"/>
                <a:stretch>
                  <a:fillRect l="-444" t="-41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B7401F13-66FE-42CB-B337-9CE28605C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4" b="10529"/>
          <a:stretch/>
        </p:blipFill>
        <p:spPr bwMode="auto">
          <a:xfrm>
            <a:off x="7435059" y="1368194"/>
            <a:ext cx="4436265" cy="5170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05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616</Words>
  <Application>Microsoft Office PowerPoint</Application>
  <PresentationFormat>Breitbild</PresentationFormat>
  <Paragraphs>116</Paragraphs>
  <Slides>12</Slides>
  <Notes>7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Calibri</vt:lpstr>
      <vt:lpstr>Cambria Math</vt:lpstr>
      <vt:lpstr>Georgia</vt:lpstr>
      <vt:lpstr>Trebuchet MS</vt:lpstr>
      <vt:lpstr>Wingdings</vt:lpstr>
      <vt:lpstr>Holzart</vt:lpstr>
      <vt:lpstr>Histogramm - Beispiele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Lukas Tegischer</cp:lastModifiedBy>
  <cp:revision>111</cp:revision>
  <dcterms:created xsi:type="dcterms:W3CDTF">2020-04-09T06:13:57Z</dcterms:created>
  <dcterms:modified xsi:type="dcterms:W3CDTF">2022-04-18T21:09:29Z</dcterms:modified>
</cp:coreProperties>
</file>