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98" r:id="rId3"/>
    <p:sldId id="324" r:id="rId4"/>
    <p:sldId id="305" r:id="rId5"/>
    <p:sldId id="307" r:id="rId6"/>
    <p:sldId id="303" r:id="rId7"/>
    <p:sldId id="308" r:id="rId8"/>
    <p:sldId id="326" r:id="rId9"/>
    <p:sldId id="325" r:id="rId10"/>
    <p:sldId id="332" r:id="rId11"/>
    <p:sldId id="333" r:id="rId12"/>
    <p:sldId id="334" r:id="rId13"/>
    <p:sldId id="336" r:id="rId14"/>
    <p:sldId id="327" r:id="rId15"/>
    <p:sldId id="33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0T08:19:29.956" v="1004" actId="107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">
        <pc:chgData name="Tegischer Lukas" userId="f78daebb-0565-485c-bd0e-1cd035e796ff" providerId="ADAL" clId="{1BD77E5D-AD63-42E5-92C4-823CC3F66884}" dt="2021-03-10T08:19:29.956" v="1004" actId="107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E69DF514-67DA-4741-96C4-15DD06B37319}"/>
    <pc:docChg chg="custSel delSld modSld">
      <pc:chgData name="Tegischer Lukas" userId="f78daebb-0565-485c-bd0e-1cd035e796ff" providerId="ADAL" clId="{E69DF514-67DA-4741-96C4-15DD06B37319}" dt="2022-11-04T11:13:50.072" v="15" actId="47"/>
      <pc:docMkLst>
        <pc:docMk/>
      </pc:docMkLst>
      <pc:sldChg chg="delSp mod">
        <pc:chgData name="Tegischer Lukas" userId="f78daebb-0565-485c-bd0e-1cd035e796ff" providerId="ADAL" clId="{E69DF514-67DA-4741-96C4-15DD06B37319}" dt="2022-11-04T11:13:36.380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E69DF514-67DA-4741-96C4-15DD06B37319}" dt="2022-11-04T11:13:36.380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E69DF514-67DA-4741-96C4-15DD06B37319}" dt="2022-11-04T11:13:50.072" v="15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E69DF514-67DA-4741-96C4-15DD06B37319}" dt="2022-11-04T11:13:37.245" v="1" actId="478"/>
        <pc:sldMkLst>
          <pc:docMk/>
          <pc:sldMk cId="3315933259" sldId="298"/>
        </pc:sldMkLst>
        <pc:picChg chg="del">
          <ac:chgData name="Tegischer Lukas" userId="f78daebb-0565-485c-bd0e-1cd035e796ff" providerId="ADAL" clId="{E69DF514-67DA-4741-96C4-15DD06B37319}" dt="2022-11-04T11:13:37.245" v="1" actId="478"/>
          <ac:picMkLst>
            <pc:docMk/>
            <pc:sldMk cId="3315933259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40.486" v="5" actId="478"/>
        <pc:sldMkLst>
          <pc:docMk/>
          <pc:sldMk cId="4179965883" sldId="303"/>
        </pc:sldMkLst>
        <pc:picChg chg="del">
          <ac:chgData name="Tegischer Lukas" userId="f78daebb-0565-485c-bd0e-1cd035e796ff" providerId="ADAL" clId="{E69DF514-67DA-4741-96C4-15DD06B37319}" dt="2022-11-04T11:13:40.486" v="5" actId="478"/>
          <ac:picMkLst>
            <pc:docMk/>
            <pc:sldMk cId="4179965883" sldId="30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39.280" v="3" actId="478"/>
        <pc:sldMkLst>
          <pc:docMk/>
          <pc:sldMk cId="3500513179" sldId="305"/>
        </pc:sldMkLst>
        <pc:picChg chg="del">
          <ac:chgData name="Tegischer Lukas" userId="f78daebb-0565-485c-bd0e-1cd035e796ff" providerId="ADAL" clId="{E69DF514-67DA-4741-96C4-15DD06B37319}" dt="2022-11-04T11:13:39.280" v="3" actId="478"/>
          <ac:picMkLst>
            <pc:docMk/>
            <pc:sldMk cId="3500513179" sldId="30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39.901" v="4" actId="478"/>
        <pc:sldMkLst>
          <pc:docMk/>
          <pc:sldMk cId="739968757" sldId="307"/>
        </pc:sldMkLst>
        <pc:picChg chg="del">
          <ac:chgData name="Tegischer Lukas" userId="f78daebb-0565-485c-bd0e-1cd035e796ff" providerId="ADAL" clId="{E69DF514-67DA-4741-96C4-15DD06B37319}" dt="2022-11-04T11:13:39.901" v="4" actId="478"/>
          <ac:picMkLst>
            <pc:docMk/>
            <pc:sldMk cId="739968757" sldId="3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41.773" v="6" actId="478"/>
        <pc:sldMkLst>
          <pc:docMk/>
          <pc:sldMk cId="2425085960" sldId="308"/>
        </pc:sldMkLst>
        <pc:picChg chg="del">
          <ac:chgData name="Tegischer Lukas" userId="f78daebb-0565-485c-bd0e-1cd035e796ff" providerId="ADAL" clId="{E69DF514-67DA-4741-96C4-15DD06B37319}" dt="2022-11-04T11:13:41.773" v="6" actId="478"/>
          <ac:picMkLst>
            <pc:docMk/>
            <pc:sldMk cId="2425085960" sldId="30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38.639" v="2" actId="478"/>
        <pc:sldMkLst>
          <pc:docMk/>
          <pc:sldMk cId="2929411346" sldId="324"/>
        </pc:sldMkLst>
        <pc:picChg chg="del">
          <ac:chgData name="Tegischer Lukas" userId="f78daebb-0565-485c-bd0e-1cd035e796ff" providerId="ADAL" clId="{E69DF514-67DA-4741-96C4-15DD06B37319}" dt="2022-11-04T11:13:38.639" v="2" actId="478"/>
          <ac:picMkLst>
            <pc:docMk/>
            <pc:sldMk cId="2929411346" sldId="32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43.727" v="8" actId="478"/>
        <pc:sldMkLst>
          <pc:docMk/>
          <pc:sldMk cId="723336897" sldId="325"/>
        </pc:sldMkLst>
        <pc:picChg chg="del">
          <ac:chgData name="Tegischer Lukas" userId="f78daebb-0565-485c-bd0e-1cd035e796ff" providerId="ADAL" clId="{E69DF514-67DA-4741-96C4-15DD06B37319}" dt="2022-11-04T11:13:43.727" v="8" actId="478"/>
          <ac:picMkLst>
            <pc:docMk/>
            <pc:sldMk cId="723336897" sldId="32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42.728" v="7" actId="478"/>
        <pc:sldMkLst>
          <pc:docMk/>
          <pc:sldMk cId="1366671694" sldId="326"/>
        </pc:sldMkLst>
        <pc:picChg chg="del">
          <ac:chgData name="Tegischer Lukas" userId="f78daebb-0565-485c-bd0e-1cd035e796ff" providerId="ADAL" clId="{E69DF514-67DA-4741-96C4-15DD06B37319}" dt="2022-11-04T11:13:42.728" v="7" actId="478"/>
          <ac:picMkLst>
            <pc:docMk/>
            <pc:sldMk cId="1366671694" sldId="32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47.680" v="13" actId="478"/>
        <pc:sldMkLst>
          <pc:docMk/>
          <pc:sldMk cId="2766520531" sldId="327"/>
        </pc:sldMkLst>
        <pc:picChg chg="del">
          <ac:chgData name="Tegischer Lukas" userId="f78daebb-0565-485c-bd0e-1cd035e796ff" providerId="ADAL" clId="{E69DF514-67DA-4741-96C4-15DD06B37319}" dt="2022-11-04T11:13:47.680" v="13" actId="478"/>
          <ac:picMkLst>
            <pc:docMk/>
            <pc:sldMk cId="2766520531" sldId="32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44.647" v="9" actId="478"/>
        <pc:sldMkLst>
          <pc:docMk/>
          <pc:sldMk cId="1494238650" sldId="332"/>
        </pc:sldMkLst>
        <pc:picChg chg="del">
          <ac:chgData name="Tegischer Lukas" userId="f78daebb-0565-485c-bd0e-1cd035e796ff" providerId="ADAL" clId="{E69DF514-67DA-4741-96C4-15DD06B37319}" dt="2022-11-04T11:13:44.647" v="9" actId="478"/>
          <ac:picMkLst>
            <pc:docMk/>
            <pc:sldMk cId="1494238650" sldId="33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45.416" v="10" actId="478"/>
        <pc:sldMkLst>
          <pc:docMk/>
          <pc:sldMk cId="2805686290" sldId="333"/>
        </pc:sldMkLst>
        <pc:picChg chg="del">
          <ac:chgData name="Tegischer Lukas" userId="f78daebb-0565-485c-bd0e-1cd035e796ff" providerId="ADAL" clId="{E69DF514-67DA-4741-96C4-15DD06B37319}" dt="2022-11-04T11:13:45.416" v="10" actId="478"/>
          <ac:picMkLst>
            <pc:docMk/>
            <pc:sldMk cId="2805686290" sldId="33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46.157" v="11" actId="478"/>
        <pc:sldMkLst>
          <pc:docMk/>
          <pc:sldMk cId="2445263068" sldId="334"/>
        </pc:sldMkLst>
        <pc:picChg chg="del">
          <ac:chgData name="Tegischer Lukas" userId="f78daebb-0565-485c-bd0e-1cd035e796ff" providerId="ADAL" clId="{E69DF514-67DA-4741-96C4-15DD06B37319}" dt="2022-11-04T11:13:46.157" v="11" actId="478"/>
          <ac:picMkLst>
            <pc:docMk/>
            <pc:sldMk cId="2445263068" sldId="33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48.684" v="14" actId="478"/>
        <pc:sldMkLst>
          <pc:docMk/>
          <pc:sldMk cId="1331050706" sldId="335"/>
        </pc:sldMkLst>
        <pc:picChg chg="del">
          <ac:chgData name="Tegischer Lukas" userId="f78daebb-0565-485c-bd0e-1cd035e796ff" providerId="ADAL" clId="{E69DF514-67DA-4741-96C4-15DD06B37319}" dt="2022-11-04T11:13:48.684" v="14" actId="478"/>
          <ac:picMkLst>
            <pc:docMk/>
            <pc:sldMk cId="1331050706" sldId="33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69DF514-67DA-4741-96C4-15DD06B37319}" dt="2022-11-04T11:13:46.898" v="12" actId="478"/>
        <pc:sldMkLst>
          <pc:docMk/>
          <pc:sldMk cId="1981799981" sldId="336"/>
        </pc:sldMkLst>
        <pc:picChg chg="del">
          <ac:chgData name="Tegischer Lukas" userId="f78daebb-0565-485c-bd0e-1cd035e796ff" providerId="ADAL" clId="{E69DF514-67DA-4741-96C4-15DD06B37319}" dt="2022-11-04T11:13:46.898" v="12" actId="478"/>
          <ac:picMkLst>
            <pc:docMk/>
            <pc:sldMk cId="1981799981" sldId="336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F901632F-A6E5-4A2B-AACE-F0D3FB940757}"/>
    <pc:docChg chg="undo custSel addSld delSld modSld sldOrd">
      <pc:chgData name="Tegischer Lukas" userId="f78daebb-0565-485c-bd0e-1cd035e796ff" providerId="ADAL" clId="{F901632F-A6E5-4A2B-AACE-F0D3FB940757}" dt="2021-03-10T10:02:36.734" v="582" actId="20577"/>
      <pc:docMkLst>
        <pc:docMk/>
      </pc:docMkLst>
      <pc:sldChg chg="modSp mod">
        <pc:chgData name="Tegischer Lukas" userId="f78daebb-0565-485c-bd0e-1cd035e796ff" providerId="ADAL" clId="{F901632F-A6E5-4A2B-AACE-F0D3FB940757}" dt="2021-03-10T09:45:30.671" v="30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901632F-A6E5-4A2B-AACE-F0D3FB940757}" dt="2021-03-10T09:45:30.671" v="30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Sp modSp del mod delAnim">
        <pc:chgData name="Tegischer Lukas" userId="f78daebb-0565-485c-bd0e-1cd035e796ff" providerId="ADAL" clId="{F901632F-A6E5-4A2B-AACE-F0D3FB940757}" dt="2021-03-10T08:24:38.175" v="121" actId="47"/>
        <pc:sldMkLst>
          <pc:docMk/>
          <pc:sldMk cId="442268101" sldId="295"/>
        </pc:sldMkLst>
        <pc:spChg chg="mod">
          <ac:chgData name="Tegischer Lukas" userId="f78daebb-0565-485c-bd0e-1cd035e796ff" providerId="ADAL" clId="{F901632F-A6E5-4A2B-AACE-F0D3FB940757}" dt="2021-03-10T08:23:52.282" v="118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8:23:53.854" v="119" actId="478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F901632F-A6E5-4A2B-AACE-F0D3FB940757}" dt="2021-03-10T08:23:55.588" v="120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modSp add mod">
        <pc:chgData name="Tegischer Lukas" userId="f78daebb-0565-485c-bd0e-1cd035e796ff" providerId="ADAL" clId="{F901632F-A6E5-4A2B-AACE-F0D3FB940757}" dt="2021-03-10T08:24:44.070" v="126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F901632F-A6E5-4A2B-AACE-F0D3FB940757}" dt="2021-03-10T08:24:44.070" v="126" actId="20577"/>
          <ac:spMkLst>
            <pc:docMk/>
            <pc:sldMk cId="3315933259" sldId="298"/>
            <ac:spMk id="2" creationId="{00000000-0000-0000-0000-000000000000}"/>
          </ac:spMkLst>
        </pc:spChg>
      </pc:sldChg>
      <pc:sldChg chg="modSp add mod">
        <pc:chgData name="Tegischer Lukas" userId="f78daebb-0565-485c-bd0e-1cd035e796ff" providerId="ADAL" clId="{F901632F-A6E5-4A2B-AACE-F0D3FB940757}" dt="2021-03-10T08:25:13.283" v="135" actId="20577"/>
        <pc:sldMkLst>
          <pc:docMk/>
          <pc:sldMk cId="1502020708" sldId="300"/>
        </pc:sldMkLst>
        <pc:spChg chg="mod">
          <ac:chgData name="Tegischer Lukas" userId="f78daebb-0565-485c-bd0e-1cd035e796ff" providerId="ADAL" clId="{F901632F-A6E5-4A2B-AACE-F0D3FB940757}" dt="2021-03-10T08:25:13.283" v="135" actId="20577"/>
          <ac:spMkLst>
            <pc:docMk/>
            <pc:sldMk cId="1502020708" sldId="300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4179965883" sldId="303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3500513179" sldId="305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739968757" sldId="307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2425085960" sldId="30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954121800" sldId="315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152790701" sldId="316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047625321" sldId="317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600575517" sldId="322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358788559" sldId="323"/>
        </pc:sldMkLst>
      </pc:sldChg>
      <pc:sldChg chg="add del">
        <pc:chgData name="Tegischer Lukas" userId="f78daebb-0565-485c-bd0e-1cd035e796ff" providerId="ADAL" clId="{F901632F-A6E5-4A2B-AACE-F0D3FB940757}" dt="2021-03-10T08:25:46.290" v="137"/>
        <pc:sldMkLst>
          <pc:docMk/>
          <pc:sldMk cId="2201265112" sldId="324"/>
        </pc:sldMkLst>
      </pc:sldChg>
      <pc:sldChg chg="add">
        <pc:chgData name="Tegischer Lukas" userId="f78daebb-0565-485c-bd0e-1cd035e796ff" providerId="ADAL" clId="{F901632F-A6E5-4A2B-AACE-F0D3FB940757}" dt="2021-03-10T08:25:54.893" v="138"/>
        <pc:sldMkLst>
          <pc:docMk/>
          <pc:sldMk cId="2929411346" sldId="324"/>
        </pc:sldMkLst>
      </pc:sldChg>
      <pc:sldChg chg="addSp delSp modSp add mod delAnim modAnim">
        <pc:chgData name="Tegischer Lukas" userId="f78daebb-0565-485c-bd0e-1cd035e796ff" providerId="ADAL" clId="{F901632F-A6E5-4A2B-AACE-F0D3FB940757}" dt="2021-03-10T09:48:52.169" v="382"/>
        <pc:sldMkLst>
          <pc:docMk/>
          <pc:sldMk cId="723336897" sldId="325"/>
        </pc:sldMkLst>
        <pc:spChg chg="mod">
          <ac:chgData name="Tegischer Lukas" userId="f78daebb-0565-485c-bd0e-1cd035e796ff" providerId="ADAL" clId="{F901632F-A6E5-4A2B-AACE-F0D3FB940757}" dt="2021-03-10T08:28:48.568" v="234" actId="20577"/>
          <ac:spMkLst>
            <pc:docMk/>
            <pc:sldMk cId="723336897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F901632F-A6E5-4A2B-AACE-F0D3FB940757}" dt="2021-03-10T09:46:37.649" v="315" actId="6549"/>
          <ac:spMkLst>
            <pc:docMk/>
            <pc:sldMk cId="723336897" sldId="325"/>
            <ac:spMk id="4" creationId="{080B465F-CD11-4525-B0B5-D815250A9FDF}"/>
          </ac:spMkLst>
        </pc:spChg>
        <pc:spChg chg="add mod">
          <ac:chgData name="Tegischer Lukas" userId="f78daebb-0565-485c-bd0e-1cd035e796ff" providerId="ADAL" clId="{F901632F-A6E5-4A2B-AACE-F0D3FB940757}" dt="2021-03-10T09:47:55.647" v="335" actId="1076"/>
          <ac:spMkLst>
            <pc:docMk/>
            <pc:sldMk cId="723336897" sldId="325"/>
            <ac:spMk id="5" creationId="{1B78FCA0-A1E5-4EAD-9954-FC89349B5183}"/>
          </ac:spMkLst>
        </pc:spChg>
        <pc:spChg chg="add mod">
          <ac:chgData name="Tegischer Lukas" userId="f78daebb-0565-485c-bd0e-1cd035e796ff" providerId="ADAL" clId="{F901632F-A6E5-4A2B-AACE-F0D3FB940757}" dt="2021-03-10T09:47:58.242" v="336" actId="1076"/>
          <ac:spMkLst>
            <pc:docMk/>
            <pc:sldMk cId="723336897" sldId="325"/>
            <ac:spMk id="6" creationId="{79417F46-B613-4202-AF2E-7335B4C1824B}"/>
          </ac:spMkLst>
        </pc:spChg>
        <pc:spChg chg="add mod">
          <ac:chgData name="Tegischer Lukas" userId="f78daebb-0565-485c-bd0e-1cd035e796ff" providerId="ADAL" clId="{F901632F-A6E5-4A2B-AACE-F0D3FB940757}" dt="2021-03-10T09:48:33.401" v="365" actId="1076"/>
          <ac:spMkLst>
            <pc:docMk/>
            <pc:sldMk cId="723336897" sldId="325"/>
            <ac:spMk id="7" creationId="{24FD810B-E21B-454D-A6C0-1DA2A812D5DC}"/>
          </ac:spMkLst>
        </pc:spChg>
        <pc:spChg chg="add mod">
          <ac:chgData name="Tegischer Lukas" userId="f78daebb-0565-485c-bd0e-1cd035e796ff" providerId="ADAL" clId="{F901632F-A6E5-4A2B-AACE-F0D3FB940757}" dt="2021-03-10T09:48:44.021" v="375" actId="20577"/>
          <ac:spMkLst>
            <pc:docMk/>
            <pc:sldMk cId="723336897" sldId="325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48:47.899" v="381" actId="20577"/>
          <ac:spMkLst>
            <pc:docMk/>
            <pc:sldMk cId="723336897" sldId="325"/>
            <ac:spMk id="18" creationId="{F8828CD2-3148-470E-9D52-7466096CA49F}"/>
          </ac:spMkLst>
        </pc:spChg>
        <pc:graphicFrameChg chg="del">
          <ac:chgData name="Tegischer Lukas" userId="f78daebb-0565-485c-bd0e-1cd035e796ff" providerId="ADAL" clId="{F901632F-A6E5-4A2B-AACE-F0D3FB940757}" dt="2021-03-10T08:28:51.024" v="235" actId="478"/>
          <ac:graphicFrameMkLst>
            <pc:docMk/>
            <pc:sldMk cId="723336897" sldId="325"/>
            <ac:graphicFrameMk id="3" creationId="{EF3DFDEA-78B5-4B86-BE40-34DB2E2B5E05}"/>
          </ac:graphicFrameMkLst>
        </pc:graphicFrameChg>
        <pc:picChg chg="add mod">
          <ac:chgData name="Tegischer Lukas" userId="f78daebb-0565-485c-bd0e-1cd035e796ff" providerId="ADAL" clId="{F901632F-A6E5-4A2B-AACE-F0D3FB940757}" dt="2021-03-10T09:48:15.930" v="340" actId="1076"/>
          <ac:picMkLst>
            <pc:docMk/>
            <pc:sldMk cId="723336897" sldId="325"/>
            <ac:picMk id="12" creationId="{DBC488CE-B56A-44D2-A3E6-EEC1587478CC}"/>
          </ac:picMkLst>
        </pc:picChg>
        <pc:picChg chg="del">
          <ac:chgData name="Tegischer Lukas" userId="f78daebb-0565-485c-bd0e-1cd035e796ff" providerId="ADAL" clId="{F901632F-A6E5-4A2B-AACE-F0D3FB940757}" dt="2021-03-10T08:28:53.762" v="239" actId="478"/>
          <ac:picMkLst>
            <pc:docMk/>
            <pc:sldMk cId="723336897" sldId="325"/>
            <ac:picMk id="16" creationId="{27DEFA01-E66E-4A46-B88A-5476DBFE6801}"/>
          </ac:picMkLst>
        </pc:picChg>
        <pc:picChg chg="del">
          <ac:chgData name="Tegischer Lukas" userId="f78daebb-0565-485c-bd0e-1cd035e796ff" providerId="ADAL" clId="{F901632F-A6E5-4A2B-AACE-F0D3FB940757}" dt="2021-03-10T08:28:52.856" v="238" actId="478"/>
          <ac:picMkLst>
            <pc:docMk/>
            <pc:sldMk cId="723336897" sldId="325"/>
            <ac:picMk id="17" creationId="{B3B3E528-3B46-43D0-BF0C-8A91E8216BF0}"/>
          </ac:picMkLst>
        </pc:picChg>
        <pc:picChg chg="del">
          <ac:chgData name="Tegischer Lukas" userId="f78daebb-0565-485c-bd0e-1cd035e796ff" providerId="ADAL" clId="{F901632F-A6E5-4A2B-AACE-F0D3FB940757}" dt="2021-03-10T08:28:52.599" v="237" actId="478"/>
          <ac:picMkLst>
            <pc:docMk/>
            <pc:sldMk cId="723336897" sldId="325"/>
            <ac:picMk id="19" creationId="{6F7937CD-46CC-42B4-B61E-CF7AB23D8B12}"/>
          </ac:picMkLst>
        </pc:picChg>
        <pc:picChg chg="del">
          <ac:chgData name="Tegischer Lukas" userId="f78daebb-0565-485c-bd0e-1cd035e796ff" providerId="ADAL" clId="{F901632F-A6E5-4A2B-AACE-F0D3FB940757}" dt="2021-03-10T08:28:51.309" v="236" actId="478"/>
          <ac:picMkLst>
            <pc:docMk/>
            <pc:sldMk cId="723336897" sldId="325"/>
            <ac:picMk id="21" creationId="{03AAD9C7-7F74-4342-96A9-41BEA8338E89}"/>
          </ac:picMkLst>
        </pc:picChg>
      </pc:sldChg>
      <pc:sldChg chg="delSp modSp add mod ord">
        <pc:chgData name="Tegischer Lukas" userId="f78daebb-0565-485c-bd0e-1cd035e796ff" providerId="ADAL" clId="{F901632F-A6E5-4A2B-AACE-F0D3FB940757}" dt="2021-03-10T09:46:31.907" v="313"/>
        <pc:sldMkLst>
          <pc:docMk/>
          <pc:sldMk cId="1366671694" sldId="326"/>
        </pc:sldMkLst>
        <pc:spChg chg="mod">
          <ac:chgData name="Tegischer Lukas" userId="f78daebb-0565-485c-bd0e-1cd035e796ff" providerId="ADAL" clId="{F901632F-A6E5-4A2B-AACE-F0D3FB940757}" dt="2021-03-10T09:46:25.962" v="309" actId="1076"/>
          <ac:spMkLst>
            <pc:docMk/>
            <pc:sldMk cId="1366671694" sldId="326"/>
            <ac:spMk id="2" creationId="{00000000-0000-0000-0000-000000000000}"/>
          </ac:spMkLst>
        </pc:spChg>
        <pc:spChg chg="mod">
          <ac:chgData name="Tegischer Lukas" userId="f78daebb-0565-485c-bd0e-1cd035e796ff" providerId="ADAL" clId="{F901632F-A6E5-4A2B-AACE-F0D3FB940757}" dt="2021-03-10T09:46:28.730" v="311" actId="6549"/>
          <ac:spMkLst>
            <pc:docMk/>
            <pc:sldMk cId="1366671694" sldId="326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6:10.021" v="303" actId="478"/>
          <ac:spMkLst>
            <pc:docMk/>
            <pc:sldMk cId="1366671694" sldId="326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6:11.179" v="304" actId="478"/>
          <ac:spMkLst>
            <pc:docMk/>
            <pc:sldMk cId="1366671694" sldId="326"/>
            <ac:spMk id="6" creationId="{79417F46-B613-4202-AF2E-7335B4C1824B}"/>
          </ac:spMkLst>
        </pc:spChg>
        <pc:picChg chg="del">
          <ac:chgData name="Tegischer Lukas" userId="f78daebb-0565-485c-bd0e-1cd035e796ff" providerId="ADAL" clId="{F901632F-A6E5-4A2B-AACE-F0D3FB940757}" dt="2021-03-10T09:46:13.033" v="305" actId="478"/>
          <ac:picMkLst>
            <pc:docMk/>
            <pc:sldMk cId="1366671694" sldId="326"/>
            <ac:picMk id="12" creationId="{DBC488CE-B56A-44D2-A3E6-EEC1587478CC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0:40.693" v="430"/>
        <pc:sldMkLst>
          <pc:docMk/>
          <pc:sldMk cId="2766520531" sldId="327"/>
        </pc:sldMkLst>
        <pc:spChg chg="add mod">
          <ac:chgData name="Tegischer Lukas" userId="f78daebb-0565-485c-bd0e-1cd035e796ff" providerId="ADAL" clId="{F901632F-A6E5-4A2B-AACE-F0D3FB940757}" dt="2021-03-10T09:49:36.137" v="397" actId="1076"/>
          <ac:spMkLst>
            <pc:docMk/>
            <pc:sldMk cId="2766520531" sldId="327"/>
            <ac:spMk id="3" creationId="{22736811-DBF3-4494-B89F-304BE20E5DEA}"/>
          </ac:spMkLst>
        </pc:spChg>
        <pc:spChg chg="del">
          <ac:chgData name="Tegischer Lukas" userId="f78daebb-0565-485c-bd0e-1cd035e796ff" providerId="ADAL" clId="{F901632F-A6E5-4A2B-AACE-F0D3FB940757}" dt="2021-03-10T09:49:00.725" v="384" actId="478"/>
          <ac:spMkLst>
            <pc:docMk/>
            <pc:sldMk cId="2766520531" sldId="327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9:01.402" v="385" actId="478"/>
          <ac:spMkLst>
            <pc:docMk/>
            <pc:sldMk cId="2766520531" sldId="327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9:02.640" v="386" actId="478"/>
          <ac:spMkLst>
            <pc:docMk/>
            <pc:sldMk cId="2766520531" sldId="327"/>
            <ac:spMk id="6" creationId="{79417F46-B613-4202-AF2E-7335B4C1824B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7" creationId="{24FD810B-E21B-454D-A6C0-1DA2A812D5DC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50:14.614" v="411" actId="20577"/>
          <ac:spMkLst>
            <pc:docMk/>
            <pc:sldMk cId="2766520531" sldId="327"/>
            <ac:spMk id="16" creationId="{CE2CFC65-EC6F-46CE-9851-BFC56C9750E1}"/>
          </ac:spMkLst>
        </pc:spChg>
        <pc:spChg chg="add mod">
          <ac:chgData name="Tegischer Lukas" userId="f78daebb-0565-485c-bd0e-1cd035e796ff" providerId="ADAL" clId="{F901632F-A6E5-4A2B-AACE-F0D3FB940757}" dt="2021-03-10T09:50:19.293" v="417" actId="20577"/>
          <ac:spMkLst>
            <pc:docMk/>
            <pc:sldMk cId="2766520531" sldId="327"/>
            <ac:spMk id="17" creationId="{48D7AC06-9567-41CD-853A-FC9053A66D96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8" creationId="{F8828CD2-3148-470E-9D52-7466096CA49F}"/>
          </ac:spMkLst>
        </pc:spChg>
        <pc:spChg chg="add mod">
          <ac:chgData name="Tegischer Lukas" userId="f78daebb-0565-485c-bd0e-1cd035e796ff" providerId="ADAL" clId="{F901632F-A6E5-4A2B-AACE-F0D3FB940757}" dt="2021-03-10T09:50:23.928" v="423" actId="20577"/>
          <ac:spMkLst>
            <pc:docMk/>
            <pc:sldMk cId="2766520531" sldId="327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49:03.570" v="387" actId="478"/>
          <ac:picMkLst>
            <pc:docMk/>
            <pc:sldMk cId="2766520531" sldId="327"/>
            <ac:picMk id="12" creationId="{DBC488CE-B56A-44D2-A3E6-EEC1587478CC}"/>
          </ac:picMkLst>
        </pc:picChg>
        <pc:picChg chg="add mod">
          <ac:chgData name="Tegischer Lukas" userId="f78daebb-0565-485c-bd0e-1cd035e796ff" providerId="ADAL" clId="{F901632F-A6E5-4A2B-AACE-F0D3FB940757}" dt="2021-03-10T09:50:27.249" v="424" actId="1076"/>
          <ac:picMkLst>
            <pc:docMk/>
            <pc:sldMk cId="2766520531" sldId="327"/>
            <ac:picMk id="13" creationId="{808F4584-F230-4A67-92E0-259BF59DA207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2:32.499" v="481" actId="1076"/>
        <pc:sldMkLst>
          <pc:docMk/>
          <pc:sldMk cId="685787368" sldId="328"/>
        </pc:sldMkLst>
        <pc:spChg chg="del">
          <ac:chgData name="Tegischer Lukas" userId="f78daebb-0565-485c-bd0e-1cd035e796ff" providerId="ADAL" clId="{F901632F-A6E5-4A2B-AACE-F0D3FB940757}" dt="2021-03-10T09:50:54.081" v="437" actId="478"/>
          <ac:spMkLst>
            <pc:docMk/>
            <pc:sldMk cId="685787368" sldId="328"/>
            <ac:spMk id="3" creationId="{22736811-DBF3-4494-B89F-304BE20E5DEA}"/>
          </ac:spMkLst>
        </pc:spChg>
        <pc:spChg chg="add del mod">
          <ac:chgData name="Tegischer Lukas" userId="f78daebb-0565-485c-bd0e-1cd035e796ff" providerId="ADAL" clId="{F901632F-A6E5-4A2B-AACE-F0D3FB940757}" dt="2021-03-10T09:51:38.345" v="455" actId="478"/>
          <ac:spMkLst>
            <pc:docMk/>
            <pc:sldMk cId="685787368" sldId="328"/>
            <ac:spMk id="4" creationId="{703D138C-1906-4F76-91EF-0B6585E4A1D6}"/>
          </ac:spMkLst>
        </pc:spChg>
        <pc:spChg chg="add mod">
          <ac:chgData name="Tegischer Lukas" userId="f78daebb-0565-485c-bd0e-1cd035e796ff" providerId="ADAL" clId="{F901632F-A6E5-4A2B-AACE-F0D3FB940757}" dt="2021-03-10T09:52:32.499" v="481" actId="1076"/>
          <ac:spMkLst>
            <pc:docMk/>
            <pc:sldMk cId="685787368" sldId="328"/>
            <ac:spMk id="5" creationId="{87A20410-5583-4D9D-A533-F59D9DF82357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1" creationId="{62629D0F-1D31-4ADC-881A-5C4254B2141E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2" creationId="{0B980F19-C1D3-4C72-9BBC-56ECD2F9DE7B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5" creationId="{124D9B5D-0B16-4ABC-874E-784CF2ABE489}"/>
          </ac:spMkLst>
        </pc:spChg>
        <pc:spChg chg="del">
          <ac:chgData name="Tegischer Lukas" userId="f78daebb-0565-485c-bd0e-1cd035e796ff" providerId="ADAL" clId="{F901632F-A6E5-4A2B-AACE-F0D3FB940757}" dt="2021-03-10T09:50:49.703" v="433" actId="478"/>
          <ac:spMkLst>
            <pc:docMk/>
            <pc:sldMk cId="685787368" sldId="328"/>
            <ac:spMk id="16" creationId="{CE2CFC65-EC6F-46CE-9851-BFC56C9750E1}"/>
          </ac:spMkLst>
        </pc:spChg>
        <pc:spChg chg="del mod">
          <ac:chgData name="Tegischer Lukas" userId="f78daebb-0565-485c-bd0e-1cd035e796ff" providerId="ADAL" clId="{F901632F-A6E5-4A2B-AACE-F0D3FB940757}" dt="2021-03-10T09:50:51.446" v="435" actId="478"/>
          <ac:spMkLst>
            <pc:docMk/>
            <pc:sldMk cId="685787368" sldId="328"/>
            <ac:spMk id="17" creationId="{48D7AC06-9567-41CD-853A-FC9053A66D96}"/>
          </ac:spMkLst>
        </pc:spChg>
        <pc:spChg chg="del mod">
          <ac:chgData name="Tegischer Lukas" userId="f78daebb-0565-485c-bd0e-1cd035e796ff" providerId="ADAL" clId="{F901632F-A6E5-4A2B-AACE-F0D3FB940757}" dt="2021-03-10T09:50:55.299" v="438" actId="478"/>
          <ac:spMkLst>
            <pc:docMk/>
            <pc:sldMk cId="685787368" sldId="328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50:49.017" v="432" actId="478"/>
          <ac:picMkLst>
            <pc:docMk/>
            <pc:sldMk cId="685787368" sldId="328"/>
            <ac:picMk id="13" creationId="{808F4584-F230-4A67-92E0-259BF59DA207}"/>
          </ac:picMkLst>
        </pc:picChg>
      </pc:sldChg>
      <pc:sldChg chg="addSp delSp modSp add mod delAnim">
        <pc:chgData name="Tegischer Lukas" userId="f78daebb-0565-485c-bd0e-1cd035e796ff" providerId="ADAL" clId="{F901632F-A6E5-4A2B-AACE-F0D3FB940757}" dt="2021-03-10T09:54:26.755" v="504" actId="1076"/>
        <pc:sldMkLst>
          <pc:docMk/>
          <pc:sldMk cId="2060703222" sldId="329"/>
        </pc:sldMkLst>
        <pc:spChg chg="mod">
          <ac:chgData name="Tegischer Lukas" userId="f78daebb-0565-485c-bd0e-1cd035e796ff" providerId="ADAL" clId="{F901632F-A6E5-4A2B-AACE-F0D3FB940757}" dt="2021-03-10T09:54:23.634" v="503" actId="1076"/>
          <ac:spMkLst>
            <pc:docMk/>
            <pc:sldMk cId="2060703222" sldId="329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9:52:38.803" v="483" actId="478"/>
          <ac:spMkLst>
            <pc:docMk/>
            <pc:sldMk cId="2060703222" sldId="329"/>
            <ac:spMk id="5" creationId="{87A20410-5583-4D9D-A533-F59D9DF82357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1" creationId="{62629D0F-1D31-4ADC-881A-5C4254B2141E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2" creationId="{0B980F19-C1D3-4C72-9BBC-56ECD2F9DE7B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5" creationId="{124D9B5D-0B16-4ABC-874E-784CF2ABE489}"/>
          </ac:spMkLst>
        </pc:spChg>
        <pc:graphicFrameChg chg="add mod modGraphic">
          <ac:chgData name="Tegischer Lukas" userId="f78daebb-0565-485c-bd0e-1cd035e796ff" providerId="ADAL" clId="{F901632F-A6E5-4A2B-AACE-F0D3FB940757}" dt="2021-03-10T09:54:26.755" v="504" actId="1076"/>
          <ac:graphicFrameMkLst>
            <pc:docMk/>
            <pc:sldMk cId="2060703222" sldId="329"/>
            <ac:graphicFrameMk id="3" creationId="{D74A2DBD-3636-4EE8-87C8-D57A3E3D7BC9}"/>
          </ac:graphicFrameMkLst>
        </pc:graphicFrameChg>
      </pc:sldChg>
      <pc:sldChg chg="addSp delSp modSp new mod">
        <pc:chgData name="Tegischer Lukas" userId="f78daebb-0565-485c-bd0e-1cd035e796ff" providerId="ADAL" clId="{F901632F-A6E5-4A2B-AACE-F0D3FB940757}" dt="2021-03-10T10:00:03.853" v="581" actId="20577"/>
        <pc:sldMkLst>
          <pc:docMk/>
          <pc:sldMk cId="2742950305" sldId="330"/>
        </pc:sldMkLst>
        <pc:spChg chg="del">
          <ac:chgData name="Tegischer Lukas" userId="f78daebb-0565-485c-bd0e-1cd035e796ff" providerId="ADAL" clId="{F901632F-A6E5-4A2B-AACE-F0D3FB940757}" dt="2021-03-10T09:55:06.617" v="506" actId="478"/>
          <ac:spMkLst>
            <pc:docMk/>
            <pc:sldMk cId="2742950305" sldId="330"/>
            <ac:spMk id="2" creationId="{54DE75D5-E40D-4BC2-B5CC-79DA1F8FCFCC}"/>
          </ac:spMkLst>
        </pc:spChg>
        <pc:spChg chg="del">
          <ac:chgData name="Tegischer Lukas" userId="f78daebb-0565-485c-bd0e-1cd035e796ff" providerId="ADAL" clId="{F901632F-A6E5-4A2B-AACE-F0D3FB940757}" dt="2021-03-10T09:55:07.348" v="507" actId="478"/>
          <ac:spMkLst>
            <pc:docMk/>
            <pc:sldMk cId="2742950305" sldId="330"/>
            <ac:spMk id="3" creationId="{9EA9716D-985E-43D6-8EBF-1A4552E43907}"/>
          </ac:spMkLst>
        </pc:spChg>
        <pc:spChg chg="add mod">
          <ac:chgData name="Tegischer Lukas" userId="f78daebb-0565-485c-bd0e-1cd035e796ff" providerId="ADAL" clId="{F901632F-A6E5-4A2B-AACE-F0D3FB940757}" dt="2021-03-10T10:00:03.853" v="581" actId="20577"/>
          <ac:spMkLst>
            <pc:docMk/>
            <pc:sldMk cId="2742950305" sldId="330"/>
            <ac:spMk id="4" creationId="{0F25A2F3-03AF-4E92-90DD-A971F3D4D149}"/>
          </ac:spMkLst>
        </pc:spChg>
        <pc:spChg chg="add mod">
          <ac:chgData name="Tegischer Lukas" userId="f78daebb-0565-485c-bd0e-1cd035e796ff" providerId="ADAL" clId="{F901632F-A6E5-4A2B-AACE-F0D3FB940757}" dt="2021-03-10T09:58:09.289" v="529" actId="1076"/>
          <ac:spMkLst>
            <pc:docMk/>
            <pc:sldMk cId="2742950305" sldId="330"/>
            <ac:spMk id="5" creationId="{9EFF9A2D-14FF-478B-8A92-E9A2017861BF}"/>
          </ac:spMkLst>
        </pc:spChg>
        <pc:spChg chg="add del mod">
          <ac:chgData name="Tegischer Lukas" userId="f78daebb-0565-485c-bd0e-1cd035e796ff" providerId="ADAL" clId="{F901632F-A6E5-4A2B-AACE-F0D3FB940757}" dt="2021-03-10T09:57:48.224" v="524"/>
          <ac:spMkLst>
            <pc:docMk/>
            <pc:sldMk cId="2742950305" sldId="330"/>
            <ac:spMk id="6" creationId="{FFA90CFE-192F-4688-8DED-D3A85BBB2898}"/>
          </ac:spMkLst>
        </pc:spChg>
        <pc:picChg chg="add mod">
          <ac:chgData name="Tegischer Lukas" userId="f78daebb-0565-485c-bd0e-1cd035e796ff" providerId="ADAL" clId="{F901632F-A6E5-4A2B-AACE-F0D3FB940757}" dt="2021-03-10T09:58:05.233" v="528" actId="1076"/>
          <ac:picMkLst>
            <pc:docMk/>
            <pc:sldMk cId="2742950305" sldId="330"/>
            <ac:picMk id="7" creationId="{3F8ABDEB-990B-4E7D-898B-9199A1B92567}"/>
          </ac:picMkLst>
        </pc:picChg>
        <pc:cxnChg chg="add del">
          <ac:chgData name="Tegischer Lukas" userId="f78daebb-0565-485c-bd0e-1cd035e796ff" providerId="ADAL" clId="{F901632F-A6E5-4A2B-AACE-F0D3FB940757}" dt="2021-03-10T09:58:50.389" v="532" actId="478"/>
          <ac:cxnSpMkLst>
            <pc:docMk/>
            <pc:sldMk cId="2742950305" sldId="330"/>
            <ac:cxnSpMk id="9" creationId="{A6FF85AB-2413-4752-BF03-DEBF2BF0A656}"/>
          </ac:cxnSpMkLst>
        </pc:cxnChg>
      </pc:sldChg>
      <pc:sldChg chg="modSp add">
        <pc:chgData name="Tegischer Lukas" userId="f78daebb-0565-485c-bd0e-1cd035e796ff" providerId="ADAL" clId="{F901632F-A6E5-4A2B-AACE-F0D3FB940757}" dt="2021-03-10T10:02:36.734" v="582" actId="20577"/>
        <pc:sldMkLst>
          <pc:docMk/>
          <pc:sldMk cId="1606331548" sldId="331"/>
        </pc:sldMkLst>
        <pc:spChg chg="mod">
          <ac:chgData name="Tegischer Lukas" userId="f78daebb-0565-485c-bd0e-1cd035e796ff" providerId="ADAL" clId="{F901632F-A6E5-4A2B-AACE-F0D3FB940757}" dt="2021-03-10T10:02:36.734" v="582" actId="20577"/>
          <ac:spMkLst>
            <pc:docMk/>
            <pc:sldMk cId="1606331548" sldId="331"/>
            <ac:spMk id="4" creationId="{0F25A2F3-03AF-4E92-90DD-A971F3D4D149}"/>
          </ac:spMkLst>
        </pc:spChg>
        <pc:spChg chg="mod">
          <ac:chgData name="Tegischer Lukas" userId="f78daebb-0565-485c-bd0e-1cd035e796ff" providerId="ADAL" clId="{F901632F-A6E5-4A2B-AACE-F0D3FB940757}" dt="2021-03-10T09:59:38.873" v="567" actId="20577"/>
          <ac:spMkLst>
            <pc:docMk/>
            <pc:sldMk cId="1606331548" sldId="331"/>
            <ac:spMk id="5" creationId="{9EFF9A2D-14FF-478B-8A92-E9A2017861BF}"/>
          </ac:spMkLst>
        </pc:sp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9330B01-B03D-42AB-8836-1C3D1FAB99EE}"/>
    <pc:docChg chg="undo redo custSel addSld delSld modSld sldOrd">
      <pc:chgData name="Tegischer Lukas" userId="f78daebb-0565-485c-bd0e-1cd035e796ff" providerId="ADAL" clId="{19330B01-B03D-42AB-8836-1C3D1FAB99EE}" dt="2021-04-01T19:39:42.699" v="536" actId="478"/>
      <pc:docMkLst>
        <pc:docMk/>
      </pc:docMkLst>
      <pc:sldChg chg="modSp mod">
        <pc:chgData name="Tegischer Lukas" userId="f78daebb-0565-485c-bd0e-1cd035e796ff" providerId="ADAL" clId="{19330B01-B03D-42AB-8836-1C3D1FAB99EE}" dt="2021-03-10T10:04:25.672" v="7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9330B01-B03D-42AB-8836-1C3D1FAB99EE}" dt="2021-03-10T10:04:25.672" v="7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19330B01-B03D-42AB-8836-1C3D1FAB99EE}" dt="2021-03-11T20:46:50.595" v="517"/>
        <pc:sldMkLst>
          <pc:docMk/>
          <pc:sldMk cId="3932101437" sldId="291"/>
        </pc:sldMkLst>
      </pc:sldChg>
      <pc:sldChg chg="delSp mod modTransition delAnim">
        <pc:chgData name="Tegischer Lukas" userId="f78daebb-0565-485c-bd0e-1cd035e796ff" providerId="ADAL" clId="{19330B01-B03D-42AB-8836-1C3D1FAB99EE}" dt="2021-04-01T19:30:30.524" v="518" actId="478"/>
        <pc:sldMkLst>
          <pc:docMk/>
          <pc:sldMk cId="3315933259" sldId="298"/>
        </pc:sldMkLst>
        <pc:spChg chg="del">
          <ac:chgData name="Tegischer Lukas" userId="f78daebb-0565-485c-bd0e-1cd035e796ff" providerId="ADAL" clId="{19330B01-B03D-42AB-8836-1C3D1FAB99EE}" dt="2021-04-01T19:30:30.524" v="518" actId="478"/>
          <ac:spMkLst>
            <pc:docMk/>
            <pc:sldMk cId="3315933259" sldId="298"/>
            <ac:spMk id="11" creationId="{0430FEE3-C3E1-433D-A345-8C7DA0CD54F8}"/>
          </ac:spMkLst>
        </pc:spChg>
      </pc:sldChg>
      <pc:sldChg chg="del">
        <pc:chgData name="Tegischer Lukas" userId="f78daebb-0565-485c-bd0e-1cd035e796ff" providerId="ADAL" clId="{19330B01-B03D-42AB-8836-1C3D1FAB99EE}" dt="2021-03-11T07:06:07.439" v="72" actId="47"/>
        <pc:sldMkLst>
          <pc:docMk/>
          <pc:sldMk cId="1502020708" sldId="300"/>
        </pc:sldMkLst>
      </pc:sldChg>
      <pc:sldChg chg="delSp modSp mod delAnim">
        <pc:chgData name="Tegischer Lukas" userId="f78daebb-0565-485c-bd0e-1cd035e796ff" providerId="ADAL" clId="{19330B01-B03D-42AB-8836-1C3D1FAB99EE}" dt="2021-03-11T07:07:08.861" v="88" actId="1076"/>
        <pc:sldMkLst>
          <pc:docMk/>
          <pc:sldMk cId="4179965883" sldId="303"/>
        </pc:sldMkLst>
        <pc:spChg chg="mod">
          <ac:chgData name="Tegischer Lukas" userId="f78daebb-0565-485c-bd0e-1cd035e796ff" providerId="ADAL" clId="{19330B01-B03D-42AB-8836-1C3D1FAB99EE}" dt="2021-03-11T07:07:08.861" v="88" actId="1076"/>
          <ac:spMkLst>
            <pc:docMk/>
            <pc:sldMk cId="4179965883" sldId="303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7:06.422" v="86" actId="478"/>
          <ac:spMkLst>
            <pc:docMk/>
            <pc:sldMk cId="4179965883" sldId="303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7:07.122" v="87" actId="478"/>
          <ac:spMkLst>
            <pc:docMk/>
            <pc:sldMk cId="4179965883" sldId="303"/>
            <ac:spMk id="15" creationId="{DAAEA7E4-F575-46AC-9782-45A96D7201BF}"/>
          </ac:spMkLst>
        </pc:spChg>
      </pc:sldChg>
      <pc:sldChg chg="delSp modSp add del mod delAnim">
        <pc:chgData name="Tegischer Lukas" userId="f78daebb-0565-485c-bd0e-1cd035e796ff" providerId="ADAL" clId="{19330B01-B03D-42AB-8836-1C3D1FAB99EE}" dt="2021-03-11T07:06:55.446" v="82" actId="1076"/>
        <pc:sldMkLst>
          <pc:docMk/>
          <pc:sldMk cId="3500513179" sldId="305"/>
        </pc:sldMkLst>
        <pc:spChg chg="mod">
          <ac:chgData name="Tegischer Lukas" userId="f78daebb-0565-485c-bd0e-1cd035e796ff" providerId="ADAL" clId="{19330B01-B03D-42AB-8836-1C3D1FAB99EE}" dt="2021-03-11T07:06:55.446" v="82" actId="1076"/>
          <ac:spMkLst>
            <pc:docMk/>
            <pc:sldMk cId="3500513179" sldId="305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50.415" v="80" actId="478"/>
          <ac:spMkLst>
            <pc:docMk/>
            <pc:sldMk cId="3500513179" sldId="305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51.942" v="81" actId="478"/>
          <ac:spMkLst>
            <pc:docMk/>
            <pc:sldMk cId="3500513179" sldId="305"/>
            <ac:spMk id="15" creationId="{DAAEA7E4-F575-46AC-9782-45A96D7201BF}"/>
          </ac:spMkLst>
        </pc:spChg>
      </pc:sldChg>
      <pc:sldChg chg="delSp modSp mod delAnim">
        <pc:chgData name="Tegischer Lukas" userId="f78daebb-0565-485c-bd0e-1cd035e796ff" providerId="ADAL" clId="{19330B01-B03D-42AB-8836-1C3D1FAB99EE}" dt="2021-03-11T07:07:03.510" v="85" actId="1076"/>
        <pc:sldMkLst>
          <pc:docMk/>
          <pc:sldMk cId="739968757" sldId="307"/>
        </pc:sldMkLst>
        <pc:spChg chg="mod">
          <ac:chgData name="Tegischer Lukas" userId="f78daebb-0565-485c-bd0e-1cd035e796ff" providerId="ADAL" clId="{19330B01-B03D-42AB-8836-1C3D1FAB99EE}" dt="2021-03-11T07:07:03.510" v="85" actId="1076"/>
          <ac:spMkLst>
            <pc:docMk/>
            <pc:sldMk cId="739968757" sldId="307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58.313" v="83" actId="478"/>
          <ac:spMkLst>
            <pc:docMk/>
            <pc:sldMk cId="739968757" sldId="307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59.442" v="84" actId="478"/>
          <ac:spMkLst>
            <pc:docMk/>
            <pc:sldMk cId="739968757" sldId="307"/>
            <ac:spMk id="15" creationId="{DAAEA7E4-F575-46AC-9782-45A96D7201BF}"/>
          </ac:spMkLst>
        </pc:spChg>
      </pc:sldChg>
      <pc:sldChg chg="modSp mod">
        <pc:chgData name="Tegischer Lukas" userId="f78daebb-0565-485c-bd0e-1cd035e796ff" providerId="ADAL" clId="{19330B01-B03D-42AB-8836-1C3D1FAB99EE}" dt="2021-03-11T07:31:34.141" v="515" actId="2062"/>
        <pc:sldMkLst>
          <pc:docMk/>
          <pc:sldMk cId="2425085960" sldId="308"/>
        </pc:sldMkLst>
        <pc:spChg chg="mod">
          <ac:chgData name="Tegischer Lukas" userId="f78daebb-0565-485c-bd0e-1cd035e796ff" providerId="ADAL" clId="{19330B01-B03D-42AB-8836-1C3D1FAB99EE}" dt="2021-03-11T07:23:39.493" v="457" actId="6549"/>
          <ac:spMkLst>
            <pc:docMk/>
            <pc:sldMk cId="2425085960" sldId="308"/>
            <ac:spMk id="2" creationId="{00000000-0000-0000-0000-000000000000}"/>
          </ac:spMkLst>
        </pc:spChg>
        <pc:graphicFrameChg chg="mod modGraphic">
          <ac:chgData name="Tegischer Lukas" userId="f78daebb-0565-485c-bd0e-1cd035e796ff" providerId="ADAL" clId="{19330B01-B03D-42AB-8836-1C3D1FAB99EE}" dt="2021-03-11T07:31:34.141" v="515" actId="2062"/>
          <ac:graphicFrameMkLst>
            <pc:docMk/>
            <pc:sldMk cId="2425085960" sldId="308"/>
            <ac:graphicFrameMk id="3" creationId="{EF3DFDEA-78B5-4B86-BE40-34DB2E2B5E05}"/>
          </ac:graphicFrameMkLst>
        </pc:graphicFrameChg>
      </pc:sldChg>
      <pc:sldChg chg="delSp modSp add del mod delAnim">
        <pc:chgData name="Tegischer Lukas" userId="f78daebb-0565-485c-bd0e-1cd035e796ff" providerId="ADAL" clId="{19330B01-B03D-42AB-8836-1C3D1FAB99EE}" dt="2021-03-11T07:06:47.109" v="79" actId="1076"/>
        <pc:sldMkLst>
          <pc:docMk/>
          <pc:sldMk cId="2929411346" sldId="324"/>
        </pc:sldMkLst>
        <pc:spChg chg="mod">
          <ac:chgData name="Tegischer Lukas" userId="f78daebb-0565-485c-bd0e-1cd035e796ff" providerId="ADAL" clId="{19330B01-B03D-42AB-8836-1C3D1FAB99EE}" dt="2021-03-11T07:06:47.109" v="79" actId="1076"/>
          <ac:spMkLst>
            <pc:docMk/>
            <pc:sldMk cId="2929411346" sldId="324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39.124" v="77" actId="478"/>
          <ac:spMkLst>
            <pc:docMk/>
            <pc:sldMk cId="2929411346" sldId="324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40.070" v="78" actId="478"/>
          <ac:spMkLst>
            <pc:docMk/>
            <pc:sldMk cId="2929411346" sldId="324"/>
            <ac:spMk id="15" creationId="{DAAEA7E4-F575-46AC-9782-45A96D7201BF}"/>
          </ac:spMkLst>
        </pc:spChg>
      </pc:sldChg>
      <pc:sldChg chg="addSp delSp modSp mod delAnim modAnim">
        <pc:chgData name="Tegischer Lukas" userId="f78daebb-0565-485c-bd0e-1cd035e796ff" providerId="ADAL" clId="{19330B01-B03D-42AB-8836-1C3D1FAB99EE}" dt="2021-03-11T07:12:16.386" v="251"/>
        <pc:sldMkLst>
          <pc:docMk/>
          <pc:sldMk cId="723336897" sldId="325"/>
        </pc:sldMkLst>
        <pc:spChg chg="mod">
          <ac:chgData name="Tegischer Lukas" userId="f78daebb-0565-485c-bd0e-1cd035e796ff" providerId="ADAL" clId="{19330B01-B03D-42AB-8836-1C3D1FAB99EE}" dt="2021-03-11T07:08:48.823" v="204"/>
          <ac:spMkLst>
            <pc:docMk/>
            <pc:sldMk cId="723336897" sldId="32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19330B01-B03D-42AB-8836-1C3D1FAB99EE}" dt="2021-03-11T07:10:34.631" v="216"/>
          <ac:spMkLst>
            <pc:docMk/>
            <pc:sldMk cId="723336897" sldId="325"/>
            <ac:spMk id="3" creationId="{E771D99D-D192-4A21-856F-4264FCA5CD7D}"/>
          </ac:spMkLst>
        </pc:spChg>
        <pc:spChg chg="del">
          <ac:chgData name="Tegischer Lukas" userId="f78daebb-0565-485c-bd0e-1cd035e796ff" providerId="ADAL" clId="{19330B01-B03D-42AB-8836-1C3D1FAB99EE}" dt="2021-03-11T07:08:51.276" v="205" actId="478"/>
          <ac:spMkLst>
            <pc:docMk/>
            <pc:sldMk cId="723336897" sldId="325"/>
            <ac:spMk id="4" creationId="{080B465F-CD11-4525-B0B5-D815250A9FDF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5" creationId="{1B78FCA0-A1E5-4EAD-9954-FC89349B5183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6" creationId="{79417F46-B613-4202-AF2E-7335B4C1824B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7" creationId="{24FD810B-E21B-454D-A6C0-1DA2A812D5DC}"/>
          </ac:spMkLst>
        </pc:spChg>
        <pc:spChg chg="add del">
          <ac:chgData name="Tegischer Lukas" userId="f78daebb-0565-485c-bd0e-1cd035e796ff" providerId="ADAL" clId="{19330B01-B03D-42AB-8836-1C3D1FAB99EE}" dt="2021-03-11T07:10:34.631" v="216"/>
          <ac:spMkLst>
            <pc:docMk/>
            <pc:sldMk cId="723336897" sldId="325"/>
            <ac:spMk id="8" creationId="{6A3719BB-4BFE-4D92-9188-521CCACE6175}"/>
          </ac:spMkLst>
        </pc:spChg>
        <pc:spChg chg="add mod">
          <ac:chgData name="Tegischer Lukas" userId="f78daebb-0565-485c-bd0e-1cd035e796ff" providerId="ADAL" clId="{19330B01-B03D-42AB-8836-1C3D1FAB99EE}" dt="2021-03-11T07:11:54.958" v="248" actId="1076"/>
          <ac:spMkLst>
            <pc:docMk/>
            <pc:sldMk cId="723336897" sldId="325"/>
            <ac:spMk id="9" creationId="{3B4B444A-84FF-49C0-8BFD-BBE199B4360B}"/>
          </ac:spMkLst>
        </pc:spChg>
        <pc:spChg chg="add mod">
          <ac:chgData name="Tegischer Lukas" userId="f78daebb-0565-485c-bd0e-1cd035e796ff" providerId="ADAL" clId="{19330B01-B03D-42AB-8836-1C3D1FAB99EE}" dt="2021-03-11T07:11:49.737" v="247" actId="1076"/>
          <ac:spMkLst>
            <pc:docMk/>
            <pc:sldMk cId="723336897" sldId="325"/>
            <ac:spMk id="10" creationId="{2A9B683E-8143-4BB6-80FA-2A854BBF7224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15" creationId="{D93ED443-31DB-4EDD-A357-39A7319BCB81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18" creationId="{F8828CD2-3148-470E-9D52-7466096CA49F}"/>
          </ac:spMkLst>
        </pc:spChg>
        <pc:picChg chg="add mod">
          <ac:chgData name="Tegischer Lukas" userId="f78daebb-0565-485c-bd0e-1cd035e796ff" providerId="ADAL" clId="{19330B01-B03D-42AB-8836-1C3D1FAB99EE}" dt="2021-03-11T07:11:01.582" v="226" actId="1076"/>
          <ac:picMkLst>
            <pc:docMk/>
            <pc:sldMk cId="723336897" sldId="325"/>
            <ac:picMk id="11" creationId="{65ABFD32-3280-46ED-A706-53C33A5A14C1}"/>
          </ac:picMkLst>
        </pc:picChg>
        <pc:picChg chg="del">
          <ac:chgData name="Tegischer Lukas" userId="f78daebb-0565-485c-bd0e-1cd035e796ff" providerId="ADAL" clId="{19330B01-B03D-42AB-8836-1C3D1FAB99EE}" dt="2021-03-11T07:08:52.511" v="206" actId="478"/>
          <ac:picMkLst>
            <pc:docMk/>
            <pc:sldMk cId="723336897" sldId="325"/>
            <ac:picMk id="12" creationId="{DBC488CE-B56A-44D2-A3E6-EEC1587478CC}"/>
          </ac:picMkLst>
        </pc:picChg>
        <pc:picChg chg="add del">
          <ac:chgData name="Tegischer Lukas" userId="f78daebb-0565-485c-bd0e-1cd035e796ff" providerId="ADAL" clId="{19330B01-B03D-42AB-8836-1C3D1FAB99EE}" dt="2021-03-11T07:10:34.631" v="216"/>
          <ac:picMkLst>
            <pc:docMk/>
            <pc:sldMk cId="723336897" sldId="325"/>
            <ac:picMk id="2049" creationId="{7FF9DA19-BD0B-410C-A7A5-0C2528E55651}"/>
          </ac:picMkLst>
        </pc:picChg>
      </pc:sldChg>
      <pc:sldChg chg="delSp modSp mod">
        <pc:chgData name="Tegischer Lukas" userId="f78daebb-0565-485c-bd0e-1cd035e796ff" providerId="ADAL" clId="{19330B01-B03D-42AB-8836-1C3D1FAB99EE}" dt="2021-03-11T07:08:07.854" v="172" actId="1076"/>
        <pc:sldMkLst>
          <pc:docMk/>
          <pc:sldMk cId="1366671694" sldId="326"/>
        </pc:sldMkLst>
        <pc:spChg chg="mod">
          <ac:chgData name="Tegischer Lukas" userId="f78daebb-0565-485c-bd0e-1cd035e796ff" providerId="ADAL" clId="{19330B01-B03D-42AB-8836-1C3D1FAB99EE}" dt="2021-03-11T07:08:07.854" v="172" actId="1076"/>
          <ac:spMkLst>
            <pc:docMk/>
            <pc:sldMk cId="1366671694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19330B01-B03D-42AB-8836-1C3D1FAB99EE}" dt="2021-03-11T07:07:55.157" v="165" actId="478"/>
          <ac:spMkLst>
            <pc:docMk/>
            <pc:sldMk cId="1366671694" sldId="326"/>
            <ac:spMk id="4" creationId="{080B465F-CD11-4525-B0B5-D815250A9FDF}"/>
          </ac:spMkLst>
        </pc:spChg>
      </pc:sldChg>
      <pc:sldChg chg="addSp delSp modSp mod delAnim modAnim">
        <pc:chgData name="Tegischer Lukas" userId="f78daebb-0565-485c-bd0e-1cd035e796ff" providerId="ADAL" clId="{19330B01-B03D-42AB-8836-1C3D1FAB99EE}" dt="2021-04-01T19:39:42.699" v="536" actId="478"/>
        <pc:sldMkLst>
          <pc:docMk/>
          <pc:sldMk cId="2766520531" sldId="327"/>
        </pc:sldMkLst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2" creationId="{00000000-0000-0000-0000-000000000000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3" creationId="{22736811-DBF3-4494-B89F-304BE20E5DEA}"/>
          </ac:spMkLst>
        </pc:spChg>
        <pc:spChg chg="add mod">
          <ac:chgData name="Tegischer Lukas" userId="f78daebb-0565-485c-bd0e-1cd035e796ff" providerId="ADAL" clId="{19330B01-B03D-42AB-8836-1C3D1FAB99EE}" dt="2021-04-01T19:39:37.411" v="534" actId="20577"/>
          <ac:spMkLst>
            <pc:docMk/>
            <pc:sldMk cId="2766520531" sldId="327"/>
            <ac:spMk id="4" creationId="{D417571C-BCE9-40A6-B2AE-A41BB99F8C49}"/>
          </ac:spMkLst>
        </pc:spChg>
        <pc:spChg chg="add mod">
          <ac:chgData name="Tegischer Lukas" userId="f78daebb-0565-485c-bd0e-1cd035e796ff" providerId="ADAL" clId="{19330B01-B03D-42AB-8836-1C3D1FAB99EE}" dt="2021-03-11T07:18:16.557" v="323" actId="1076"/>
          <ac:spMkLst>
            <pc:docMk/>
            <pc:sldMk cId="2766520531" sldId="327"/>
            <ac:spMk id="6" creationId="{91BEA08B-16B3-4CEB-9BF4-E24C740A2B32}"/>
          </ac:spMkLst>
        </pc:spChg>
        <pc:spChg chg="add mod">
          <ac:chgData name="Tegischer Lukas" userId="f78daebb-0565-485c-bd0e-1cd035e796ff" providerId="ADAL" clId="{19330B01-B03D-42AB-8836-1C3D1FAB99EE}" dt="2021-03-11T07:18:30.829" v="328" actId="1076"/>
          <ac:spMkLst>
            <pc:docMk/>
            <pc:sldMk cId="2766520531" sldId="327"/>
            <ac:spMk id="7" creationId="{8F559550-02AA-4D4A-BC40-6655908E52C3}"/>
          </ac:spMkLst>
        </pc:spChg>
        <pc:spChg chg="add mod">
          <ac:chgData name="Tegischer Lukas" userId="f78daebb-0565-485c-bd0e-1cd035e796ff" providerId="ADAL" clId="{19330B01-B03D-42AB-8836-1C3D1FAB99EE}" dt="2021-03-11T07:18:37.150" v="330" actId="1076"/>
          <ac:spMkLst>
            <pc:docMk/>
            <pc:sldMk cId="2766520531" sldId="327"/>
            <ac:spMk id="8" creationId="{B53D7294-049F-42E5-8EB6-B6370E2B2534}"/>
          </ac:spMkLst>
        </pc:spChg>
        <pc:spChg chg="add mod">
          <ac:chgData name="Tegischer Lukas" userId="f78daebb-0565-485c-bd0e-1cd035e796ff" providerId="ADAL" clId="{19330B01-B03D-42AB-8836-1C3D1FAB99EE}" dt="2021-03-11T07:18:43.526" v="332" actId="1076"/>
          <ac:spMkLst>
            <pc:docMk/>
            <pc:sldMk cId="2766520531" sldId="327"/>
            <ac:spMk id="9" creationId="{22498A7A-D535-4ADB-B126-21368F3E728C}"/>
          </ac:spMkLst>
        </pc:spChg>
        <pc:spChg chg="add del mod">
          <ac:chgData name="Tegischer Lukas" userId="f78daebb-0565-485c-bd0e-1cd035e796ff" providerId="ADAL" clId="{19330B01-B03D-42AB-8836-1C3D1FAB99EE}" dt="2021-04-01T19:39:42.699" v="536" actId="478"/>
          <ac:spMkLst>
            <pc:docMk/>
            <pc:sldMk cId="2766520531" sldId="327"/>
            <ac:spMk id="10" creationId="{4EA0F9D5-E67E-4FCC-9017-52D80D308BFB}"/>
          </ac:spMkLst>
        </pc:spChg>
        <pc:spChg chg="add mod">
          <ac:chgData name="Tegischer Lukas" userId="f78daebb-0565-485c-bd0e-1cd035e796ff" providerId="ADAL" clId="{19330B01-B03D-42AB-8836-1C3D1FAB99EE}" dt="2021-03-11T07:19:36.163" v="371" actId="20577"/>
          <ac:spMkLst>
            <pc:docMk/>
            <pc:sldMk cId="2766520531" sldId="327"/>
            <ac:spMk id="11" creationId="{C3030FF1-0D32-47F6-9C3A-81BE6A0C898D}"/>
          </ac:spMkLst>
        </pc:spChg>
        <pc:spChg chg="add del mod">
          <ac:chgData name="Tegischer Lukas" userId="f78daebb-0565-485c-bd0e-1cd035e796ff" providerId="ADAL" clId="{19330B01-B03D-42AB-8836-1C3D1FAB99EE}" dt="2021-04-01T19:39:41.801" v="535" actId="478"/>
          <ac:spMkLst>
            <pc:docMk/>
            <pc:sldMk cId="2766520531" sldId="327"/>
            <ac:spMk id="12" creationId="{3AA9A3D0-A4CF-44F3-9077-10BF331D8EDA}"/>
          </ac:spMkLst>
        </pc:spChg>
        <pc:spChg chg="add mod">
          <ac:chgData name="Tegischer Lukas" userId="f78daebb-0565-485c-bd0e-1cd035e796ff" providerId="ADAL" clId="{19330B01-B03D-42AB-8836-1C3D1FAB99EE}" dt="2021-03-11T07:19:17.183" v="344" actId="1076"/>
          <ac:spMkLst>
            <pc:docMk/>
            <pc:sldMk cId="2766520531" sldId="327"/>
            <ac:spMk id="15" creationId="{17788EC1-8EB6-43BC-807C-9610C36DE49E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6" creationId="{CE2CFC65-EC6F-46CE-9851-BFC56C9750E1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7" creationId="{48D7AC06-9567-41CD-853A-FC9053A66D96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9" creationId="{5D18A2D5-A020-4CFC-8189-64E077E51910}"/>
          </ac:spMkLst>
        </pc:spChg>
        <pc:picChg chg="add mod modCrop">
          <ac:chgData name="Tegischer Lukas" userId="f78daebb-0565-485c-bd0e-1cd035e796ff" providerId="ADAL" clId="{19330B01-B03D-42AB-8836-1C3D1FAB99EE}" dt="2021-03-11T07:18:50.550" v="337" actId="1076"/>
          <ac:picMkLst>
            <pc:docMk/>
            <pc:sldMk cId="2766520531" sldId="327"/>
            <ac:picMk id="5" creationId="{E5A0D587-46F7-49AC-ADBE-E33D81BF5D07}"/>
          </ac:picMkLst>
        </pc:picChg>
        <pc:picChg chg="del">
          <ac:chgData name="Tegischer Lukas" userId="f78daebb-0565-485c-bd0e-1cd035e796ff" providerId="ADAL" clId="{19330B01-B03D-42AB-8836-1C3D1FAB99EE}" dt="2021-03-11T07:16:00.106" v="307" actId="478"/>
          <ac:picMkLst>
            <pc:docMk/>
            <pc:sldMk cId="2766520531" sldId="327"/>
            <ac:picMk id="13" creationId="{808F4584-F230-4A67-92E0-259BF59DA207}"/>
          </ac:picMkLst>
        </pc:picChg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685787368" sldId="328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2060703222" sldId="329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2742950305" sldId="330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1606331548" sldId="331"/>
        </pc:sldMkLst>
      </pc:sldChg>
      <pc:sldChg chg="addSp delSp modSp add mod delAnim modAnim">
        <pc:chgData name="Tegischer Lukas" userId="f78daebb-0565-485c-bd0e-1cd035e796ff" providerId="ADAL" clId="{19330B01-B03D-42AB-8836-1C3D1FAB99EE}" dt="2021-03-11T07:13:11.827" v="261"/>
        <pc:sldMkLst>
          <pc:docMk/>
          <pc:sldMk cId="1494238650" sldId="332"/>
        </pc:sldMkLst>
        <pc:spChg chg="add mod">
          <ac:chgData name="Tegischer Lukas" userId="f78daebb-0565-485c-bd0e-1cd035e796ff" providerId="ADAL" clId="{19330B01-B03D-42AB-8836-1C3D1FAB99EE}" dt="2021-03-11T07:12:56.254" v="259" actId="1076"/>
          <ac:spMkLst>
            <pc:docMk/>
            <pc:sldMk cId="1494238650" sldId="332"/>
            <ac:spMk id="3" creationId="{4D443583-B46C-4D56-BFF0-9C769AEEE0AE}"/>
          </ac:spMkLst>
        </pc:spChg>
        <pc:spChg chg="del">
          <ac:chgData name="Tegischer Lukas" userId="f78daebb-0565-485c-bd0e-1cd035e796ff" providerId="ADAL" clId="{19330B01-B03D-42AB-8836-1C3D1FAB99EE}" dt="2021-03-11T07:12:37.821" v="253" actId="478"/>
          <ac:spMkLst>
            <pc:docMk/>
            <pc:sldMk cId="1494238650" sldId="332"/>
            <ac:spMk id="9" creationId="{3B4B444A-84FF-49C0-8BFD-BBE199B4360B}"/>
          </ac:spMkLst>
        </pc:spChg>
        <pc:spChg chg="del">
          <ac:chgData name="Tegischer Lukas" userId="f78daebb-0565-485c-bd0e-1cd035e796ff" providerId="ADAL" clId="{19330B01-B03D-42AB-8836-1C3D1FAB99EE}" dt="2021-03-11T07:12:38.719" v="254" actId="478"/>
          <ac:spMkLst>
            <pc:docMk/>
            <pc:sldMk cId="1494238650" sldId="332"/>
            <ac:spMk id="10" creationId="{2A9B683E-8143-4BB6-80FA-2A854BBF7224}"/>
          </ac:spMkLst>
        </pc:spChg>
        <pc:picChg chg="mod">
          <ac:chgData name="Tegischer Lukas" userId="f78daebb-0565-485c-bd0e-1cd035e796ff" providerId="ADAL" clId="{19330B01-B03D-42AB-8836-1C3D1FAB99EE}" dt="2021-03-11T07:12:40.798" v="255" actId="1076"/>
          <ac:picMkLst>
            <pc:docMk/>
            <pc:sldMk cId="1494238650" sldId="332"/>
            <ac:picMk id="11" creationId="{65ABFD32-3280-46ED-A706-53C33A5A14C1}"/>
          </ac:picMkLst>
        </pc:picChg>
      </pc:sldChg>
      <pc:sldChg chg="addSp delSp modSp add mod delAnim modAnim">
        <pc:chgData name="Tegischer Lukas" userId="f78daebb-0565-485c-bd0e-1cd035e796ff" providerId="ADAL" clId="{19330B01-B03D-42AB-8836-1C3D1FAB99EE}" dt="2021-03-11T07:13:50.664" v="271"/>
        <pc:sldMkLst>
          <pc:docMk/>
          <pc:sldMk cId="2805686290" sldId="333"/>
        </pc:sldMkLst>
        <pc:spChg chg="del">
          <ac:chgData name="Tegischer Lukas" userId="f78daebb-0565-485c-bd0e-1cd035e796ff" providerId="ADAL" clId="{19330B01-B03D-42AB-8836-1C3D1FAB99EE}" dt="2021-03-11T07:13:20.151" v="263" actId="478"/>
          <ac:spMkLst>
            <pc:docMk/>
            <pc:sldMk cId="2805686290" sldId="333"/>
            <ac:spMk id="3" creationId="{4D443583-B46C-4D56-BFF0-9C769AEEE0AE}"/>
          </ac:spMkLst>
        </pc:spChg>
        <pc:spChg chg="add mod">
          <ac:chgData name="Tegischer Lukas" userId="f78daebb-0565-485c-bd0e-1cd035e796ff" providerId="ADAL" clId="{19330B01-B03D-42AB-8836-1C3D1FAB99EE}" dt="2021-03-11T07:13:40.022" v="269" actId="1076"/>
          <ac:spMkLst>
            <pc:docMk/>
            <pc:sldMk cId="2805686290" sldId="333"/>
            <ac:spMk id="4" creationId="{3FD8C856-7BF3-4D98-9A05-0F18D0F50389}"/>
          </ac:spMkLst>
        </pc:spChg>
      </pc:sldChg>
      <pc:sldChg chg="addSp delSp modSp add mod addAnim delAnim">
        <pc:chgData name="Tegischer Lukas" userId="f78daebb-0565-485c-bd0e-1cd035e796ff" providerId="ADAL" clId="{19330B01-B03D-42AB-8836-1C3D1FAB99EE}" dt="2021-04-01T19:31:17.937" v="520" actId="478"/>
        <pc:sldMkLst>
          <pc:docMk/>
          <pc:sldMk cId="2445263068" sldId="334"/>
        </pc:sldMkLst>
        <pc:spChg chg="add mod">
          <ac:chgData name="Tegischer Lukas" userId="f78daebb-0565-485c-bd0e-1cd035e796ff" providerId="ADAL" clId="{19330B01-B03D-42AB-8836-1C3D1FAB99EE}" dt="2021-03-11T07:14:43.598" v="288" actId="1076"/>
          <ac:spMkLst>
            <pc:docMk/>
            <pc:sldMk cId="2445263068" sldId="334"/>
            <ac:spMk id="3" creationId="{07BA4B45-B97A-46D8-886A-7DE91C999488}"/>
          </ac:spMkLst>
        </pc:spChg>
        <pc:spChg chg="add del">
          <ac:chgData name="Tegischer Lukas" userId="f78daebb-0565-485c-bd0e-1cd035e796ff" providerId="ADAL" clId="{19330B01-B03D-42AB-8836-1C3D1FAB99EE}" dt="2021-03-11T07:14:14.898" v="277" actId="478"/>
          <ac:spMkLst>
            <pc:docMk/>
            <pc:sldMk cId="2445263068" sldId="334"/>
            <ac:spMk id="4" creationId="{3FD8C856-7BF3-4D98-9A05-0F18D0F50389}"/>
          </ac:spMkLst>
        </pc:spChg>
        <pc:spChg chg="add del mod">
          <ac:chgData name="Tegischer Lukas" userId="f78daebb-0565-485c-bd0e-1cd035e796ff" providerId="ADAL" clId="{19330B01-B03D-42AB-8836-1C3D1FAB99EE}" dt="2021-04-01T19:31:16.714" v="519" actId="478"/>
          <ac:spMkLst>
            <pc:docMk/>
            <pc:sldMk cId="2445263068" sldId="334"/>
            <ac:spMk id="5" creationId="{7936C722-03E3-492E-B929-6221CFFDE37E}"/>
          </ac:spMkLst>
        </pc:spChg>
        <pc:spChg chg="add del mod">
          <ac:chgData name="Tegischer Lukas" userId="f78daebb-0565-485c-bd0e-1cd035e796ff" providerId="ADAL" clId="{19330B01-B03D-42AB-8836-1C3D1FAB99EE}" dt="2021-04-01T19:31:17.937" v="520" actId="478"/>
          <ac:spMkLst>
            <pc:docMk/>
            <pc:sldMk cId="2445263068" sldId="334"/>
            <ac:spMk id="8" creationId="{3CB370E3-BB1E-4B7D-AA89-CA14445BB875}"/>
          </ac:spMkLst>
        </pc:spChg>
        <pc:picChg chg="mod">
          <ac:chgData name="Tegischer Lukas" userId="f78daebb-0565-485c-bd0e-1cd035e796ff" providerId="ADAL" clId="{19330B01-B03D-42AB-8836-1C3D1FAB99EE}" dt="2021-03-11T07:14:18.949" v="280" actId="1076"/>
          <ac:picMkLst>
            <pc:docMk/>
            <pc:sldMk cId="2445263068" sldId="334"/>
            <ac:picMk id="11" creationId="{65ABFD32-3280-46ED-A706-53C33A5A14C1}"/>
          </ac:picMkLst>
        </pc:picChg>
      </pc:sldChg>
      <pc:sldChg chg="addSp delSp modSp add mod ord delAnim">
        <pc:chgData name="Tegischer Lukas" userId="f78daebb-0565-485c-bd0e-1cd035e796ff" providerId="ADAL" clId="{19330B01-B03D-42AB-8836-1C3D1FAB99EE}" dt="2021-03-11T07:21:37.189" v="440" actId="1076"/>
        <pc:sldMkLst>
          <pc:docMk/>
          <pc:sldMk cId="1331050706" sldId="335"/>
        </pc:sldMkLst>
        <pc:spChg chg="mod">
          <ac:chgData name="Tegischer Lukas" userId="f78daebb-0565-485c-bd0e-1cd035e796ff" providerId="ADAL" clId="{19330B01-B03D-42AB-8836-1C3D1FAB99EE}" dt="2021-03-11T07:20:45.689" v="423" actId="20577"/>
          <ac:spMkLst>
            <pc:docMk/>
            <pc:sldMk cId="1331050706" sldId="33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9330B01-B03D-42AB-8836-1C3D1FAB99EE}" dt="2021-03-11T07:21:37.189" v="440" actId="1076"/>
          <ac:spMkLst>
            <pc:docMk/>
            <pc:sldMk cId="1331050706" sldId="335"/>
            <ac:spMk id="3" creationId="{5D10B5E9-FE0B-4B2B-9A18-676B7D969329}"/>
          </ac:spMkLst>
        </pc:spChg>
        <pc:spChg chg="del">
          <ac:chgData name="Tegischer Lukas" userId="f78daebb-0565-485c-bd0e-1cd035e796ff" providerId="ADAL" clId="{19330B01-B03D-42AB-8836-1C3D1FAB99EE}" dt="2021-03-11T07:20:47.560" v="425" actId="478"/>
          <ac:spMkLst>
            <pc:docMk/>
            <pc:sldMk cId="1331050706" sldId="335"/>
            <ac:spMk id="9" creationId="{3B4B444A-84FF-49C0-8BFD-BBE199B4360B}"/>
          </ac:spMkLst>
        </pc:spChg>
        <pc:spChg chg="del">
          <ac:chgData name="Tegischer Lukas" userId="f78daebb-0565-485c-bd0e-1cd035e796ff" providerId="ADAL" clId="{19330B01-B03D-42AB-8836-1C3D1FAB99EE}" dt="2021-03-11T07:20:50.920" v="426" actId="478"/>
          <ac:spMkLst>
            <pc:docMk/>
            <pc:sldMk cId="1331050706" sldId="335"/>
            <ac:spMk id="10" creationId="{2A9B683E-8143-4BB6-80FA-2A854BBF7224}"/>
          </ac:spMkLst>
        </pc:spChg>
        <pc:picChg chg="add mod">
          <ac:chgData name="Tegischer Lukas" userId="f78daebb-0565-485c-bd0e-1cd035e796ff" providerId="ADAL" clId="{19330B01-B03D-42AB-8836-1C3D1FAB99EE}" dt="2021-03-11T07:21:28.510" v="439" actId="1076"/>
          <ac:picMkLst>
            <pc:docMk/>
            <pc:sldMk cId="1331050706" sldId="335"/>
            <ac:picMk id="8" creationId="{96A4909D-3D3C-482E-BB44-967F1970B590}"/>
          </ac:picMkLst>
        </pc:picChg>
        <pc:picChg chg="del">
          <ac:chgData name="Tegischer Lukas" userId="f78daebb-0565-485c-bd0e-1cd035e796ff" providerId="ADAL" clId="{19330B01-B03D-42AB-8836-1C3D1FAB99EE}" dt="2021-03-11T07:20:46.615" v="424" actId="478"/>
          <ac:picMkLst>
            <pc:docMk/>
            <pc:sldMk cId="1331050706" sldId="335"/>
            <ac:picMk id="11" creationId="{65ABFD32-3280-46ED-A706-53C33A5A14C1}"/>
          </ac:picMkLst>
        </pc:picChg>
      </pc:sldChg>
      <pc:sldChg chg="add del">
        <pc:chgData name="Tegischer Lukas" userId="f78daebb-0565-485c-bd0e-1cd035e796ff" providerId="ADAL" clId="{19330B01-B03D-42AB-8836-1C3D1FAB99EE}" dt="2021-03-11T07:14:03.131" v="275"/>
        <pc:sldMkLst>
          <pc:docMk/>
          <pc:sldMk cId="4101027644" sldId="335"/>
        </pc:sldMkLst>
      </pc:sldChg>
      <pc:sldChg chg="addSp delSp modSp add mod">
        <pc:chgData name="Tegischer Lukas" userId="f78daebb-0565-485c-bd0e-1cd035e796ff" providerId="ADAL" clId="{19330B01-B03D-42AB-8836-1C3D1FAB99EE}" dt="2021-03-11T07:29:51.589" v="462" actId="1076"/>
        <pc:sldMkLst>
          <pc:docMk/>
          <pc:sldMk cId="1981799981" sldId="336"/>
        </pc:sldMkLst>
        <pc:spChg chg="del">
          <ac:chgData name="Tegischer Lukas" userId="f78daebb-0565-485c-bd0e-1cd035e796ff" providerId="ADAL" clId="{19330B01-B03D-42AB-8836-1C3D1FAB99EE}" dt="2021-03-11T07:29:23.069" v="459" actId="478"/>
          <ac:spMkLst>
            <pc:docMk/>
            <pc:sldMk cId="1981799981" sldId="336"/>
            <ac:spMk id="3" creationId="{07BA4B45-B97A-46D8-886A-7DE91C999488}"/>
          </ac:spMkLst>
        </pc:spChg>
        <pc:spChg chg="del">
          <ac:chgData name="Tegischer Lukas" userId="f78daebb-0565-485c-bd0e-1cd035e796ff" providerId="ADAL" clId="{19330B01-B03D-42AB-8836-1C3D1FAB99EE}" dt="2021-03-11T07:29:25.079" v="460" actId="478"/>
          <ac:spMkLst>
            <pc:docMk/>
            <pc:sldMk cId="1981799981" sldId="336"/>
            <ac:spMk id="5" creationId="{7936C722-03E3-492E-B929-6221CFFDE37E}"/>
          </ac:spMkLst>
        </pc:spChg>
        <pc:spChg chg="del">
          <ac:chgData name="Tegischer Lukas" userId="f78daebb-0565-485c-bd0e-1cd035e796ff" providerId="ADAL" clId="{19330B01-B03D-42AB-8836-1C3D1FAB99EE}" dt="2021-03-11T07:29:25.079" v="460" actId="478"/>
          <ac:spMkLst>
            <pc:docMk/>
            <pc:sldMk cId="1981799981" sldId="336"/>
            <ac:spMk id="8" creationId="{3CB370E3-BB1E-4B7D-AA89-CA14445BB875}"/>
          </ac:spMkLst>
        </pc:spChg>
        <pc:spChg chg="add mod">
          <ac:chgData name="Tegischer Lukas" userId="f78daebb-0565-485c-bd0e-1cd035e796ff" providerId="ADAL" clId="{19330B01-B03D-42AB-8836-1C3D1FAB99EE}" dt="2021-03-11T07:29:51.589" v="462" actId="1076"/>
          <ac:spMkLst>
            <pc:docMk/>
            <pc:sldMk cId="1981799981" sldId="336"/>
            <ac:spMk id="9" creationId="{DC88C3B1-B7B9-48A3-A5F9-958ED4930CA6}"/>
          </ac:spMkLst>
        </pc:sp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2068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47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397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049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226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7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79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01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11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491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62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56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607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7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Sinusfunktion</a:t>
            </a:r>
            <a:b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</a:t>
            </a:r>
            <a:r>
              <a:rPr lang="de-AT" sz="3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Eigenschaften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Sinusfunktion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sin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65ABFD32-3280-46ED-A706-53C33A5A14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b="47838"/>
          <a:stretch/>
        </p:blipFill>
        <p:spPr bwMode="auto">
          <a:xfrm>
            <a:off x="2554921" y="1133696"/>
            <a:ext cx="7082155" cy="3081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D443583-B46C-4D56-BFF0-9C769AEEE0AE}"/>
                  </a:ext>
                </a:extLst>
              </p:cNvPr>
              <p:cNvSpPr/>
              <p:nvPr/>
            </p:nvSpPr>
            <p:spPr>
              <a:xfrm>
                <a:off x="3047998" y="4601921"/>
                <a:ext cx="6096000" cy="16728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Lokale </a:t>
                </a:r>
                <a:r>
                  <a:rPr lang="de-AT" sz="2000" b="1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Maximumstellen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∙2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𝑚𝑖𝑡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Lokale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Minimumstellen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∙2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𝑚𝑖𝑡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D443583-B46C-4D56-BFF0-9C769AEEE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8" y="4601921"/>
                <a:ext cx="6096000" cy="1672830"/>
              </a:xfrm>
              <a:prstGeom prst="rect">
                <a:avLst/>
              </a:prstGeom>
              <a:blipFill>
                <a:blip r:embed="rId6"/>
                <a:stretch>
                  <a:fillRect l="-900" b="-21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2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Sinusfunktion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sin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65ABFD32-3280-46ED-A706-53C33A5A14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b="47838"/>
          <a:stretch/>
        </p:blipFill>
        <p:spPr bwMode="auto">
          <a:xfrm>
            <a:off x="2554921" y="1133696"/>
            <a:ext cx="7082155" cy="3081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3FD8C856-7BF3-4D98-9A05-0F18D0F50389}"/>
                  </a:ext>
                </a:extLst>
              </p:cNvPr>
              <p:cNvSpPr/>
              <p:nvPr/>
            </p:nvSpPr>
            <p:spPr>
              <a:xfrm>
                <a:off x="1400173" y="4567856"/>
                <a:ext cx="9391650" cy="1562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Monotonie: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streng monoton steigend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∙2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f>
                          <m:fPr>
                            <m:ctrlP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∙2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𝑚𝑖𝑡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Monotonie: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streng monoton fallend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∙2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f>
                          <m:fPr>
                            <m:ctrlP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∙2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𝑚𝑖𝑡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3FD8C856-7BF3-4D98-9A05-0F18D0F50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3" y="4567856"/>
                <a:ext cx="9391650" cy="1562351"/>
              </a:xfrm>
              <a:prstGeom prst="rect">
                <a:avLst/>
              </a:prstGeom>
              <a:blipFill>
                <a:blip r:embed="rId6"/>
                <a:stretch>
                  <a:fillRect l="-584" b="-155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6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Sinusfunktion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sin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65ABFD32-3280-46ED-A706-53C33A5A14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b="47838"/>
          <a:stretch/>
        </p:blipFill>
        <p:spPr bwMode="auto">
          <a:xfrm>
            <a:off x="2554921" y="1133696"/>
            <a:ext cx="7082155" cy="3081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07BA4B45-B97A-46D8-886A-7DE91C999488}"/>
                  </a:ext>
                </a:extLst>
              </p:cNvPr>
              <p:cNvSpPr/>
              <p:nvPr/>
            </p:nvSpPr>
            <p:spPr>
              <a:xfrm>
                <a:off x="1581148" y="4420616"/>
                <a:ext cx="90297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Symmetrie: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Punktsymmetrisch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zum Ursprung (Ungerade Funktion)</a:t>
                </a:r>
              </a:p>
              <a:p>
                <a:pPr algn="ctr"/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gilt: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AT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de-AT" sz="20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07BA4B45-B97A-46D8-886A-7DE91C999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48" y="4420616"/>
                <a:ext cx="9029700" cy="1015663"/>
              </a:xfrm>
              <a:prstGeom prst="rect">
                <a:avLst/>
              </a:prstGeom>
              <a:blipFill>
                <a:blip r:embed="rId6"/>
                <a:stretch>
                  <a:fillRect t="-2994" b="-958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2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Sinusfunktion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sin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65ABFD32-3280-46ED-A706-53C33A5A14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b="47838"/>
          <a:stretch/>
        </p:blipFill>
        <p:spPr bwMode="auto">
          <a:xfrm>
            <a:off x="2554921" y="1133696"/>
            <a:ext cx="7082155" cy="3081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DC88C3B1-B7B9-48A3-A5F9-958ED4930CA6}"/>
                  </a:ext>
                </a:extLst>
              </p:cNvPr>
              <p:cNvSpPr/>
              <p:nvPr/>
            </p:nvSpPr>
            <p:spPr>
              <a:xfrm>
                <a:off x="1552571" y="4639359"/>
                <a:ext cx="90868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Kleinste Periode</a:t>
                </a:r>
                <a:r>
                  <a:rPr lang="de-AT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de-AT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de-AT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DC88C3B1-B7B9-48A3-A5F9-958ED4930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71" y="4639359"/>
                <a:ext cx="9086853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7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417571C-BCE9-40A6-B2AE-A41BB99F8C49}"/>
              </a:ext>
            </a:extLst>
          </p:cNvPr>
          <p:cNvSpPr/>
          <p:nvPr/>
        </p:nvSpPr>
        <p:spPr>
          <a:xfrm>
            <a:off x="361950" y="273864"/>
            <a:ext cx="10153650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1)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Zeichne die Winkelfunktion mit Hilfe von Technologie und gib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Definitionsmenge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Wertemenge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Nullstellen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an. Untersuche die Funktion auch auf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Periodizität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Wie lautet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kleinste Periode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A0D587-46F7-49AC-ADBE-E33D81BF5D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17" b="41037"/>
          <a:stretch/>
        </p:blipFill>
        <p:spPr>
          <a:xfrm>
            <a:off x="517342" y="2533529"/>
            <a:ext cx="6025698" cy="3366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91BEA08B-16B3-4CEB-9BF4-E24C740A2B32}"/>
                  </a:ext>
                </a:extLst>
              </p:cNvPr>
              <p:cNvSpPr/>
              <p:nvPr/>
            </p:nvSpPr>
            <p:spPr>
              <a:xfrm>
                <a:off x="1779713" y="1626225"/>
                <a:ext cx="30780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=2∙</m:t>
                      </m:r>
                      <m:func>
                        <m:func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91BEA08B-16B3-4CEB-9BF4-E24C740A2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713" y="1626225"/>
                <a:ext cx="30780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8F559550-02AA-4D4A-BC40-6655908E52C3}"/>
              </a:ext>
            </a:extLst>
          </p:cNvPr>
          <p:cNvSpPr/>
          <p:nvPr/>
        </p:nvSpPr>
        <p:spPr>
          <a:xfrm>
            <a:off x="6543040" y="1350337"/>
            <a:ext cx="1876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Definitionsmenge</a:t>
            </a:r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53D7294-049F-42E5-8EB6-B6370E2B2534}"/>
              </a:ext>
            </a:extLst>
          </p:cNvPr>
          <p:cNvSpPr/>
          <p:nvPr/>
        </p:nvSpPr>
        <p:spPr>
          <a:xfrm>
            <a:off x="6543040" y="1941933"/>
            <a:ext cx="1424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Wertemenge</a:t>
            </a:r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2498A7A-D535-4ADB-B126-21368F3E728C}"/>
              </a:ext>
            </a:extLst>
          </p:cNvPr>
          <p:cNvSpPr/>
          <p:nvPr/>
        </p:nvSpPr>
        <p:spPr>
          <a:xfrm>
            <a:off x="6543040" y="2533529"/>
            <a:ext cx="120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Nullstellen</a:t>
            </a:r>
            <a:endParaRPr lang="de-AT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3030FF1-0D32-47F6-9C3A-81BE6A0C898D}"/>
              </a:ext>
            </a:extLst>
          </p:cNvPr>
          <p:cNvSpPr/>
          <p:nvPr/>
        </p:nvSpPr>
        <p:spPr>
          <a:xfrm>
            <a:off x="6543040" y="3716721"/>
            <a:ext cx="3006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Periodizität (kleinste Periode)</a:t>
            </a:r>
            <a:endParaRPr lang="de-AT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7788EC1-8EB6-43BC-807C-9610C36DE49E}"/>
              </a:ext>
            </a:extLst>
          </p:cNvPr>
          <p:cNvSpPr/>
          <p:nvPr/>
        </p:nvSpPr>
        <p:spPr>
          <a:xfrm>
            <a:off x="6586834" y="5322997"/>
            <a:ext cx="1221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65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Zusammenhang: Sinus- und </a:t>
            </a:r>
            <a:r>
              <a:rPr lang="de-AT" sz="32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Cosinusfunktion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D10B5E9-FE0B-4B2B-9A18-676B7D969329}"/>
                  </a:ext>
                </a:extLst>
              </p:cNvPr>
              <p:cNvSpPr/>
              <p:nvPr/>
            </p:nvSpPr>
            <p:spPr>
              <a:xfrm>
                <a:off x="947735" y="1194805"/>
                <a:ext cx="10296525" cy="160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der Sinusfunktion entspricht dem Graphen der </a:t>
                </a:r>
                <a:r>
                  <a:rPr lang="de-AT" sz="2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Cosinusfunktion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wenn man diesen Graph 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parallel zur x-Achse nach rechts verschiebt. Es gilt: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de-AT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de-AT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de-AT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D10B5E9-FE0B-4B2B-9A18-676B7D969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35" y="1194805"/>
                <a:ext cx="10296525" cy="1600759"/>
              </a:xfrm>
              <a:prstGeom prst="rect">
                <a:avLst/>
              </a:prstGeom>
              <a:blipFill>
                <a:blip r:embed="rId4"/>
                <a:stretch>
                  <a:fillRect t="-76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96A4909D-3D3C-482E-BB44-967F1970B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758"/>
          <a:stretch/>
        </p:blipFill>
        <p:spPr bwMode="auto">
          <a:xfrm>
            <a:off x="2085179" y="2873588"/>
            <a:ext cx="8021638" cy="3702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10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WH: Sinus und Cosinus am Einheitskreis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/>
              <p:nvPr/>
            </p:nvSpPr>
            <p:spPr>
              <a:xfrm>
                <a:off x="7597804" y="3429000"/>
                <a:ext cx="216835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04" y="3429000"/>
                <a:ext cx="21683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2FD2CCA-31D3-4475-A96C-09861ADC3380}"/>
                  </a:ext>
                </a:extLst>
              </p:cNvPr>
              <p:cNvSpPr/>
              <p:nvPr/>
            </p:nvSpPr>
            <p:spPr>
              <a:xfrm>
                <a:off x="7597804" y="2409795"/>
                <a:ext cx="221644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AT" sz="3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2FD2CCA-31D3-4475-A96C-09861ADC3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04" y="2409795"/>
                <a:ext cx="221644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3C2CCC2-0C63-4ED0-BE09-73E67D7ECC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b="18078"/>
          <a:stretch/>
        </p:blipFill>
        <p:spPr>
          <a:xfrm>
            <a:off x="1301430" y="1289714"/>
            <a:ext cx="5017264" cy="48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3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1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𝟗𝟎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D064B7D7-A446-42FC-BC88-93056DE9F2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b="16543"/>
          <a:stretch/>
        </p:blipFill>
        <p:spPr>
          <a:xfrm>
            <a:off x="904239" y="1448656"/>
            <a:ext cx="5428685" cy="4464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7915275" y="3434665"/>
                <a:ext cx="27695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275" y="3434665"/>
                <a:ext cx="276954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4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2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𝟗𝟎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𝟏𝟖𝟎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8029575" y="3429000"/>
                <a:ext cx="27695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575" y="3429000"/>
                <a:ext cx="276954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78ECBF4-AA2C-444F-8F00-6B42FEEF6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1"/>
          <a:stretch/>
        </p:blipFill>
        <p:spPr>
          <a:xfrm>
            <a:off x="819150" y="1466605"/>
            <a:ext cx="6029325" cy="43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3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𝟏𝟖𝟎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𝟐𝟕𝟎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7964342" y="3543300"/>
                <a:ext cx="30757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42" y="3543300"/>
                <a:ext cx="307571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B2FC38C-AE26-4528-8AC2-E8AB9FCF93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6"/>
          <a:stretch/>
        </p:blipFill>
        <p:spPr>
          <a:xfrm>
            <a:off x="695565" y="1444199"/>
            <a:ext cx="6288034" cy="45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4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𝟐𝟕𝟎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𝟑𝟔𝟎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/>
              <p:nvPr/>
            </p:nvSpPr>
            <p:spPr>
              <a:xfrm>
                <a:off x="7964342" y="3562350"/>
                <a:ext cx="30757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E5772CF-56DF-483E-876A-088513C4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42" y="3562350"/>
                <a:ext cx="307571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B8183B5-8D84-48BD-B9C7-6BBEF921EE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2"/>
          <a:stretch/>
        </p:blipFill>
        <p:spPr>
          <a:xfrm>
            <a:off x="1005452" y="1435417"/>
            <a:ext cx="6209828" cy="45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Besondere Sinuswerte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EF3DFDEA-78B5-4B86-BE40-34DB2E2B5E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306726"/>
                  </p:ext>
                </p:extLst>
              </p:nvPr>
            </p:nvGraphicFramePr>
            <p:xfrm>
              <a:off x="437101" y="2638426"/>
              <a:ext cx="6888475" cy="2419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335">
                      <a:extLst>
                        <a:ext uri="{9D8B030D-6E8A-4147-A177-3AD203B41FA5}">
                          <a16:colId xmlns:a16="http://schemas.microsoft.com/office/drawing/2014/main" val="401242682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887047218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55451015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4211994474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387065500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783370437"/>
                        </a:ext>
                      </a:extLst>
                    </a:gridCol>
                  </a:tblGrid>
                  <a:tr h="12395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0°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𝒓𝒂𝒅</m:t>
                                </m:r>
                              </m:oMath>
                            </m:oMathPara>
                          </a14:m>
                          <a:endParaRPr lang="de-AT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90°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𝒓𝒂𝒅</m:t>
                                </m:r>
                              </m:oMath>
                            </m:oMathPara>
                          </a14:m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180°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𝒓𝒂𝒅</m:t>
                                </m:r>
                              </m:oMath>
                            </m:oMathPara>
                          </a14:m>
                          <a:endParaRPr lang="de-AT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270°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  <m: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de-AT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𝒓𝒂𝒅</m:t>
                                </m:r>
                              </m:oMath>
                            </m:oMathPara>
                          </a14:m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360°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de-AT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𝒓𝒂𝒅</m:t>
                                </m:r>
                              </m:oMath>
                            </m:oMathPara>
                          </a14:m>
                          <a:endParaRPr lang="de-AT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4013830"/>
                      </a:ext>
                    </a:extLst>
                  </a:tr>
                  <a:tr h="11797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535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EF3DFDEA-78B5-4B86-BE40-34DB2E2B5E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306726"/>
                  </p:ext>
                </p:extLst>
              </p:nvPr>
            </p:nvGraphicFramePr>
            <p:xfrm>
              <a:off x="437101" y="2638426"/>
              <a:ext cx="6888475" cy="2419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8335">
                      <a:extLst>
                        <a:ext uri="{9D8B030D-6E8A-4147-A177-3AD203B41FA5}">
                          <a16:colId xmlns:a16="http://schemas.microsoft.com/office/drawing/2014/main" val="401242682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887047218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554510151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4211994474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1387065500"/>
                        </a:ext>
                      </a:extLst>
                    </a:gridCol>
                    <a:gridCol w="1204028">
                      <a:extLst>
                        <a:ext uri="{9D8B030D-6E8A-4147-A177-3AD203B41FA5}">
                          <a16:colId xmlns:a16="http://schemas.microsoft.com/office/drawing/2014/main" val="2783370437"/>
                        </a:ext>
                      </a:extLst>
                    </a:gridCol>
                  </a:tblGrid>
                  <a:tr h="1239553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2941" r="-692308" b="-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096" t="-2941" r="-402538" b="-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2222" t="-2941" r="-300505" b="-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2222" t="-2941" r="-200505" b="-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4112" t="-2941" r="-101523" b="-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1717" t="-2941" r="-1010" b="-960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4013830"/>
                      </a:ext>
                    </a:extLst>
                  </a:tr>
                  <a:tr h="117971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" t="-108247" r="-692308" b="-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de-AT" sz="3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5352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Grafik 15">
            <a:extLst>
              <a:ext uri="{FF2B5EF4-FFF2-40B4-BE49-F238E27FC236}">
                <a16:creationId xmlns:a16="http://schemas.microsoft.com/office/drawing/2014/main" id="{27DEFA01-E66E-4A46-B88A-5476DBFE6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b="16476"/>
          <a:stretch/>
        </p:blipFill>
        <p:spPr>
          <a:xfrm>
            <a:off x="7966868" y="1648835"/>
            <a:ext cx="3503615" cy="3292688"/>
          </a:xfrm>
          <a:prstGeom prst="rect">
            <a:avLst/>
          </a:prstGeom>
        </p:spPr>
      </p:pic>
      <p:pic>
        <p:nvPicPr>
          <p:cNvPr id="17" name="Grafik 1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3B3E528-3B46-43D0-BF0C-8A91E8216B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b="17317"/>
          <a:stretch/>
        </p:blipFill>
        <p:spPr>
          <a:xfrm>
            <a:off x="7942262" y="1956069"/>
            <a:ext cx="3552825" cy="3253096"/>
          </a:xfrm>
          <a:prstGeom prst="rect">
            <a:avLst/>
          </a:prstGeom>
        </p:spPr>
      </p:pic>
      <p:pic>
        <p:nvPicPr>
          <p:cNvPr id="19" name="Grafik 18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6F7937CD-46CC-42B4-B61E-CF7AB23D8B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b="17759"/>
          <a:stretch/>
        </p:blipFill>
        <p:spPr>
          <a:xfrm>
            <a:off x="7817540" y="1956069"/>
            <a:ext cx="3909637" cy="3577285"/>
          </a:xfrm>
          <a:prstGeom prst="rect">
            <a:avLst/>
          </a:prstGeom>
        </p:spPr>
      </p:pic>
      <p:pic>
        <p:nvPicPr>
          <p:cNvPr id="21" name="Grafik 20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03AAD9C7-7F74-4342-96A9-41BEA8338E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0" b="15374"/>
          <a:stretch/>
        </p:blipFill>
        <p:spPr>
          <a:xfrm>
            <a:off x="7709949" y="1741362"/>
            <a:ext cx="4144907" cy="39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967335"/>
            <a:ext cx="11573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5400" b="1" u="sng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!!!! </a:t>
            </a:r>
            <a:r>
              <a:rPr lang="de-AT" sz="54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GeoGEBRA</a:t>
            </a:r>
            <a:r>
              <a:rPr lang="de-AT" sz="5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SINUSFUNKTION !!!!</a:t>
            </a:r>
            <a:endParaRPr lang="de-AT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Sinusfunktion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m:rPr>
                        <m:sty m:val="p"/>
                      </m:rP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sin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65ABFD32-3280-46ED-A706-53C33A5A14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b="47838"/>
          <a:stretch/>
        </p:blipFill>
        <p:spPr bwMode="auto">
          <a:xfrm>
            <a:off x="461553" y="1888132"/>
            <a:ext cx="7082155" cy="3081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3B4B444A-84FF-49C0-8BFD-BBE199B4360B}"/>
                  </a:ext>
                </a:extLst>
              </p:cNvPr>
              <p:cNvSpPr/>
              <p:nvPr/>
            </p:nvSpPr>
            <p:spPr>
              <a:xfrm>
                <a:off x="7992056" y="2037936"/>
                <a:ext cx="2631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Definitionsmenge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3B4B444A-84FF-49C0-8BFD-BBE199B43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56" y="2037936"/>
                <a:ext cx="2631811" cy="369332"/>
              </a:xfrm>
              <a:prstGeom prst="rect">
                <a:avLst/>
              </a:prstGeom>
              <a:blipFill>
                <a:blip r:embed="rId6"/>
                <a:stretch>
                  <a:fillRect l="-1852" t="-8197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2A9B683E-8143-4BB6-80FA-2A854BBF7224}"/>
                  </a:ext>
                </a:extLst>
              </p:cNvPr>
              <p:cNvSpPr/>
              <p:nvPr/>
            </p:nvSpPr>
            <p:spPr>
              <a:xfrm>
                <a:off x="7992056" y="2807159"/>
                <a:ext cx="6096000" cy="21627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Wertemenge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=[−1;1]</m:t>
                    </m:r>
                  </m:oMath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Nullstellen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⇔ 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de-AT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𝑚𝑖𝑡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ℤ</m:t>
                      </m:r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2A9B683E-8143-4BB6-80FA-2A854BBF7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56" y="2807159"/>
                <a:ext cx="6096000" cy="2162708"/>
              </a:xfrm>
              <a:prstGeom prst="rect">
                <a:avLst/>
              </a:prstGeom>
              <a:blipFill>
                <a:blip r:embed="rId7"/>
                <a:stretch>
                  <a:fillRect l="-800" t="-2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3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372</Words>
  <Application>Microsoft Office PowerPoint</Application>
  <PresentationFormat>Breitbild</PresentationFormat>
  <Paragraphs>77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Calibri</vt:lpstr>
      <vt:lpstr>Cambria Math</vt:lpstr>
      <vt:lpstr>Georgia</vt:lpstr>
      <vt:lpstr>Trebuchet MS</vt:lpstr>
      <vt:lpstr>Wingdings</vt:lpstr>
      <vt:lpstr>Holzart</vt:lpstr>
      <vt:lpstr>Die Sinusfunktion Graph und Eigenschaften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93</cp:revision>
  <dcterms:created xsi:type="dcterms:W3CDTF">2020-04-09T06:13:57Z</dcterms:created>
  <dcterms:modified xsi:type="dcterms:W3CDTF">2022-11-04T11:13:51Z</dcterms:modified>
</cp:coreProperties>
</file>