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5" r:id="rId3"/>
    <p:sldId id="335" r:id="rId4"/>
    <p:sldId id="341" r:id="rId5"/>
    <p:sldId id="342" r:id="rId6"/>
    <p:sldId id="343" r:id="rId7"/>
    <p:sldId id="34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7E34A9A5-A6B8-4F5D-B01A-D6DAB74F9C70}"/>
    <pc:docChg chg="undo custSel delSld modSld">
      <pc:chgData name="Tegischer Lukas" userId="f78daebb-0565-485c-bd0e-1cd035e796ff" providerId="ADAL" clId="{7E34A9A5-A6B8-4F5D-B01A-D6DAB74F9C70}" dt="2022-11-04T11:00:46.405" v="11" actId="47"/>
      <pc:docMkLst>
        <pc:docMk/>
      </pc:docMkLst>
      <pc:sldChg chg="delSp mod">
        <pc:chgData name="Tegischer Lukas" userId="f78daebb-0565-485c-bd0e-1cd035e796ff" providerId="ADAL" clId="{7E34A9A5-A6B8-4F5D-B01A-D6DAB74F9C70}" dt="2022-11-04T11:00:34.39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E34A9A5-A6B8-4F5D-B01A-D6DAB74F9C70}" dt="2022-11-04T11:00:34.39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E34A9A5-A6B8-4F5D-B01A-D6DAB74F9C70}" dt="2022-11-04T11:00:46.405" v="11" actId="47"/>
        <pc:sldMkLst>
          <pc:docMk/>
          <pc:sldMk cId="3932101437" sldId="291"/>
        </pc:sldMkLst>
      </pc:sldChg>
      <pc:sldChg chg="addSp delSp mod addAnim delAnim">
        <pc:chgData name="Tegischer Lukas" userId="f78daebb-0565-485c-bd0e-1cd035e796ff" providerId="ADAL" clId="{7E34A9A5-A6B8-4F5D-B01A-D6DAB74F9C70}" dt="2022-11-04T11:00:38.576" v="3" actId="478"/>
        <pc:sldMkLst>
          <pc:docMk/>
          <pc:sldMk cId="442268101" sldId="295"/>
        </pc:sldMkLst>
        <pc:spChg chg="add del">
          <ac:chgData name="Tegischer Lukas" userId="f78daebb-0565-485c-bd0e-1cd035e796ff" providerId="ADAL" clId="{7E34A9A5-A6B8-4F5D-B01A-D6DAB74F9C70}" dt="2022-11-04T11:00:37.403" v="2" actId="478"/>
          <ac:spMkLst>
            <pc:docMk/>
            <pc:sldMk cId="442268101" sldId="295"/>
            <ac:spMk id="22" creationId="{228049A8-B0C5-4A9E-87BB-4B3C4AB20418}"/>
          </ac:spMkLst>
        </pc:spChg>
        <pc:picChg chg="del">
          <ac:chgData name="Tegischer Lukas" userId="f78daebb-0565-485c-bd0e-1cd035e796ff" providerId="ADAL" clId="{7E34A9A5-A6B8-4F5D-B01A-D6DAB74F9C70}" dt="2022-11-04T11:00:38.576" v="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34A9A5-A6B8-4F5D-B01A-D6DAB74F9C70}" dt="2022-11-04T11:00:39.692" v="4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7E34A9A5-A6B8-4F5D-B01A-D6DAB74F9C70}" dt="2022-11-04T11:00:39.692" v="4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34A9A5-A6B8-4F5D-B01A-D6DAB74F9C70}" dt="2022-11-04T11:00:40.405" v="5" actId="478"/>
        <pc:sldMkLst>
          <pc:docMk/>
          <pc:sldMk cId="1652802035" sldId="341"/>
        </pc:sldMkLst>
        <pc:picChg chg="del">
          <ac:chgData name="Tegischer Lukas" userId="f78daebb-0565-485c-bd0e-1cd035e796ff" providerId="ADAL" clId="{7E34A9A5-A6B8-4F5D-B01A-D6DAB74F9C70}" dt="2022-11-04T11:00:40.405" v="5" actId="478"/>
          <ac:picMkLst>
            <pc:docMk/>
            <pc:sldMk cId="1652802035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34A9A5-A6B8-4F5D-B01A-D6DAB74F9C70}" dt="2022-11-04T11:00:41.266" v="6" actId="478"/>
        <pc:sldMkLst>
          <pc:docMk/>
          <pc:sldMk cId="204572626" sldId="342"/>
        </pc:sldMkLst>
        <pc:picChg chg="del">
          <ac:chgData name="Tegischer Lukas" userId="f78daebb-0565-485c-bd0e-1cd035e796ff" providerId="ADAL" clId="{7E34A9A5-A6B8-4F5D-B01A-D6DAB74F9C70}" dt="2022-11-04T11:00:41.266" v="6" actId="478"/>
          <ac:picMkLst>
            <pc:docMk/>
            <pc:sldMk cId="204572626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E34A9A5-A6B8-4F5D-B01A-D6DAB74F9C70}" dt="2022-11-04T11:00:42.017" v="7" actId="478"/>
        <pc:sldMkLst>
          <pc:docMk/>
          <pc:sldMk cId="1955088293" sldId="343"/>
        </pc:sldMkLst>
        <pc:picChg chg="del">
          <ac:chgData name="Tegischer Lukas" userId="f78daebb-0565-485c-bd0e-1cd035e796ff" providerId="ADAL" clId="{7E34A9A5-A6B8-4F5D-B01A-D6DAB74F9C70}" dt="2022-11-04T11:00:42.017" v="7" actId="478"/>
          <ac:picMkLst>
            <pc:docMk/>
            <pc:sldMk cId="1955088293" sldId="343"/>
            <ac:picMk id="14" creationId="{053D7308-DE5D-4085-8981-CCF5F27D1668}"/>
          </ac:picMkLst>
        </pc:picChg>
      </pc:sldChg>
      <pc:sldChg chg="addSp delSp mod">
        <pc:chgData name="Tegischer Lukas" userId="f78daebb-0565-485c-bd0e-1cd035e796ff" providerId="ADAL" clId="{7E34A9A5-A6B8-4F5D-B01A-D6DAB74F9C70}" dt="2022-11-04T11:00:44.724" v="10" actId="478"/>
        <pc:sldMkLst>
          <pc:docMk/>
          <pc:sldMk cId="2386929524" sldId="345"/>
        </pc:sldMkLst>
        <pc:spChg chg="add del">
          <ac:chgData name="Tegischer Lukas" userId="f78daebb-0565-485c-bd0e-1cd035e796ff" providerId="ADAL" clId="{7E34A9A5-A6B8-4F5D-B01A-D6DAB74F9C70}" dt="2022-11-04T11:00:43.824" v="9" actId="478"/>
          <ac:spMkLst>
            <pc:docMk/>
            <pc:sldMk cId="2386929524" sldId="345"/>
            <ac:spMk id="6" creationId="{D979F47A-1340-4FE8-B535-FA1692C32C59}"/>
          </ac:spMkLst>
        </pc:spChg>
        <pc:picChg chg="del">
          <ac:chgData name="Tegischer Lukas" userId="f78daebb-0565-485c-bd0e-1cd035e796ff" providerId="ADAL" clId="{7E34A9A5-A6B8-4F5D-B01A-D6DAB74F9C70}" dt="2022-11-04T11:00:44.724" v="10" actId="478"/>
          <ac:picMkLst>
            <pc:docMk/>
            <pc:sldMk cId="2386929524" sldId="34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2CF6CB0-F2B9-4637-B449-1B3F9997921A}"/>
    <pc:docChg chg="modSld">
      <pc:chgData name="Tegischer Lukas" userId="f78daebb-0565-485c-bd0e-1cd035e796ff" providerId="ADAL" clId="{B2CF6CB0-F2B9-4637-B449-1B3F9997921A}" dt="2021-04-14T18:24:34.697" v="12" actId="403"/>
      <pc:docMkLst>
        <pc:docMk/>
      </pc:docMkLst>
      <pc:sldChg chg="modSp mod">
        <pc:chgData name="Tegischer Lukas" userId="f78daebb-0565-485c-bd0e-1cd035e796ff" providerId="ADAL" clId="{B2CF6CB0-F2B9-4637-B449-1B3F9997921A}" dt="2021-04-14T18:24:02.830" v="2" actId="14100"/>
        <pc:sldMkLst>
          <pc:docMk/>
          <pc:sldMk cId="442268101" sldId="295"/>
        </pc:sldMkLst>
        <pc:picChg chg="mod ord">
          <ac:chgData name="Tegischer Lukas" userId="f78daebb-0565-485c-bd0e-1cd035e796ff" providerId="ADAL" clId="{B2CF6CB0-F2B9-4637-B449-1B3F9997921A}" dt="2021-04-14T18:23:58.717" v="1" actId="167"/>
          <ac:picMkLst>
            <pc:docMk/>
            <pc:sldMk cId="442268101" sldId="295"/>
            <ac:picMk id="13" creationId="{658E1A41-DB6A-4500-B54E-C706794742C6}"/>
          </ac:picMkLst>
        </pc:picChg>
        <pc:picChg chg="mod">
          <ac:chgData name="Tegischer Lukas" userId="f78daebb-0565-485c-bd0e-1cd035e796ff" providerId="ADAL" clId="{B2CF6CB0-F2B9-4637-B449-1B3F9997921A}" dt="2021-04-14T18:24:02.830" v="2" actId="14100"/>
          <ac:picMkLst>
            <pc:docMk/>
            <pc:sldMk cId="442268101" sldId="295"/>
            <ac:picMk id="24" creationId="{7D37144D-59A6-4FB2-B487-90CFDD2FBD06}"/>
          </ac:picMkLst>
        </pc:picChg>
      </pc:sldChg>
      <pc:sldChg chg="modSp mod">
        <pc:chgData name="Tegischer Lukas" userId="f78daebb-0565-485c-bd0e-1cd035e796ff" providerId="ADAL" clId="{B2CF6CB0-F2B9-4637-B449-1B3F9997921A}" dt="2021-04-14T18:24:34.697" v="12" actId="403"/>
        <pc:sldMkLst>
          <pc:docMk/>
          <pc:sldMk cId="1955088293" sldId="343"/>
        </pc:sldMkLst>
        <pc:spChg chg="mod">
          <ac:chgData name="Tegischer Lukas" userId="f78daebb-0565-485c-bd0e-1cd035e796ff" providerId="ADAL" clId="{B2CF6CB0-F2B9-4637-B449-1B3F9997921A}" dt="2021-04-14T18:24:31.180" v="10" actId="20577"/>
          <ac:spMkLst>
            <pc:docMk/>
            <pc:sldMk cId="1955088293" sldId="343"/>
            <ac:spMk id="7" creationId="{3BA83228-FBF1-45EC-9853-230F9E4BDADA}"/>
          </ac:spMkLst>
        </pc:spChg>
        <pc:spChg chg="mod">
          <ac:chgData name="Tegischer Lukas" userId="f78daebb-0565-485c-bd0e-1cd035e796ff" providerId="ADAL" clId="{B2CF6CB0-F2B9-4637-B449-1B3F9997921A}" dt="2021-04-14T18:24:34.697" v="12" actId="403"/>
          <ac:spMkLst>
            <pc:docMk/>
            <pc:sldMk cId="1955088293" sldId="343"/>
            <ac:spMk id="8" creationId="{D9A201E8-B09F-4878-A196-B38B79F2DF1D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348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4250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4720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552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7.png"/><Relationship Id="rId3" Type="http://schemas.openxmlformats.org/officeDocument/2006/relationships/image" Target="../media/image6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0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Geradengleichungen - Zusammenfassung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658E1A41-DB6A-4500-B54E-C706794742C6}"/>
              </a:ext>
            </a:extLst>
          </p:cNvPr>
          <p:cNvPicPr/>
          <p:nvPr/>
        </p:nvPicPr>
        <p:blipFill rotWithShape="1">
          <a:blip r:embed="rId3"/>
          <a:srcRect l="59917" b="60328"/>
          <a:stretch/>
        </p:blipFill>
        <p:spPr bwMode="auto">
          <a:xfrm>
            <a:off x="997033" y="835377"/>
            <a:ext cx="3070142" cy="1966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96A0E81B-4578-4AE8-BB84-D4B9B93E39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088" t="2792" r="4180" b="62503"/>
          <a:stretch/>
        </p:blipFill>
        <p:spPr bwMode="auto">
          <a:xfrm>
            <a:off x="912588" y="4449695"/>
            <a:ext cx="2977405" cy="1947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7D37144D-59A6-4FB2-B487-90CFDD2FBD0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131"/>
          <a:stretch/>
        </p:blipFill>
        <p:spPr>
          <a:xfrm>
            <a:off x="7545830" y="911323"/>
            <a:ext cx="3045800" cy="205016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8DDF3078-738A-4985-8416-0632F88F82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2724" y="4396411"/>
            <a:ext cx="2927332" cy="22794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09F7B9C-5BE1-4EAB-B3AB-6A9D52666B07}"/>
                  </a:ext>
                </a:extLst>
              </p:cNvPr>
              <p:cNvSpPr txBox="1"/>
              <p:nvPr/>
            </p:nvSpPr>
            <p:spPr>
              <a:xfrm>
                <a:off x="-896854" y="425070"/>
                <a:ext cx="6096000" cy="7946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Parameterdarstellung</a:t>
                </a:r>
                <a:endParaRPr lang="de-AT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09F7B9C-5BE1-4EAB-B3AB-6A9D52666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96854" y="425070"/>
                <a:ext cx="6096000" cy="794641"/>
              </a:xfrm>
              <a:prstGeom prst="rect">
                <a:avLst/>
              </a:prstGeom>
              <a:blipFill>
                <a:blip r:embed="rId8"/>
                <a:stretch>
                  <a:fillRect t="-38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feil: nach links und rechts 14">
            <a:extLst>
              <a:ext uri="{FF2B5EF4-FFF2-40B4-BE49-F238E27FC236}">
                <a16:creationId xmlns:a16="http://schemas.microsoft.com/office/drawing/2014/main" id="{193E63FF-1ADF-4BD4-8778-6951F34DD6E2}"/>
              </a:ext>
            </a:extLst>
          </p:cNvPr>
          <p:cNvSpPr/>
          <p:nvPr/>
        </p:nvSpPr>
        <p:spPr>
          <a:xfrm>
            <a:off x="5199145" y="1219711"/>
            <a:ext cx="1216025" cy="274955"/>
          </a:xfrm>
          <a:prstGeom prst="leftRightArrow">
            <a:avLst>
              <a:gd name="adj1" fmla="val 44216"/>
              <a:gd name="adj2" fmla="val 962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BF5F2D8D-68FD-42E1-9904-05989AD7AAFE}"/>
                  </a:ext>
                </a:extLst>
              </p:cNvPr>
              <p:cNvSpPr txBox="1"/>
              <p:nvPr/>
            </p:nvSpPr>
            <p:spPr>
              <a:xfrm>
                <a:off x="2535320" y="546790"/>
                <a:ext cx="654367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  <m:acc>
                        <m:accPr>
                          <m:chr m:val="⃗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BF5F2D8D-68FD-42E1-9904-05989AD7A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320" y="546790"/>
                <a:ext cx="6543674" cy="461665"/>
              </a:xfrm>
              <a:prstGeom prst="rect">
                <a:avLst/>
              </a:prstGeom>
              <a:blipFill>
                <a:blip r:embed="rId9"/>
                <a:stretch>
                  <a:fillRect t="-17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feld 20">
            <a:extLst>
              <a:ext uri="{FF2B5EF4-FFF2-40B4-BE49-F238E27FC236}">
                <a16:creationId xmlns:a16="http://schemas.microsoft.com/office/drawing/2014/main" id="{66751E82-4F04-4C20-A977-F7684CDE435E}"/>
              </a:ext>
            </a:extLst>
          </p:cNvPr>
          <p:cNvSpPr txBox="1"/>
          <p:nvPr/>
        </p:nvSpPr>
        <p:spPr>
          <a:xfrm>
            <a:off x="2535320" y="1778893"/>
            <a:ext cx="654367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Punkt P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kann übernommen werden.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228049A8-B0C5-4A9E-87BB-4B3C4AB20418}"/>
                  </a:ext>
                </a:extLst>
              </p:cNvPr>
              <p:cNvSpPr txBox="1"/>
              <p:nvPr/>
            </p:nvSpPr>
            <p:spPr>
              <a:xfrm>
                <a:off x="6096000" y="411246"/>
                <a:ext cx="6096000" cy="7693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Normalvektorform</a:t>
                </a:r>
                <a:endParaRPr lang="de-AT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acc>
                        <m:accPr>
                          <m:chr m:val="⃗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𝑃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228049A8-B0C5-4A9E-87BB-4B3C4AB20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1246"/>
                <a:ext cx="6096000" cy="769313"/>
              </a:xfrm>
              <a:prstGeom prst="rect">
                <a:avLst/>
              </a:prstGeom>
              <a:blipFill>
                <a:blip r:embed="rId10"/>
                <a:stretch>
                  <a:fillRect t="-31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F6C4F598-E009-4A71-ACFE-EAC74E4CFF1C}"/>
                  </a:ext>
                </a:extLst>
              </p:cNvPr>
              <p:cNvSpPr txBox="1"/>
              <p:nvPr/>
            </p:nvSpPr>
            <p:spPr>
              <a:xfrm>
                <a:off x="6415170" y="3795271"/>
                <a:ext cx="6096000" cy="7693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Allgemeine Form</a:t>
                </a:r>
                <a:endParaRPr lang="de-AT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F6C4F598-E009-4A71-ACFE-EAC74E4CF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170" y="3795271"/>
                <a:ext cx="6096000" cy="769313"/>
              </a:xfrm>
              <a:prstGeom prst="rect">
                <a:avLst/>
              </a:prstGeom>
              <a:blipFill>
                <a:blip r:embed="rId11"/>
                <a:stretch>
                  <a:fillRect t="-3968" b="-7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feil: nach oben und unten 28">
            <a:extLst>
              <a:ext uri="{FF2B5EF4-FFF2-40B4-BE49-F238E27FC236}">
                <a16:creationId xmlns:a16="http://schemas.microsoft.com/office/drawing/2014/main" id="{C64A80AD-79CE-46C7-B69C-9DC7BA87D6BE}"/>
              </a:ext>
            </a:extLst>
          </p:cNvPr>
          <p:cNvSpPr/>
          <p:nvPr/>
        </p:nvSpPr>
        <p:spPr>
          <a:xfrm>
            <a:off x="9144000" y="2821385"/>
            <a:ext cx="278448" cy="908635"/>
          </a:xfrm>
          <a:prstGeom prst="upDownArrow">
            <a:avLst>
              <a:gd name="adj1" fmla="val 50000"/>
              <a:gd name="adj2" fmla="val 703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8E807E5-8386-4B63-A0B1-8FD78CA4DE2B}"/>
              </a:ext>
            </a:extLst>
          </p:cNvPr>
          <p:cNvSpPr txBox="1"/>
          <p:nvPr/>
        </p:nvSpPr>
        <p:spPr>
          <a:xfrm>
            <a:off x="6924675" y="2893589"/>
            <a:ext cx="2219325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Ausrechnen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Skalarprodukt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CBAE2160-2126-49D9-A7BC-2E978304874E}"/>
                  </a:ext>
                </a:extLst>
              </p:cNvPr>
              <p:cNvSpPr txBox="1"/>
              <p:nvPr/>
            </p:nvSpPr>
            <p:spPr>
              <a:xfrm>
                <a:off x="9422448" y="3026734"/>
                <a:ext cx="1571625" cy="508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CBAE2160-2126-49D9-A7BC-2E9783048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2448" y="3026734"/>
                <a:ext cx="1571625" cy="508216"/>
              </a:xfrm>
              <a:prstGeom prst="rect">
                <a:avLst/>
              </a:prstGeom>
              <a:blipFill>
                <a:blip r:embed="rId12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3FD5CB50-D7B4-423A-936F-6DD5DCAEB491}"/>
                  </a:ext>
                </a:extLst>
              </p:cNvPr>
              <p:cNvSpPr txBox="1"/>
              <p:nvPr/>
            </p:nvSpPr>
            <p:spPr>
              <a:xfrm>
                <a:off x="537193" y="3802644"/>
                <a:ext cx="3352800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Lineare Funktion (Hauptform)</a:t>
                </a:r>
                <a:endParaRPr lang="de-AT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𝑘𝑥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𝑑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3FD5CB50-D7B4-423A-936F-6DD5DCAEB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93" y="3802644"/>
                <a:ext cx="3352800" cy="824906"/>
              </a:xfrm>
              <a:prstGeom prst="rect">
                <a:avLst/>
              </a:prstGeom>
              <a:blipFill>
                <a:blip r:embed="rId13"/>
                <a:stretch>
                  <a:fillRect l="-1636" t="-3704" r="-1818" b="-444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Pfeil: nach links und rechts 36">
            <a:extLst>
              <a:ext uri="{FF2B5EF4-FFF2-40B4-BE49-F238E27FC236}">
                <a16:creationId xmlns:a16="http://schemas.microsoft.com/office/drawing/2014/main" id="{1D15E438-F1E7-4032-BC75-960106EF7F3C}"/>
              </a:ext>
            </a:extLst>
          </p:cNvPr>
          <p:cNvSpPr/>
          <p:nvPr/>
        </p:nvSpPr>
        <p:spPr>
          <a:xfrm>
            <a:off x="5166887" y="5320613"/>
            <a:ext cx="1442465" cy="317676"/>
          </a:xfrm>
          <a:prstGeom prst="leftRightArrow">
            <a:avLst>
              <a:gd name="adj1" fmla="val 44216"/>
              <a:gd name="adj2" fmla="val 676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4C4042FD-9619-4FD0-86B8-24A7491E8B25}"/>
              </a:ext>
            </a:extLst>
          </p:cNvPr>
          <p:cNvSpPr txBox="1"/>
          <p:nvPr/>
        </p:nvSpPr>
        <p:spPr>
          <a:xfrm>
            <a:off x="2535320" y="4824905"/>
            <a:ext cx="67056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UMFORMEN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56D4F1B0-1C39-4957-9113-11DA2DC90EF6}"/>
                  </a:ext>
                </a:extLst>
              </p:cNvPr>
              <p:cNvSpPr txBox="1"/>
              <p:nvPr/>
            </p:nvSpPr>
            <p:spPr>
              <a:xfrm>
                <a:off x="2361792" y="2405565"/>
                <a:ext cx="2409742" cy="15422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Richtungsvektor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von g: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acc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||</m:t>
                      </m:r>
                      <m:d>
                        <m:dPr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56D4F1B0-1C39-4957-9113-11DA2DC90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792" y="2405565"/>
                <a:ext cx="2409742" cy="1542282"/>
              </a:xfrm>
              <a:prstGeom prst="rect">
                <a:avLst/>
              </a:prstGeom>
              <a:blipFill>
                <a:blip r:embed="rId14"/>
                <a:stretch>
                  <a:fillRect t="-7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2">
                <a:extLst>
                  <a:ext uri="{FF2B5EF4-FFF2-40B4-BE49-F238E27FC236}">
                    <a16:creationId xmlns:a16="http://schemas.microsoft.com/office/drawing/2014/main" id="{741B34C2-4AC7-4C6A-B5AB-95E2B4DBF5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643" y="2864485"/>
                <a:ext cx="1544862" cy="5645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Punkt auf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0|</m:t>
                          </m:r>
                          <m: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43" name="Textfeld 2">
                <a:extLst>
                  <a:ext uri="{FF2B5EF4-FFF2-40B4-BE49-F238E27FC236}">
                    <a16:creationId xmlns:a16="http://schemas.microsoft.com/office/drawing/2014/main" id="{741B34C2-4AC7-4C6A-B5AB-95E2B4DBF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643" y="2864485"/>
                <a:ext cx="1544862" cy="564515"/>
              </a:xfrm>
              <a:prstGeom prst="rect">
                <a:avLst/>
              </a:prstGeom>
              <a:blipFill>
                <a:blip r:embed="rId15"/>
                <a:stretch>
                  <a:fillRect t="-2151" b="-150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Pfeil: nach oben und unten 43">
            <a:extLst>
              <a:ext uri="{FF2B5EF4-FFF2-40B4-BE49-F238E27FC236}">
                <a16:creationId xmlns:a16="http://schemas.microsoft.com/office/drawing/2014/main" id="{345BFCD1-2080-4A69-AD73-753F16B78492}"/>
              </a:ext>
            </a:extLst>
          </p:cNvPr>
          <p:cNvSpPr/>
          <p:nvPr/>
        </p:nvSpPr>
        <p:spPr>
          <a:xfrm>
            <a:off x="2083344" y="2605257"/>
            <a:ext cx="278448" cy="1010565"/>
          </a:xfrm>
          <a:prstGeom prst="upDownArrow">
            <a:avLst>
              <a:gd name="adj1" fmla="val 50000"/>
              <a:gd name="adj2" fmla="val 703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21" grpId="0"/>
      <p:bldP spid="22" grpId="0"/>
      <p:bldP spid="26" grpId="0"/>
      <p:bldP spid="29" grpId="0" animBg="1"/>
      <p:bldP spid="31" grpId="0"/>
      <p:bldP spid="33" grpId="0"/>
      <p:bldP spid="35" grpId="0"/>
      <p:bldP spid="37" grpId="0" animBg="1"/>
      <p:bldP spid="39" grpId="0"/>
      <p:bldP spid="42" grpId="0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5543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Senkrechte Gerade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CB508FA-8FCC-4CA7-A1CD-D03D2621DBF8}"/>
                  </a:ext>
                </a:extLst>
              </p:cNvPr>
              <p:cNvSpPr txBox="1"/>
              <p:nvPr/>
            </p:nvSpPr>
            <p:spPr>
              <a:xfrm>
                <a:off x="1257299" y="1309985"/>
                <a:ext cx="96774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Bemerkung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Eine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Geradengleichung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der Form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𝑐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beschreibt eine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senkrechte Gerade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 Diese kann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nicht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als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lineare Funktion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geschrieben werden!!!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CB508FA-8FCC-4CA7-A1CD-D03D2621D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299" y="1309985"/>
                <a:ext cx="9677400" cy="707886"/>
              </a:xfrm>
              <a:prstGeom prst="rect">
                <a:avLst/>
              </a:prstGeom>
              <a:blipFill>
                <a:blip r:embed="rId4"/>
                <a:stretch>
                  <a:fillRect l="-378" t="-5172" r="-882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1EE7F262-DBD5-482F-ADE7-6B95E19A570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1" b="52951"/>
          <a:stretch/>
        </p:blipFill>
        <p:spPr bwMode="auto">
          <a:xfrm>
            <a:off x="1026159" y="2594927"/>
            <a:ext cx="3897373" cy="31454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08CD65B-A4D8-44D5-93AF-FC437292CEBD}"/>
                  </a:ext>
                </a:extLst>
              </p:cNvPr>
              <p:cNvSpPr txBox="1"/>
              <p:nvPr/>
            </p:nvSpPr>
            <p:spPr>
              <a:xfrm>
                <a:off x="5786846" y="3045112"/>
                <a:ext cx="6096000" cy="22451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Allgemeine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Form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2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Parameterform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2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Normalvektorform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08CD65B-A4D8-44D5-93AF-FC437292C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46" y="3045112"/>
                <a:ext cx="6096000" cy="2245102"/>
              </a:xfrm>
              <a:prstGeom prst="rect">
                <a:avLst/>
              </a:prstGeom>
              <a:blipFill>
                <a:blip r:embed="rId6"/>
                <a:stretch>
                  <a:fillRect l="-600" t="-5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3199877D-57FD-4F08-967B-9AED8E60B78A}"/>
              </a:ext>
            </a:extLst>
          </p:cNvPr>
          <p:cNvSpPr txBox="1"/>
          <p:nvPr/>
        </p:nvSpPr>
        <p:spPr>
          <a:xfrm>
            <a:off x="325120" y="271778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Gib die Gerade in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Parameterdarstellung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877695D-B9F8-4215-95BC-714283C3B2CF}"/>
                  </a:ext>
                </a:extLst>
              </p:cNvPr>
              <p:cNvSpPr txBox="1"/>
              <p:nvPr/>
            </p:nvSpPr>
            <p:spPr>
              <a:xfrm>
                <a:off x="0" y="75089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=15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877695D-B9F8-4215-95BC-714283C3B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5089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80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FEC95769-5804-4DA5-91AE-964350AC53CA}"/>
              </a:ext>
            </a:extLst>
          </p:cNvPr>
          <p:cNvSpPr txBox="1"/>
          <p:nvPr/>
        </p:nvSpPr>
        <p:spPr>
          <a:xfrm>
            <a:off x="304800" y="311372"/>
            <a:ext cx="821944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Gib die Gerade in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Normalvektorform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und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allgemeinen Form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C132097-4136-4256-B5C6-1E6DBA5CF478}"/>
                  </a:ext>
                </a:extLst>
              </p:cNvPr>
              <p:cNvSpPr txBox="1"/>
              <p:nvPr/>
            </p:nvSpPr>
            <p:spPr>
              <a:xfrm>
                <a:off x="1366520" y="876931"/>
                <a:ext cx="6096000" cy="6034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C132097-4136-4256-B5C6-1E6DBA5CF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520" y="876931"/>
                <a:ext cx="6096000" cy="6034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BA83228-FBF1-45EC-9853-230F9E4BDADA}"/>
                  </a:ext>
                </a:extLst>
              </p:cNvPr>
              <p:cNvSpPr txBox="1"/>
              <p:nvPr/>
            </p:nvSpPr>
            <p:spPr>
              <a:xfrm>
                <a:off x="375920" y="455476"/>
                <a:ext cx="9834880" cy="7363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Bsp. 3)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Eine Gerade ist in der Form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𝑘𝑥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gegeben. Gib die Gerade in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Parameterform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an.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BA83228-FBF1-45EC-9853-230F9E4BD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20" y="455476"/>
                <a:ext cx="9834880" cy="736355"/>
              </a:xfrm>
              <a:prstGeom prst="rect">
                <a:avLst/>
              </a:prstGeom>
              <a:blipFill>
                <a:blip r:embed="rId4"/>
                <a:stretch>
                  <a:fillRect l="-682" t="-4132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9A201E8-B09F-4878-A196-B38B79F2DF1D}"/>
                  </a:ext>
                </a:extLst>
              </p:cNvPr>
              <p:cNvSpPr txBox="1"/>
              <p:nvPr/>
            </p:nvSpPr>
            <p:spPr>
              <a:xfrm>
                <a:off x="2518096" y="1033905"/>
                <a:ext cx="32918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9A201E8-B09F-4878-A196-B38B79F2D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096" y="1033905"/>
                <a:ext cx="3291840" cy="461665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08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D979F47A-1340-4FE8-B535-FA1692C32C59}"/>
              </a:ext>
            </a:extLst>
          </p:cNvPr>
          <p:cNvSpPr txBox="1"/>
          <p:nvPr/>
        </p:nvSpPr>
        <p:spPr>
          <a:xfrm>
            <a:off x="203574" y="298548"/>
            <a:ext cx="11439785" cy="697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4)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Eine Gerade ist durch die Punkte A und B gegeben. Gib diese Gerade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Parameterdarstellung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b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Normalvektordarstellung, (3)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allgemeiner Form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und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(4)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als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lineare Funktion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4883130-5CEB-4066-8FEF-6274B5C8BD3C}"/>
                  </a:ext>
                </a:extLst>
              </p:cNvPr>
              <p:cNvSpPr txBox="1"/>
              <p:nvPr/>
            </p:nvSpPr>
            <p:spPr>
              <a:xfrm>
                <a:off x="2875466" y="1072863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4883130-5CEB-4066-8FEF-6274B5C8B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466" y="1072863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9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282</Words>
  <Application>Microsoft Office PowerPoint</Application>
  <PresentationFormat>Breitbild</PresentationFormat>
  <Paragraphs>43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Geraden im R² Geradengleichungen - Zusammenfassung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101</cp:revision>
  <dcterms:created xsi:type="dcterms:W3CDTF">2020-04-09T06:13:57Z</dcterms:created>
  <dcterms:modified xsi:type="dcterms:W3CDTF">2022-11-04T11:00:47Z</dcterms:modified>
</cp:coreProperties>
</file>