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78" r:id="rId3"/>
    <p:sldId id="295" r:id="rId4"/>
    <p:sldId id="303" r:id="rId5"/>
    <p:sldId id="304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6C15EB-C6FB-449C-B673-BBF3341130BD}" v="1" dt="2022-11-04T10:51:02.9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3T09:04:55.440" v="709" actId="1076"/>
      <pc:docMkLst>
        <pc:docMk/>
      </pc:docMkLst>
      <pc:sldChg chg="modSp">
        <pc:chgData name="Tegischer Lukas" userId="f78daebb-0565-485c-bd0e-1cd035e796ff" providerId="ADAL" clId="{68BA2EB2-21A4-4C39-8113-FC77CFA21940}" dt="2020-05-23T08:37:49.924" v="113" actId="115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3T08:37:49.924" v="113" actId="115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3T08:40:04.437" v="183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modSp ord">
        <pc:chgData name="Tegischer Lukas" userId="f78daebb-0565-485c-bd0e-1cd035e796ff" providerId="ADAL" clId="{68BA2EB2-21A4-4C39-8113-FC77CFA21940}" dt="2020-05-23T09:04:55.440" v="709" actId="1076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3T09:03:18.520" v="645" actId="20577"/>
          <ac:spMkLst>
            <pc:docMk/>
            <pc:sldMk cId="3932101437" sldId="291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4:51.599" v="708" actId="1076"/>
          <ac:spMkLst>
            <pc:docMk/>
            <pc:sldMk cId="3932101437" sldId="291"/>
            <ac:spMk id="3" creationId="{7F6B21D6-1E80-4453-8E7D-7069E055C375}"/>
          </ac:spMkLst>
        </pc:spChg>
        <pc:spChg chg="add mod">
          <ac:chgData name="Tegischer Lukas" userId="f78daebb-0565-485c-bd0e-1cd035e796ff" providerId="ADAL" clId="{68BA2EB2-21A4-4C39-8113-FC77CFA21940}" dt="2020-05-23T09:04:55.440" v="709" actId="1076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">
        <pc:chgData name="Tegischer Lukas" userId="f78daebb-0565-485c-bd0e-1cd035e796ff" providerId="ADAL" clId="{68BA2EB2-21A4-4C39-8113-FC77CFA21940}" dt="2020-05-23T09:02:44.278" v="604" actId="20577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delAnim modAnim">
        <pc:chgData name="Tegischer Lukas" userId="f78daebb-0565-485c-bd0e-1cd035e796ff" providerId="ADAL" clId="{68BA2EB2-21A4-4C39-8113-FC77CFA21940}" dt="2020-05-23T08:43:38.896" v="329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40:29.710" v="215" actId="1076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8:45:36.505" v="360"/>
        <pc:sldMkLst>
          <pc:docMk/>
          <pc:sldMk cId="1380146374" sldId="295"/>
        </pc:sldMkLst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8:52:02.511" v="430" actId="107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modSp add modAnim">
        <pc:chgData name="Tegischer Lukas" userId="f78daebb-0565-485c-bd0e-1cd035e796ff" providerId="ADAL" clId="{68BA2EB2-21A4-4C39-8113-FC77CFA21940}" dt="2020-05-23T08:53:44.171" v="460"/>
        <pc:sldMkLst>
          <pc:docMk/>
          <pc:sldMk cId="841029462" sldId="297"/>
        </pc:sldMkLst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8:58:45.303" v="519" actId="107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modAnim">
        <pc:chgData name="Tegischer Lukas" userId="f78daebb-0565-485c-bd0e-1cd035e796ff" providerId="ADAL" clId="{68BA2EB2-21A4-4C39-8113-FC77CFA21940}" dt="2020-05-23T08:59:25.041" v="528"/>
        <pc:sldMkLst>
          <pc:docMk/>
          <pc:sldMk cId="3685411948" sldId="299"/>
        </pc:sldMkLst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9:01:29.833" v="56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Anim">
        <pc:chgData name="Tegischer Lukas" userId="f78daebb-0565-485c-bd0e-1cd035e796ff" providerId="ADAL" clId="{68BA2EB2-21A4-4C39-8113-FC77CFA21940}" dt="2020-05-23T09:02:06.637" v="579" actId="5793"/>
        <pc:sldMkLst>
          <pc:docMk/>
          <pc:sldMk cId="3816203970" sldId="301"/>
        </pc:sldMkLst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</pc:docChg>
  </pc:docChgLst>
  <pc:docChgLst>
    <pc:chgData name="Tegischer Lukas" userId="f78daebb-0565-485c-bd0e-1cd035e796ff" providerId="ADAL" clId="{8C78FEA4-6197-4554-A91F-0878BBCAD36B}"/>
    <pc:docChg chg="modSld">
      <pc:chgData name="Tegischer Lukas" userId="f78daebb-0565-485c-bd0e-1cd035e796ff" providerId="ADAL" clId="{8C78FEA4-6197-4554-A91F-0878BBCAD36B}" dt="2020-05-23T11:03:30.139" v="13" actId="20577"/>
      <pc:docMkLst>
        <pc:docMk/>
      </pc:docMkLst>
      <pc:sldChg chg="modSp">
        <pc:chgData name="Tegischer Lukas" userId="f78daebb-0565-485c-bd0e-1cd035e796ff" providerId="ADAL" clId="{8C78FEA4-6197-4554-A91F-0878BBCAD36B}" dt="2020-05-23T11:03:30.139" v="1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C78FEA4-6197-4554-A91F-0878BBCAD36B}" dt="2020-05-23T11:03:30.139" v="13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ED296E01-8719-4717-8B35-1E2D148D50BC}"/>
    <pc:docChg chg="undo custSel addSld delSld modSld">
      <pc:chgData name="Tegischer Lukas" userId="f78daebb-0565-485c-bd0e-1cd035e796ff" providerId="ADAL" clId="{ED296E01-8719-4717-8B35-1E2D148D50BC}" dt="2020-05-25T21:08:20.518" v="525" actId="20577"/>
      <pc:docMkLst>
        <pc:docMk/>
      </pc:docMkLst>
      <pc:sldChg chg="modSp">
        <pc:chgData name="Tegischer Lukas" userId="f78daebb-0565-485c-bd0e-1cd035e796ff" providerId="ADAL" clId="{ED296E01-8719-4717-8B35-1E2D148D50BC}" dt="2020-05-25T18:27:02.226" v="38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D296E01-8719-4717-8B35-1E2D148D50BC}" dt="2020-05-25T18:27:02.226" v="38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ED296E01-8719-4717-8B35-1E2D148D50BC}" dt="2020-05-25T18:33:16.942" v="523" actId="478"/>
        <pc:sldMkLst>
          <pc:docMk/>
          <pc:sldMk cId="4068653008" sldId="278"/>
        </pc:sldMkLst>
        <pc:spChg chg="del mod">
          <ac:chgData name="Tegischer Lukas" userId="f78daebb-0565-485c-bd0e-1cd035e796ff" providerId="ADAL" clId="{ED296E01-8719-4717-8B35-1E2D148D50BC}" dt="2020-05-25T18:27:54.155" v="388" actId="478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ED296E01-8719-4717-8B35-1E2D148D50BC}" dt="2020-05-25T18:33:16.942" v="523" actId="478"/>
          <ac:spMkLst>
            <pc:docMk/>
            <pc:sldMk cId="4068653008" sldId="278"/>
            <ac:spMk id="7" creationId="{A2C26051-C5BA-4720-97E3-B7988335F8A0}"/>
          </ac:spMkLst>
        </pc:spChg>
        <pc:spChg chg="mod">
          <ac:chgData name="Tegischer Lukas" userId="f78daebb-0565-485c-bd0e-1cd035e796ff" providerId="ADAL" clId="{ED296E01-8719-4717-8B35-1E2D148D50BC}" dt="2020-05-23T11:09:20.645" v="1" actId="1076"/>
          <ac:spMkLst>
            <pc:docMk/>
            <pc:sldMk cId="4068653008" sldId="278"/>
            <ac:spMk id="11" creationId="{EB8611C7-EDBE-4D99-A00D-C2DB59BDBFC3}"/>
          </ac:spMkLst>
        </pc:spChg>
      </pc:sldChg>
      <pc:sldChg chg="delSp modSp">
        <pc:chgData name="Tegischer Lukas" userId="f78daebb-0565-485c-bd0e-1cd035e796ff" providerId="ADAL" clId="{ED296E01-8719-4717-8B35-1E2D148D50BC}" dt="2020-05-25T21:08:20.518" v="52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D296E01-8719-4717-8B35-1E2D148D50BC}" dt="2020-05-25T21:08:20.518" v="525" actId="20577"/>
          <ac:spMkLst>
            <pc:docMk/>
            <pc:sldMk cId="3932101437" sldId="291"/>
            <ac:spMk id="2" creationId="{00000000-0000-0000-0000-000000000000}"/>
          </ac:spMkLst>
        </pc:spChg>
        <pc:spChg chg="del mod">
          <ac:chgData name="Tegischer Lukas" userId="f78daebb-0565-485c-bd0e-1cd035e796ff" providerId="ADAL" clId="{ED296E01-8719-4717-8B35-1E2D148D50BC}" dt="2020-05-25T18:28:02.025" v="389" actId="478"/>
          <ac:spMkLst>
            <pc:docMk/>
            <pc:sldMk cId="3932101437" sldId="291"/>
            <ac:spMk id="3" creationId="{7F6B21D6-1E80-4453-8E7D-7069E055C375}"/>
          </ac:spMkLst>
        </pc:spChg>
        <pc:spChg chg="del mod">
          <ac:chgData name="Tegischer Lukas" userId="f78daebb-0565-485c-bd0e-1cd035e796ff" providerId="ADAL" clId="{ED296E01-8719-4717-8B35-1E2D148D50BC}" dt="2020-05-25T18:28:06.618" v="393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modSp del modTransition">
        <pc:chgData name="Tegischer Lukas" userId="f78daebb-0565-485c-bd0e-1cd035e796ff" providerId="ADAL" clId="{ED296E01-8719-4717-8B35-1E2D148D50BC}" dt="2020-05-25T18:27:28.681" v="385" actId="2696"/>
        <pc:sldMkLst>
          <pc:docMk/>
          <pc:sldMk cId="3291215939" sldId="293"/>
        </pc:sldMkLst>
        <pc:spChg chg="mod">
          <ac:chgData name="Tegischer Lukas" userId="f78daebb-0565-485c-bd0e-1cd035e796ff" providerId="ADAL" clId="{ED296E01-8719-4717-8B35-1E2D148D50BC}" dt="2020-05-23T12:04:01.698" v="357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delSp modSp del delAnim">
        <pc:chgData name="Tegischer Lukas" userId="f78daebb-0565-485c-bd0e-1cd035e796ff" providerId="ADAL" clId="{ED296E01-8719-4717-8B35-1E2D148D50BC}" dt="2020-05-23T11:09:43.352" v="7" actId="2696"/>
        <pc:sldMkLst>
          <pc:docMk/>
          <pc:sldMk cId="3281699856" sldId="294"/>
        </pc:sldMkLst>
        <pc:spChg chg="mod">
          <ac:chgData name="Tegischer Lukas" userId="f78daebb-0565-485c-bd0e-1cd035e796ff" providerId="ADAL" clId="{ED296E01-8719-4717-8B35-1E2D148D50BC}" dt="2020-05-23T11:09:38.515" v="6" actId="1076"/>
          <ac:spMkLst>
            <pc:docMk/>
            <pc:sldMk cId="3281699856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ED296E01-8719-4717-8B35-1E2D148D50BC}" dt="2020-05-23T11:09:30.529" v="4" actId="478"/>
          <ac:spMkLst>
            <pc:docMk/>
            <pc:sldMk cId="3281699856" sldId="294"/>
            <ac:spMk id="5" creationId="{CCD91B24-F30C-458A-BA82-542B70E6F928}"/>
          </ac:spMkLst>
        </pc:spChg>
        <pc:spChg chg="del">
          <ac:chgData name="Tegischer Lukas" userId="f78daebb-0565-485c-bd0e-1cd035e796ff" providerId="ADAL" clId="{ED296E01-8719-4717-8B35-1E2D148D50BC}" dt="2020-05-23T11:09:26.247" v="3" actId="478"/>
          <ac:spMkLst>
            <pc:docMk/>
            <pc:sldMk cId="3281699856" sldId="294"/>
            <ac:spMk id="9" creationId="{B98BF272-E1AF-4510-8C00-89ACF6CDAA25}"/>
          </ac:spMkLst>
        </pc:spChg>
        <pc:picChg chg="del">
          <ac:chgData name="Tegischer Lukas" userId="f78daebb-0565-485c-bd0e-1cd035e796ff" providerId="ADAL" clId="{ED296E01-8719-4717-8B35-1E2D148D50BC}" dt="2020-05-23T11:09:24.867" v="2" actId="478"/>
          <ac:picMkLst>
            <pc:docMk/>
            <pc:sldMk cId="3281699856" sldId="294"/>
            <ac:picMk id="13" creationId="{2E50D97D-7922-437D-B01F-035131D1C240}"/>
          </ac:picMkLst>
        </pc:picChg>
      </pc:sldChg>
      <pc:sldChg chg="addSp delSp modSp modTransition delAnim modAnim">
        <pc:chgData name="Tegischer Lukas" userId="f78daebb-0565-485c-bd0e-1cd035e796ff" providerId="ADAL" clId="{ED296E01-8719-4717-8B35-1E2D148D50BC}" dt="2020-05-25T18:32:52.729" v="522" actId="478"/>
        <pc:sldMkLst>
          <pc:docMk/>
          <pc:sldMk cId="1380146374" sldId="295"/>
        </pc:sldMkLst>
        <pc:spChg chg="mod">
          <ac:chgData name="Tegischer Lukas" userId="f78daebb-0565-485c-bd0e-1cd035e796ff" providerId="ADAL" clId="{ED296E01-8719-4717-8B35-1E2D148D50BC}" dt="2020-05-23T11:09:52.340" v="11" actId="1076"/>
          <ac:spMkLst>
            <pc:docMk/>
            <pc:sldMk cId="1380146374" sldId="295"/>
            <ac:spMk id="2" creationId="{00000000-0000-0000-0000-000000000000}"/>
          </ac:spMkLst>
        </pc:spChg>
        <pc:spChg chg="del mod">
          <ac:chgData name="Tegischer Lukas" userId="f78daebb-0565-485c-bd0e-1cd035e796ff" providerId="ADAL" clId="{ED296E01-8719-4717-8B35-1E2D148D50BC}" dt="2020-05-25T18:27:51.930" v="387" actId="478"/>
          <ac:spMkLst>
            <pc:docMk/>
            <pc:sldMk cId="1380146374" sldId="295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0:12.988" v="19" actId="1076"/>
          <ac:spMkLst>
            <pc:docMk/>
            <pc:sldMk cId="1380146374" sldId="295"/>
            <ac:spMk id="4" creationId="{C78E8904-913A-4BC3-B9E9-F5318EE3EEA4}"/>
          </ac:spMkLst>
        </pc:spChg>
        <pc:spChg chg="del">
          <ac:chgData name="Tegischer Lukas" userId="f78daebb-0565-485c-bd0e-1cd035e796ff" providerId="ADAL" clId="{ED296E01-8719-4717-8B35-1E2D148D50BC}" dt="2020-05-23T11:09:45.674" v="8" actId="478"/>
          <ac:spMkLst>
            <pc:docMk/>
            <pc:sldMk cId="1380146374" sldId="295"/>
            <ac:spMk id="5" creationId="{CCD91B24-F30C-458A-BA82-542B70E6F928}"/>
          </ac:spMkLst>
        </pc:spChg>
        <pc:spChg chg="add mod">
          <ac:chgData name="Tegischer Lukas" userId="f78daebb-0565-485c-bd0e-1cd035e796ff" providerId="ADAL" clId="{ED296E01-8719-4717-8B35-1E2D148D50BC}" dt="2020-05-23T11:15:48.706" v="159" actId="20577"/>
          <ac:spMkLst>
            <pc:docMk/>
            <pc:sldMk cId="1380146374" sldId="295"/>
            <ac:spMk id="6" creationId="{6C9A6540-FA15-4AE2-B290-A5370212F9F4}"/>
          </ac:spMkLst>
        </pc:spChg>
        <pc:spChg chg="add del mod">
          <ac:chgData name="Tegischer Lukas" userId="f78daebb-0565-485c-bd0e-1cd035e796ff" providerId="ADAL" clId="{ED296E01-8719-4717-8B35-1E2D148D50BC}" dt="2020-05-25T18:32:52.729" v="522" actId="478"/>
          <ac:spMkLst>
            <pc:docMk/>
            <pc:sldMk cId="1380146374" sldId="295"/>
            <ac:spMk id="8" creationId="{9D89D2BC-15A1-4DCA-8113-C11382F63C43}"/>
          </ac:spMkLst>
        </pc:spChg>
        <pc:picChg chg="del">
          <ac:chgData name="Tegischer Lukas" userId="f78daebb-0565-485c-bd0e-1cd035e796ff" providerId="ADAL" clId="{ED296E01-8719-4717-8B35-1E2D148D50BC}" dt="2020-05-23T11:09:54.162" v="12" actId="478"/>
          <ac:picMkLst>
            <pc:docMk/>
            <pc:sldMk cId="1380146374" sldId="295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ED296E01-8719-4717-8B35-1E2D148D50BC}" dt="2020-05-23T11:09:54.422" v="13" actId="478"/>
          <ac:picMkLst>
            <pc:docMk/>
            <pc:sldMk cId="1380146374" sldId="295"/>
            <ac:picMk id="12" creationId="{D7F69E96-C00D-4B9A-A0C4-7DC2AFACB55E}"/>
          </ac:picMkLst>
        </pc:picChg>
        <pc:picChg chg="add mod">
          <ac:chgData name="Tegischer Lukas" userId="f78daebb-0565-485c-bd0e-1cd035e796ff" providerId="ADAL" clId="{ED296E01-8719-4717-8B35-1E2D148D50BC}" dt="2020-05-23T11:10:18.216" v="20" actId="1582"/>
          <ac:picMkLst>
            <pc:docMk/>
            <pc:sldMk cId="1380146374" sldId="295"/>
            <ac:picMk id="13" creationId="{A9FC7925-FBCF-401A-A7DE-307416B31D56}"/>
          </ac:picMkLst>
        </pc:picChg>
        <pc:picChg chg="add mod">
          <ac:chgData name="Tegischer Lukas" userId="f78daebb-0565-485c-bd0e-1cd035e796ff" providerId="ADAL" clId="{ED296E01-8719-4717-8B35-1E2D148D50BC}" dt="2020-05-23T11:10:41.620" v="25" actId="1582"/>
          <ac:picMkLst>
            <pc:docMk/>
            <pc:sldMk cId="1380146374" sldId="295"/>
            <ac:picMk id="15" creationId="{53A75980-A36C-4D0A-A4B1-7B5ECA8EA776}"/>
          </ac:picMkLst>
        </pc:picChg>
      </pc:sldChg>
      <pc:sldChg chg="addSp delSp modSp del modTransition modAnim">
        <pc:chgData name="Tegischer Lukas" userId="f78daebb-0565-485c-bd0e-1cd035e796ff" providerId="ADAL" clId="{ED296E01-8719-4717-8B35-1E2D148D50BC}" dt="2020-05-25T18:27:27.274" v="381" actId="2696"/>
        <pc:sldMkLst>
          <pc:docMk/>
          <pc:sldMk cId="315563444" sldId="296"/>
        </pc:sldMkLst>
        <pc:spChg chg="mod">
          <ac:chgData name="Tegischer Lukas" userId="f78daebb-0565-485c-bd0e-1cd035e796ff" providerId="ADAL" clId="{ED296E01-8719-4717-8B35-1E2D148D50BC}" dt="2020-05-23T11:10:49.849" v="26" actId="20577"/>
          <ac:spMkLst>
            <pc:docMk/>
            <pc:sldMk cId="315563444" sldId="296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1:00.904" v="29" actId="20577"/>
          <ac:spMkLst>
            <pc:docMk/>
            <pc:sldMk cId="315563444" sldId="296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24:55.007" v="289" actId="5793"/>
          <ac:spMkLst>
            <pc:docMk/>
            <pc:sldMk cId="315563444" sldId="296"/>
            <ac:spMk id="6" creationId="{8F629F64-2CB1-4D75-A76D-C9C6EFD83E66}"/>
          </ac:spMkLst>
        </pc:spChg>
        <pc:picChg chg="add mod modCrop">
          <ac:chgData name="Tegischer Lukas" userId="f78daebb-0565-485c-bd0e-1cd035e796ff" providerId="ADAL" clId="{ED296E01-8719-4717-8B35-1E2D148D50BC}" dt="2020-05-23T11:13:38.657" v="71" actId="1582"/>
          <ac:picMkLst>
            <pc:docMk/>
            <pc:sldMk cId="315563444" sldId="296"/>
            <ac:picMk id="4" creationId="{8FD82A60-0794-406F-84CF-22AD84ECC218}"/>
          </ac:picMkLst>
        </pc:picChg>
        <pc:picChg chg="del">
          <ac:chgData name="Tegischer Lukas" userId="f78daebb-0565-485c-bd0e-1cd035e796ff" providerId="ADAL" clId="{ED296E01-8719-4717-8B35-1E2D148D50BC}" dt="2020-05-23T11:12:17.204" v="57" actId="478"/>
          <ac:picMkLst>
            <pc:docMk/>
            <pc:sldMk cId="315563444" sldId="296"/>
            <ac:picMk id="8" creationId="{B7D11813-F516-404F-9469-62A7B8C086D8}"/>
          </ac:picMkLst>
        </pc:picChg>
      </pc:sldChg>
      <pc:sldChg chg="del">
        <pc:chgData name="Tegischer Lukas" userId="f78daebb-0565-485c-bd0e-1cd035e796ff" providerId="ADAL" clId="{ED296E01-8719-4717-8B35-1E2D148D50BC}" dt="2020-05-23T11:16:10.937" v="161" actId="2696"/>
        <pc:sldMkLst>
          <pc:docMk/>
          <pc:sldMk cId="841029462" sldId="297"/>
        </pc:sldMkLst>
      </pc:sldChg>
      <pc:sldChg chg="addSp delSp modSp del modTransition delAnim modAnim">
        <pc:chgData name="Tegischer Lukas" userId="f78daebb-0565-485c-bd0e-1cd035e796ff" providerId="ADAL" clId="{ED296E01-8719-4717-8B35-1E2D148D50BC}" dt="2020-05-25T18:27:27.843" v="382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ED296E01-8719-4717-8B35-1E2D148D50BC}" dt="2020-05-23T11:16:19.320" v="162" actId="20577"/>
          <ac:spMkLst>
            <pc:docMk/>
            <pc:sldMk cId="2686993821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23:50.672" v="270" actId="20577"/>
          <ac:spMkLst>
            <pc:docMk/>
            <pc:sldMk cId="2686993821" sldId="298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6:43.939" v="177" actId="20577"/>
          <ac:spMkLst>
            <pc:docMk/>
            <pc:sldMk cId="2686993821" sldId="298"/>
            <ac:spMk id="4" creationId="{FBD1BA6D-8192-4C59-A206-DAD2BA6ECFE7}"/>
          </ac:spMkLst>
        </pc:spChg>
        <pc:spChg chg="add mod">
          <ac:chgData name="Tegischer Lukas" userId="f78daebb-0565-485c-bd0e-1cd035e796ff" providerId="ADAL" clId="{ED296E01-8719-4717-8B35-1E2D148D50BC}" dt="2020-05-23T11:56:45.918" v="309" actId="1076"/>
          <ac:spMkLst>
            <pc:docMk/>
            <pc:sldMk cId="2686993821" sldId="298"/>
            <ac:spMk id="6" creationId="{6412F2D7-25A1-4CAA-B5DB-973B79300161}"/>
          </ac:spMkLst>
        </pc:spChg>
        <pc:spChg chg="add mod">
          <ac:chgData name="Tegischer Lukas" userId="f78daebb-0565-485c-bd0e-1cd035e796ff" providerId="ADAL" clId="{ED296E01-8719-4717-8B35-1E2D148D50BC}" dt="2020-05-23T11:23:31.644" v="268" actId="1076"/>
          <ac:spMkLst>
            <pc:docMk/>
            <pc:sldMk cId="2686993821" sldId="298"/>
            <ac:spMk id="9" creationId="{380D8CCC-0827-4403-B41E-28F5EC0776F0}"/>
          </ac:spMkLst>
        </pc:spChg>
        <pc:spChg chg="add mod">
          <ac:chgData name="Tegischer Lukas" userId="f78daebb-0565-485c-bd0e-1cd035e796ff" providerId="ADAL" clId="{ED296E01-8719-4717-8B35-1E2D148D50BC}" dt="2020-05-23T11:23:28.941" v="267" actId="1076"/>
          <ac:spMkLst>
            <pc:docMk/>
            <pc:sldMk cId="2686993821" sldId="298"/>
            <ac:spMk id="11" creationId="{358FF010-7297-4073-AB9C-7F12CD4BFD87}"/>
          </ac:spMkLst>
        </pc:spChg>
        <pc:spChg chg="add mod">
          <ac:chgData name="Tegischer Lukas" userId="f78daebb-0565-485c-bd0e-1cd035e796ff" providerId="ADAL" clId="{ED296E01-8719-4717-8B35-1E2D148D50BC}" dt="2020-05-23T11:23:04.103" v="257" actId="1076"/>
          <ac:spMkLst>
            <pc:docMk/>
            <pc:sldMk cId="2686993821" sldId="298"/>
            <ac:spMk id="12" creationId="{4D25EC40-79B3-4F63-BD46-2E7A9745989E}"/>
          </ac:spMkLst>
        </pc:spChg>
        <pc:spChg chg="add mod">
          <ac:chgData name="Tegischer Lukas" userId="f78daebb-0565-485c-bd0e-1cd035e796ff" providerId="ADAL" clId="{ED296E01-8719-4717-8B35-1E2D148D50BC}" dt="2020-05-23T11:23:36.445" v="269" actId="1076"/>
          <ac:spMkLst>
            <pc:docMk/>
            <pc:sldMk cId="2686993821" sldId="298"/>
            <ac:spMk id="13" creationId="{A1679159-E496-4122-9AD6-231011323217}"/>
          </ac:spMkLst>
        </pc:spChg>
        <pc:picChg chg="del mod">
          <ac:chgData name="Tegischer Lukas" userId="f78daebb-0565-485c-bd0e-1cd035e796ff" providerId="ADAL" clId="{ED296E01-8719-4717-8B35-1E2D148D50BC}" dt="2020-05-23T11:16:44.673" v="179" actId="478"/>
          <ac:picMkLst>
            <pc:docMk/>
            <pc:sldMk cId="2686993821" sldId="298"/>
            <ac:picMk id="5" creationId="{070FED0E-4E1F-41DA-9B8B-C703A8516D2B}"/>
          </ac:picMkLst>
        </pc:picChg>
        <pc:picChg chg="add mod modCrop">
          <ac:chgData name="Tegischer Lukas" userId="f78daebb-0565-485c-bd0e-1cd035e796ff" providerId="ADAL" clId="{ED296E01-8719-4717-8B35-1E2D148D50BC}" dt="2020-05-23T11:25:28.645" v="301" actId="14100"/>
          <ac:picMkLst>
            <pc:docMk/>
            <pc:sldMk cId="2686993821" sldId="298"/>
            <ac:picMk id="8" creationId="{79402EC3-DCFB-4912-AD52-8653B2772244}"/>
          </ac:picMkLst>
        </pc:picChg>
      </pc:sldChg>
      <pc:sldChg chg="modSp del">
        <pc:chgData name="Tegischer Lukas" userId="f78daebb-0565-485c-bd0e-1cd035e796ff" providerId="ADAL" clId="{ED296E01-8719-4717-8B35-1E2D148D50BC}" dt="2020-05-23T11:25:49.052" v="304" actId="2696"/>
        <pc:sldMkLst>
          <pc:docMk/>
          <pc:sldMk cId="3685411948" sldId="299"/>
        </pc:sldMkLst>
        <pc:spChg chg="mod">
          <ac:chgData name="Tegischer Lukas" userId="f78daebb-0565-485c-bd0e-1cd035e796ff" providerId="ADAL" clId="{ED296E01-8719-4717-8B35-1E2D148D50BC}" dt="2020-05-23T11:23:59.148" v="272" actId="20577"/>
          <ac:spMkLst>
            <pc:docMk/>
            <pc:sldMk cId="3685411948" sldId="299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23:56.823" v="271" actId="20577"/>
          <ac:spMkLst>
            <pc:docMk/>
            <pc:sldMk cId="3685411948" sldId="299"/>
            <ac:spMk id="3" creationId="{00000000-0000-0000-0000-000000000000}"/>
          </ac:spMkLst>
        </pc:spChg>
      </pc:sldChg>
      <pc:sldChg chg="addSp delSp modSp del modTransition delAnim modAnim">
        <pc:chgData name="Tegischer Lukas" userId="f78daebb-0565-485c-bd0e-1cd035e796ff" providerId="ADAL" clId="{ED296E01-8719-4717-8B35-1E2D148D50BC}" dt="2020-05-25T18:27:28.343" v="383" actId="2696"/>
        <pc:sldMkLst>
          <pc:docMk/>
          <pc:sldMk cId="4028912337" sldId="300"/>
        </pc:sldMkLst>
        <pc:spChg chg="mod">
          <ac:chgData name="Tegischer Lukas" userId="f78daebb-0565-485c-bd0e-1cd035e796ff" providerId="ADAL" clId="{ED296E01-8719-4717-8B35-1E2D148D50BC}" dt="2020-05-23T11:59:34.444" v="311" actId="20577"/>
          <ac:spMkLst>
            <pc:docMk/>
            <pc:sldMk cId="4028912337" sldId="300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58:52.991" v="310" actId="20577"/>
          <ac:spMkLst>
            <pc:docMk/>
            <pc:sldMk cId="4028912337" sldId="300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2:01:26.465" v="312" actId="20577"/>
          <ac:spMkLst>
            <pc:docMk/>
            <pc:sldMk cId="4028912337" sldId="300"/>
            <ac:spMk id="5" creationId="{E9BCF70E-8F1C-4A59-9562-9EBD02FA3C72}"/>
          </ac:spMkLst>
        </pc:spChg>
        <pc:picChg chg="del">
          <ac:chgData name="Tegischer Lukas" userId="f78daebb-0565-485c-bd0e-1cd035e796ff" providerId="ADAL" clId="{ED296E01-8719-4717-8B35-1E2D148D50BC}" dt="2020-05-23T12:01:33.589" v="313" actId="478"/>
          <ac:picMkLst>
            <pc:docMk/>
            <pc:sldMk cId="4028912337" sldId="300"/>
            <ac:picMk id="8" creationId="{894C1F0B-C1B6-48D8-BC0A-C1CC2910BB75}"/>
          </ac:picMkLst>
        </pc:picChg>
        <pc:picChg chg="del">
          <ac:chgData name="Tegischer Lukas" userId="f78daebb-0565-485c-bd0e-1cd035e796ff" providerId="ADAL" clId="{ED296E01-8719-4717-8B35-1E2D148D50BC}" dt="2020-05-23T12:01:33.905" v="314" actId="478"/>
          <ac:picMkLst>
            <pc:docMk/>
            <pc:sldMk cId="4028912337" sldId="300"/>
            <ac:picMk id="9" creationId="{79689970-ED8B-4690-9B06-0EB0F6747E2C}"/>
          </ac:picMkLst>
        </pc:picChg>
        <pc:picChg chg="add mod">
          <ac:chgData name="Tegischer Lukas" userId="f78daebb-0565-485c-bd0e-1cd035e796ff" providerId="ADAL" clId="{ED296E01-8719-4717-8B35-1E2D148D50BC}" dt="2020-05-23T12:02:14.463" v="325" actId="1076"/>
          <ac:picMkLst>
            <pc:docMk/>
            <pc:sldMk cId="4028912337" sldId="300"/>
            <ac:picMk id="10" creationId="{C30C7502-EA49-4DED-AC97-C52A933A1DD1}"/>
          </ac:picMkLst>
        </pc:picChg>
        <pc:picChg chg="add mod">
          <ac:chgData name="Tegischer Lukas" userId="f78daebb-0565-485c-bd0e-1cd035e796ff" providerId="ADAL" clId="{ED296E01-8719-4717-8B35-1E2D148D50BC}" dt="2020-05-23T12:02:10.031" v="323" actId="1076"/>
          <ac:picMkLst>
            <pc:docMk/>
            <pc:sldMk cId="4028912337" sldId="300"/>
            <ac:picMk id="11" creationId="{88D9F97F-DF87-44CE-916C-A43E8388CF14}"/>
          </ac:picMkLst>
        </pc:picChg>
      </pc:sldChg>
      <pc:sldChg chg="modSp del modTransition">
        <pc:chgData name="Tegischer Lukas" userId="f78daebb-0565-485c-bd0e-1cd035e796ff" providerId="ADAL" clId="{ED296E01-8719-4717-8B35-1E2D148D50BC}" dt="2020-05-25T18:27:28.626" v="384" actId="2696"/>
        <pc:sldMkLst>
          <pc:docMk/>
          <pc:sldMk cId="3816203970" sldId="301"/>
        </pc:sldMkLst>
        <pc:spChg chg="mod">
          <ac:chgData name="Tegischer Lukas" userId="f78daebb-0565-485c-bd0e-1cd035e796ff" providerId="ADAL" clId="{ED296E01-8719-4717-8B35-1E2D148D50BC}" dt="2020-05-23T12:03:49.862" v="355" actId="20577"/>
          <ac:spMkLst>
            <pc:docMk/>
            <pc:sldMk cId="3816203970" sldId="301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2:03:52.074" v="356" actId="20577"/>
          <ac:spMkLst>
            <pc:docMk/>
            <pc:sldMk cId="3816203970" sldId="301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2:03:34.513" v="354" actId="20577"/>
          <ac:spMkLst>
            <pc:docMk/>
            <pc:sldMk cId="3816203970" sldId="301"/>
            <ac:spMk id="4" creationId="{2E9D5C20-0B6A-4463-A844-9184CF0EAA5A}"/>
          </ac:spMkLst>
        </pc:spChg>
      </pc:sldChg>
      <pc:sldChg chg="addSp delSp modSp add">
        <pc:chgData name="Tegischer Lukas" userId="f78daebb-0565-485c-bd0e-1cd035e796ff" providerId="ADAL" clId="{ED296E01-8719-4717-8B35-1E2D148D50BC}" dt="2020-05-25T18:31:02.085" v="496" actId="14100"/>
        <pc:sldMkLst>
          <pc:docMk/>
          <pc:sldMk cId="2356922128" sldId="303"/>
        </pc:sldMkLst>
        <pc:spChg chg="mod">
          <ac:chgData name="Tegischer Lukas" userId="f78daebb-0565-485c-bd0e-1cd035e796ff" providerId="ADAL" clId="{ED296E01-8719-4717-8B35-1E2D148D50BC}" dt="2020-05-25T18:30:22.223" v="483" actId="20577"/>
          <ac:spMkLst>
            <pc:docMk/>
            <pc:sldMk cId="2356922128" sldId="303"/>
            <ac:spMk id="7" creationId="{2C109DED-3366-4F58-B9A7-68189A3789F8}"/>
          </ac:spMkLst>
        </pc:spChg>
        <pc:graphicFrameChg chg="modGraphic">
          <ac:chgData name="Tegischer Lukas" userId="f78daebb-0565-485c-bd0e-1cd035e796ff" providerId="ADAL" clId="{ED296E01-8719-4717-8B35-1E2D148D50BC}" dt="2020-05-25T18:31:02.085" v="496" actId="14100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 modCrop">
          <ac:chgData name="Tegischer Lukas" userId="f78daebb-0565-485c-bd0e-1cd035e796ff" providerId="ADAL" clId="{ED296E01-8719-4717-8B35-1E2D148D50BC}" dt="2020-05-25T18:30:44.004" v="492" actId="1076"/>
          <ac:picMkLst>
            <pc:docMk/>
            <pc:sldMk cId="2356922128" sldId="303"/>
            <ac:picMk id="2" creationId="{501B3F7A-567A-4124-A1D3-75F91DB0AC04}"/>
          </ac:picMkLst>
        </pc:picChg>
        <pc:picChg chg="del">
          <ac:chgData name="Tegischer Lukas" userId="f78daebb-0565-485c-bd0e-1cd035e796ff" providerId="ADAL" clId="{ED296E01-8719-4717-8B35-1E2D148D50BC}" dt="2020-05-25T18:30:18.664" v="481" actId="478"/>
          <ac:picMkLst>
            <pc:docMk/>
            <pc:sldMk cId="2356922128" sldId="303"/>
            <ac:picMk id="6" creationId="{FFD99D12-EF02-4FA0-B07A-EED52AE08B8E}"/>
          </ac:picMkLst>
        </pc:picChg>
      </pc:sldChg>
      <pc:sldChg chg="addSp delSp modSp add">
        <pc:chgData name="Tegischer Lukas" userId="f78daebb-0565-485c-bd0e-1cd035e796ff" providerId="ADAL" clId="{ED296E01-8719-4717-8B35-1E2D148D50BC}" dt="2020-05-25T18:32:17.189" v="511" actId="14100"/>
        <pc:sldMkLst>
          <pc:docMk/>
          <pc:sldMk cId="3943016609" sldId="304"/>
        </pc:sldMkLst>
        <pc:spChg chg="mod">
          <ac:chgData name="Tegischer Lukas" userId="f78daebb-0565-485c-bd0e-1cd035e796ff" providerId="ADAL" clId="{ED296E01-8719-4717-8B35-1E2D148D50BC}" dt="2020-05-25T18:31:34.899" v="498" actId="20577"/>
          <ac:spMkLst>
            <pc:docMk/>
            <pc:sldMk cId="3943016609" sldId="304"/>
            <ac:spMk id="7" creationId="{2C109DED-3366-4F58-B9A7-68189A3789F8}"/>
          </ac:spMkLst>
        </pc:spChg>
        <pc:graphicFrameChg chg="del">
          <ac:chgData name="Tegischer Lukas" userId="f78daebb-0565-485c-bd0e-1cd035e796ff" providerId="ADAL" clId="{ED296E01-8719-4717-8B35-1E2D148D50BC}" dt="2020-05-25T18:32:14.171" v="509" actId="478"/>
          <ac:graphicFrameMkLst>
            <pc:docMk/>
            <pc:sldMk cId="3943016609" sldId="304"/>
            <ac:graphicFrameMk id="8" creationId="{B82F0515-9F91-4374-9560-C75508BDE8C2}"/>
          </ac:graphicFrameMkLst>
        </pc:graphicFrameChg>
        <pc:graphicFrameChg chg="add modGraphic">
          <ac:chgData name="Tegischer Lukas" userId="f78daebb-0565-485c-bd0e-1cd035e796ff" providerId="ADAL" clId="{ED296E01-8719-4717-8B35-1E2D148D50BC}" dt="2020-05-25T18:32:17.189" v="511" actId="14100"/>
          <ac:graphicFrameMkLst>
            <pc:docMk/>
            <pc:sldMk cId="3943016609" sldId="304"/>
            <ac:graphicFrameMk id="11" creationId="{73A47C87-551D-4CF4-9EA9-89DB9E0E5C9D}"/>
          </ac:graphicFrameMkLst>
        </pc:graphicFrameChg>
        <pc:picChg chg="add del mod modCrop">
          <ac:chgData name="Tegischer Lukas" userId="f78daebb-0565-485c-bd0e-1cd035e796ff" providerId="ADAL" clId="{ED296E01-8719-4717-8B35-1E2D148D50BC}" dt="2020-05-25T18:31:52.526" v="502" actId="478"/>
          <ac:picMkLst>
            <pc:docMk/>
            <pc:sldMk cId="3943016609" sldId="304"/>
            <ac:picMk id="2" creationId="{4772C699-9EA1-479F-AA4D-6C917628FF78}"/>
          </ac:picMkLst>
        </pc:picChg>
        <pc:picChg chg="add mod modCrop">
          <ac:chgData name="Tegischer Lukas" userId="f78daebb-0565-485c-bd0e-1cd035e796ff" providerId="ADAL" clId="{ED296E01-8719-4717-8B35-1E2D148D50BC}" dt="2020-05-25T18:32:06.683" v="508" actId="1076"/>
          <ac:picMkLst>
            <pc:docMk/>
            <pc:sldMk cId="3943016609" sldId="304"/>
            <ac:picMk id="3" creationId="{E0368136-B20E-41FD-97E2-BB9A76001B28}"/>
          </ac:picMkLst>
        </pc:picChg>
        <pc:picChg chg="del">
          <ac:chgData name="Tegischer Lukas" userId="f78daebb-0565-485c-bd0e-1cd035e796ff" providerId="ADAL" clId="{ED296E01-8719-4717-8B35-1E2D148D50BC}" dt="2020-05-25T18:31:36.549" v="499" actId="478"/>
          <ac:picMkLst>
            <pc:docMk/>
            <pc:sldMk cId="3943016609" sldId="304"/>
            <ac:picMk id="9" creationId="{173CFBA2-68E8-4812-89E3-4A047F013E6E}"/>
          </ac:picMkLst>
        </pc:picChg>
      </pc:sldChg>
      <pc:sldChg chg="modSp add">
        <pc:chgData name="Tegischer Lukas" userId="f78daebb-0565-485c-bd0e-1cd035e796ff" providerId="ADAL" clId="{ED296E01-8719-4717-8B35-1E2D148D50BC}" dt="2020-05-25T18:32:42.099" v="521" actId="13926"/>
        <pc:sldMkLst>
          <pc:docMk/>
          <pc:sldMk cId="3546945203" sldId="305"/>
        </pc:sldMkLst>
        <pc:spChg chg="mod">
          <ac:chgData name="Tegischer Lukas" userId="f78daebb-0565-485c-bd0e-1cd035e796ff" providerId="ADAL" clId="{ED296E01-8719-4717-8B35-1E2D148D50BC}" dt="2020-05-25T18:32:42.099" v="521" actId="13926"/>
          <ac:spMkLst>
            <pc:docMk/>
            <pc:sldMk cId="3546945203" sldId="305"/>
            <ac:spMk id="2" creationId="{A6315484-8922-4C85-B553-570CC5F40BC7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9E6C15EB-C6FB-449C-B673-BBF3341130BD}"/>
    <pc:docChg chg="custSel delSld modSld">
      <pc:chgData name="Tegischer Lukas" userId="f78daebb-0565-485c-bd0e-1cd035e796ff" providerId="ADAL" clId="{9E6C15EB-C6FB-449C-B673-BBF3341130BD}" dt="2022-11-04T10:51:09.616" v="7" actId="47"/>
      <pc:docMkLst>
        <pc:docMk/>
      </pc:docMkLst>
      <pc:sldChg chg="delSp modSp mod">
        <pc:chgData name="Tegischer Lukas" userId="f78daebb-0565-485c-bd0e-1cd035e796ff" providerId="ADAL" clId="{9E6C15EB-C6FB-449C-B673-BBF3341130BD}" dt="2022-11-04T10:51:02.949" v="1" actId="6549"/>
        <pc:sldMkLst>
          <pc:docMk/>
          <pc:sldMk cId="336392357" sldId="256"/>
        </pc:sldMkLst>
        <pc:spChg chg="mod">
          <ac:chgData name="Tegischer Lukas" userId="f78daebb-0565-485c-bd0e-1cd035e796ff" providerId="ADAL" clId="{9E6C15EB-C6FB-449C-B673-BBF3341130BD}" dt="2022-11-04T10:51:02.949" v="1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9E6C15EB-C6FB-449C-B673-BBF3341130BD}" dt="2022-11-04T10:51:02.11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9E6C15EB-C6FB-449C-B673-BBF3341130BD}" dt="2022-11-04T10:51:04.653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9E6C15EB-C6FB-449C-B673-BBF3341130BD}" dt="2022-11-04T10:51:04.653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9E6C15EB-C6FB-449C-B673-BBF3341130BD}" dt="2022-11-04T10:51:09.616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9E6C15EB-C6FB-449C-B673-BBF3341130BD}" dt="2022-11-04T10:51:05.592" v="3" actId="478"/>
        <pc:sldMkLst>
          <pc:docMk/>
          <pc:sldMk cId="1380146374" sldId="295"/>
        </pc:sldMkLst>
        <pc:picChg chg="del">
          <ac:chgData name="Tegischer Lukas" userId="f78daebb-0565-485c-bd0e-1cd035e796ff" providerId="ADAL" clId="{9E6C15EB-C6FB-449C-B673-BBF3341130BD}" dt="2022-11-04T10:51:05.592" v="3" actId="478"/>
          <ac:picMkLst>
            <pc:docMk/>
            <pc:sldMk cId="1380146374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E6C15EB-C6FB-449C-B673-BBF3341130BD}" dt="2022-11-04T10:51:06.368" v="4" actId="478"/>
        <pc:sldMkLst>
          <pc:docMk/>
          <pc:sldMk cId="2356922128" sldId="303"/>
        </pc:sldMkLst>
        <pc:picChg chg="del">
          <ac:chgData name="Tegischer Lukas" userId="f78daebb-0565-485c-bd0e-1cd035e796ff" providerId="ADAL" clId="{9E6C15EB-C6FB-449C-B673-BBF3341130BD}" dt="2022-11-04T10:51:06.368" v="4" actId="478"/>
          <ac:picMkLst>
            <pc:docMk/>
            <pc:sldMk cId="2356922128" sldId="30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E6C15EB-C6FB-449C-B673-BBF3341130BD}" dt="2022-11-04T10:51:07.048" v="5" actId="478"/>
        <pc:sldMkLst>
          <pc:docMk/>
          <pc:sldMk cId="3943016609" sldId="304"/>
        </pc:sldMkLst>
        <pc:picChg chg="del">
          <ac:chgData name="Tegischer Lukas" userId="f78daebb-0565-485c-bd0e-1cd035e796ff" providerId="ADAL" clId="{9E6C15EB-C6FB-449C-B673-BBF3341130BD}" dt="2022-11-04T10:51:07.048" v="5" actId="478"/>
          <ac:picMkLst>
            <pc:docMk/>
            <pc:sldMk cId="3943016609" sldId="30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9E6C15EB-C6FB-449C-B673-BBF3341130BD}" dt="2022-11-04T10:51:08.729" v="6" actId="47"/>
        <pc:sldMkLst>
          <pc:docMk/>
          <pc:sldMk cId="3546945203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90" y="1771135"/>
                <a:ext cx="9281160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8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Nichtlineare Funktionen</a:t>
                </a:r>
                <a:br>
                  <a:rPr lang="de-AT" sz="44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br>
                  <a:rPr lang="de-AT" sz="28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2800" b="1" cap="none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Funktionen</a:t>
                </a:r>
                <a:r>
                  <a:rPr lang="de-AT" sz="28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vom Typ </a:t>
                </a:r>
                <a14:m>
                  <m:oMath xmlns:m="http://schemas.openxmlformats.org/officeDocument/2006/math">
                    <m:r>
                      <a:rPr lang="de-AT" sz="2800" b="1" i="1" cap="none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d>
                      <m:dPr>
                        <m:ctrlP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AT" sz="2800" b="1" i="1" cap="none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𝒄</m:t>
                        </m:r>
                      </m:num>
                      <m:den>
                        <m: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²</m:t>
                        </m:r>
                      </m:den>
                    </m:f>
                  </m:oMath>
                </a14:m>
                <a:endParaRPr lang="de-AT" sz="2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90" y="1771135"/>
                <a:ext cx="9281160" cy="2068438"/>
              </a:xfr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Gebrochen rationale Funktionen 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7F136DA-982B-4DD2-9FB3-0B1DFE21D11A}"/>
              </a:ext>
            </a:extLst>
          </p:cNvPr>
          <p:cNvSpPr/>
          <p:nvPr/>
        </p:nvSpPr>
        <p:spPr>
          <a:xfrm>
            <a:off x="1146311" y="1277495"/>
            <a:ext cx="9899375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Funktionen, bei denen die </a:t>
            </a: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Variable x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 </a:t>
            </a: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Nenner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vorkommt, heißen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gebrochen rationale Funktionen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D0B9EB14-38CF-41AE-BFB4-2C549F5A4A18}"/>
                  </a:ext>
                </a:extLst>
              </p:cNvPr>
              <p:cNvSpPr/>
              <p:nvPr/>
            </p:nvSpPr>
            <p:spPr>
              <a:xfrm>
                <a:off x="2383990" y="3467296"/>
                <a:ext cx="2100319" cy="1049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3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36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36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36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de-AT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de-AT" sz="36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D0B9EB14-38CF-41AE-BFB4-2C549F5A4A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3990" y="3467296"/>
                <a:ext cx="2100319" cy="10490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601A9FA8-ACDA-4F1D-B47F-60C54ABDBAF9}"/>
                  </a:ext>
                </a:extLst>
              </p:cNvPr>
              <p:cNvSpPr/>
              <p:nvPr/>
            </p:nvSpPr>
            <p:spPr>
              <a:xfrm>
                <a:off x="7919803" y="3477629"/>
                <a:ext cx="2287870" cy="1059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3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36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36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36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de-AT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AT" sz="3600" b="1" i="1" smtClean="0">
                              <a:latin typeface="Cambria Math" panose="02040503050406030204" pitchFamily="18" charset="0"/>
                            </a:rPr>
                            <m:t>²</m:t>
                          </m:r>
                        </m:den>
                      </m:f>
                    </m:oMath>
                  </m:oMathPara>
                </a14:m>
                <a:endParaRPr lang="de-AT" sz="3600" dirty="0"/>
              </a:p>
            </p:txBody>
          </p:sp>
        </mc:Choice>
        <mc:Fallback xmlns="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601A9FA8-ACDA-4F1D-B47F-60C54ABDBA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803" y="3477629"/>
                <a:ext cx="2287870" cy="1059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Ellipse 10">
            <a:extLst>
              <a:ext uri="{FF2B5EF4-FFF2-40B4-BE49-F238E27FC236}">
                <a16:creationId xmlns:a16="http://schemas.microsoft.com/office/drawing/2014/main" id="{EB8611C7-EDBE-4D99-A00D-C2DB59BDBFC3}"/>
              </a:ext>
            </a:extLst>
          </p:cNvPr>
          <p:cNvSpPr/>
          <p:nvPr/>
        </p:nvSpPr>
        <p:spPr>
          <a:xfrm>
            <a:off x="7493355" y="2914208"/>
            <a:ext cx="3140765" cy="218681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203574" y="321612"/>
                <a:ext cx="11573693" cy="7491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Funktionen vom Typ</a:t>
                </a:r>
                <a:r>
                  <a:rPr lang="de-AT" sz="32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d>
                      <m:dPr>
                        <m:ctrlP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𝒄</m:t>
                        </m:r>
                      </m:num>
                      <m:den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²</m:t>
                        </m:r>
                      </m:den>
                    </m:f>
                  </m:oMath>
                </a14:m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321612"/>
                <a:ext cx="11573693" cy="749116"/>
              </a:xfrm>
              <a:prstGeom prst="rect">
                <a:avLst/>
              </a:prstGeom>
              <a:blipFill>
                <a:blip r:embed="rId2"/>
                <a:stretch>
                  <a:fillRect t="-1626" b="-1300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eck 6">
            <a:extLst>
              <a:ext uri="{FF2B5EF4-FFF2-40B4-BE49-F238E27FC236}">
                <a16:creationId xmlns:a16="http://schemas.microsoft.com/office/drawing/2014/main" id="{89201129-67C7-452E-80F0-68B4CA5FAC72}"/>
              </a:ext>
            </a:extLst>
          </p:cNvPr>
          <p:cNvSpPr/>
          <p:nvPr/>
        </p:nvSpPr>
        <p:spPr>
          <a:xfrm>
            <a:off x="1550504" y="1260153"/>
            <a:ext cx="9090992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Variable c ist dabei eine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reelle Zahl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die jeden Wert außer 0 annehmen darf.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78E8904-913A-4BC3-B9E9-F5318EE3EEA4}"/>
                  </a:ext>
                </a:extLst>
              </p:cNvPr>
              <p:cNvSpPr/>
              <p:nvPr/>
            </p:nvSpPr>
            <p:spPr>
              <a:xfrm>
                <a:off x="2271514" y="1919907"/>
                <a:ext cx="1019253" cy="46166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AT" sz="2400" b="1" i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de-AT" sz="2400" b="1" i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AT" sz="2400" b="1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78E8904-913A-4BC3-B9E9-F5318EE3EE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514" y="1919907"/>
                <a:ext cx="1019253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6173E60B-18CE-4D83-B51E-7531A5849C30}"/>
                  </a:ext>
                </a:extLst>
              </p:cNvPr>
              <p:cNvSpPr/>
              <p:nvPr/>
            </p:nvSpPr>
            <p:spPr>
              <a:xfrm>
                <a:off x="8619196" y="1900696"/>
                <a:ext cx="1019253" cy="46166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AT" sz="2400" b="1" i="0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de-AT" sz="2400" b="1" i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AT" sz="2400" b="1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6173E60B-18CE-4D83-B51E-7531A5849C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9196" y="1900696"/>
                <a:ext cx="1019253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Grafik 12">
            <a:extLst>
              <a:ext uri="{FF2B5EF4-FFF2-40B4-BE49-F238E27FC236}">
                <a16:creationId xmlns:a16="http://schemas.microsoft.com/office/drawing/2014/main" id="{A9FC7925-FBCF-401A-A7DE-307416B31D56}"/>
              </a:ext>
            </a:extLst>
          </p:cNvPr>
          <p:cNvPicPr/>
          <p:nvPr/>
        </p:nvPicPr>
        <p:blipFill rotWithShape="1">
          <a:blip r:embed="rId6"/>
          <a:srcRect l="36677" b="20708"/>
          <a:stretch/>
        </p:blipFill>
        <p:spPr bwMode="auto">
          <a:xfrm>
            <a:off x="580707" y="2595871"/>
            <a:ext cx="4400868" cy="3785553"/>
          </a:xfrm>
          <a:prstGeom prst="rect">
            <a:avLst/>
          </a:prstGeom>
          <a:ln w="38100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53A75980-A36C-4D0A-A4B1-7B5ECA8EA776}"/>
              </a:ext>
            </a:extLst>
          </p:cNvPr>
          <p:cNvPicPr/>
          <p:nvPr/>
        </p:nvPicPr>
        <p:blipFill rotWithShape="1">
          <a:blip r:embed="rId7"/>
          <a:srcRect l="34165" b="11305"/>
          <a:stretch/>
        </p:blipFill>
        <p:spPr bwMode="auto">
          <a:xfrm>
            <a:off x="6960092" y="2602863"/>
            <a:ext cx="4337459" cy="3785553"/>
          </a:xfrm>
          <a:prstGeom prst="rect">
            <a:avLst/>
          </a:prstGeom>
          <a:ln w="38100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C9A6540-FA15-4AE2-B290-A5370212F9F4}"/>
                  </a:ext>
                </a:extLst>
              </p:cNvPr>
              <p:cNvSpPr txBox="1"/>
              <p:nvPr/>
            </p:nvSpPr>
            <p:spPr>
              <a:xfrm>
                <a:off x="5213414" y="3996204"/>
                <a:ext cx="1514838" cy="98488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sz="3200" b="0" i="0" smtClean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Quadrat</m:t>
                      </m:r>
                    </m:oMath>
                    <m:oMath xmlns:m="http://schemas.openxmlformats.org/officeDocument/2006/math">
                      <m:r>
                        <a:rPr lang="de-AT" sz="3200" b="0" i="1" smtClean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de-AT" sz="3200" b="0" i="1" smtClean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3200" b="0" i="1" smtClean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AT" sz="3200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C9A6540-FA15-4AE2-B290-A5370212F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3414" y="3996204"/>
                <a:ext cx="1514838" cy="98488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14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2C109DED-3366-4F58-B9A7-68189A3789F8}"/>
                  </a:ext>
                </a:extLst>
              </p:cNvPr>
              <p:cNvSpPr/>
              <p:nvPr/>
            </p:nvSpPr>
            <p:spPr>
              <a:xfrm>
                <a:off x="6327493" y="463580"/>
                <a:ext cx="1573572" cy="79348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de-AT" sz="2400" b="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²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2C109DED-3366-4F58-B9A7-68189A3789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493" y="463580"/>
                <a:ext cx="1573572" cy="7934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elle 7">
                <a:extLst>
                  <a:ext uri="{FF2B5EF4-FFF2-40B4-BE49-F238E27FC236}">
                    <a16:creationId xmlns:a16="http://schemas.microsoft.com/office/drawing/2014/main" id="{B82F0515-9F91-4374-9560-C75508BDE8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8039237"/>
                  </p:ext>
                </p:extLst>
              </p:nvPr>
            </p:nvGraphicFramePr>
            <p:xfrm>
              <a:off x="419100" y="1778464"/>
              <a:ext cx="1962149" cy="399368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47700">
                      <a:extLst>
                        <a:ext uri="{9D8B030D-6E8A-4147-A177-3AD203B41FA5}">
                          <a16:colId xmlns:a16="http://schemas.microsoft.com/office/drawing/2014/main" val="2808171558"/>
                        </a:ext>
                      </a:extLst>
                    </a:gridCol>
                    <a:gridCol w="1314449">
                      <a:extLst>
                        <a:ext uri="{9D8B030D-6E8A-4147-A177-3AD203B41FA5}">
                          <a16:colId xmlns:a16="http://schemas.microsoft.com/office/drawing/2014/main" val="3129326445"/>
                        </a:ext>
                      </a:extLst>
                    </a:gridCol>
                  </a:tblGrid>
                  <a:tr h="3326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12233700"/>
                      </a:ext>
                    </a:extLst>
                  </a:tr>
                  <a:tr h="4576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-3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92560778"/>
                      </a:ext>
                    </a:extLst>
                  </a:tr>
                  <a:tr h="4576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-2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00509656"/>
                      </a:ext>
                    </a:extLst>
                  </a:tr>
                  <a:tr h="4576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-1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29580102"/>
                      </a:ext>
                    </a:extLst>
                  </a:tr>
                  <a:tr h="4576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-0,5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980236650"/>
                      </a:ext>
                    </a:extLst>
                  </a:tr>
                  <a:tr h="4576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0,5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663833122"/>
                      </a:ext>
                    </a:extLst>
                  </a:tr>
                  <a:tr h="4576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1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57559207"/>
                      </a:ext>
                    </a:extLst>
                  </a:tr>
                  <a:tr h="4576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2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18462638"/>
                      </a:ext>
                    </a:extLst>
                  </a:tr>
                  <a:tr h="4576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3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015545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elle 7">
                <a:extLst>
                  <a:ext uri="{FF2B5EF4-FFF2-40B4-BE49-F238E27FC236}">
                    <a16:creationId xmlns:a16="http://schemas.microsoft.com/office/drawing/2014/main" id="{B82F0515-9F91-4374-9560-C75508BDE8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8039237"/>
                  </p:ext>
                </p:extLst>
              </p:nvPr>
            </p:nvGraphicFramePr>
            <p:xfrm>
              <a:off x="419100" y="1778464"/>
              <a:ext cx="1962149" cy="399368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47700">
                      <a:extLst>
                        <a:ext uri="{9D8B030D-6E8A-4147-A177-3AD203B41FA5}">
                          <a16:colId xmlns:a16="http://schemas.microsoft.com/office/drawing/2014/main" val="2808171558"/>
                        </a:ext>
                      </a:extLst>
                    </a:gridCol>
                    <a:gridCol w="1314449">
                      <a:extLst>
                        <a:ext uri="{9D8B030D-6E8A-4147-A177-3AD203B41FA5}">
                          <a16:colId xmlns:a16="http://schemas.microsoft.com/office/drawing/2014/main" val="3129326445"/>
                        </a:ext>
                      </a:extLst>
                    </a:gridCol>
                  </a:tblGrid>
                  <a:tr h="332643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935" t="-1818" r="-205607" b="-1096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50000" t="-1818" r="-1852" b="-1096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233700"/>
                      </a:ext>
                    </a:extLst>
                  </a:tr>
                  <a:tr h="4576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-3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92560778"/>
                      </a:ext>
                    </a:extLst>
                  </a:tr>
                  <a:tr h="4576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-2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00509656"/>
                      </a:ext>
                    </a:extLst>
                  </a:tr>
                  <a:tr h="4576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-1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29580102"/>
                      </a:ext>
                    </a:extLst>
                  </a:tr>
                  <a:tr h="4576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-0,5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980236650"/>
                      </a:ext>
                    </a:extLst>
                  </a:tr>
                  <a:tr h="4576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0,5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663833122"/>
                      </a:ext>
                    </a:extLst>
                  </a:tr>
                  <a:tr h="4576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1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57559207"/>
                      </a:ext>
                    </a:extLst>
                  </a:tr>
                  <a:tr h="4576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2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18462638"/>
                      </a:ext>
                    </a:extLst>
                  </a:tr>
                  <a:tr h="4576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3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0155458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D669530C-CDC0-41AB-94C3-144A01E58A2A}"/>
                  </a:ext>
                </a:extLst>
              </p:cNvPr>
              <p:cNvSpPr/>
              <p:nvPr/>
            </p:nvSpPr>
            <p:spPr>
              <a:xfrm>
                <a:off x="1802811" y="564085"/>
                <a:ext cx="1574084" cy="70788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4000" b="1" i="1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AT" sz="4000" b="1" i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de-AT" sz="4000" b="1" i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AT" sz="4000" b="1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D669530C-CDC0-41AB-94C3-144A01E58A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811" y="564085"/>
                <a:ext cx="1574084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fik 1">
            <a:extLst>
              <a:ext uri="{FF2B5EF4-FFF2-40B4-BE49-F238E27FC236}">
                <a16:creationId xmlns:a16="http://schemas.microsoft.com/office/drawing/2014/main" id="{501B3F7A-567A-4124-A1D3-75F91DB0AC0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5303"/>
          <a:stretch/>
        </p:blipFill>
        <p:spPr>
          <a:xfrm>
            <a:off x="6978007" y="1458504"/>
            <a:ext cx="4915168" cy="526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221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2C109DED-3366-4F58-B9A7-68189A3789F8}"/>
                  </a:ext>
                </a:extLst>
              </p:cNvPr>
              <p:cNvSpPr/>
              <p:nvPr/>
            </p:nvSpPr>
            <p:spPr>
              <a:xfrm>
                <a:off x="7965257" y="432405"/>
                <a:ext cx="1854097" cy="79348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AT" sz="2400" b="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²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2C109DED-3366-4F58-B9A7-68189A3789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5257" y="432405"/>
                <a:ext cx="1854097" cy="7934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D669530C-CDC0-41AB-94C3-144A01E58A2A}"/>
                  </a:ext>
                </a:extLst>
              </p:cNvPr>
              <p:cNvSpPr/>
              <p:nvPr/>
            </p:nvSpPr>
            <p:spPr>
              <a:xfrm>
                <a:off x="2088561" y="666454"/>
                <a:ext cx="1574084" cy="70788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40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AT" sz="4000" b="1" i="0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de-AT" sz="4000" b="1" i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AT" sz="4000" b="1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D669530C-CDC0-41AB-94C3-144A01E58A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561" y="666454"/>
                <a:ext cx="1574084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Grafik 2">
            <a:extLst>
              <a:ext uri="{FF2B5EF4-FFF2-40B4-BE49-F238E27FC236}">
                <a16:creationId xmlns:a16="http://schemas.microsoft.com/office/drawing/2014/main" id="{E0368136-B20E-41FD-97E2-BB9A76001B2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4419"/>
          <a:stretch/>
        </p:blipFill>
        <p:spPr>
          <a:xfrm>
            <a:off x="6972300" y="1374340"/>
            <a:ext cx="5016125" cy="529667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elle 10">
                <a:extLst>
                  <a:ext uri="{FF2B5EF4-FFF2-40B4-BE49-F238E27FC236}">
                    <a16:creationId xmlns:a16="http://schemas.microsoft.com/office/drawing/2014/main" id="{73A47C87-551D-4CF4-9EA9-89DB9E0E5C9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05187266"/>
                  </p:ext>
                </p:extLst>
              </p:nvPr>
            </p:nvGraphicFramePr>
            <p:xfrm>
              <a:off x="419100" y="1778464"/>
              <a:ext cx="2038350" cy="441308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72854">
                      <a:extLst>
                        <a:ext uri="{9D8B030D-6E8A-4147-A177-3AD203B41FA5}">
                          <a16:colId xmlns:a16="http://schemas.microsoft.com/office/drawing/2014/main" val="2808171558"/>
                        </a:ext>
                      </a:extLst>
                    </a:gridCol>
                    <a:gridCol w="1365496">
                      <a:extLst>
                        <a:ext uri="{9D8B030D-6E8A-4147-A177-3AD203B41FA5}">
                          <a16:colId xmlns:a16="http://schemas.microsoft.com/office/drawing/2014/main" val="3129326445"/>
                        </a:ext>
                      </a:extLst>
                    </a:gridCol>
                  </a:tblGrid>
                  <a:tr h="36757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12233700"/>
                      </a:ext>
                    </a:extLst>
                  </a:tr>
                  <a:tr h="505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-3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92560778"/>
                      </a:ext>
                    </a:extLst>
                  </a:tr>
                  <a:tr h="505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-2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00509656"/>
                      </a:ext>
                    </a:extLst>
                  </a:tr>
                  <a:tr h="505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-1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29580102"/>
                      </a:ext>
                    </a:extLst>
                  </a:tr>
                  <a:tr h="505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-0,5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980236650"/>
                      </a:ext>
                    </a:extLst>
                  </a:tr>
                  <a:tr h="505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0,5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663833122"/>
                      </a:ext>
                    </a:extLst>
                  </a:tr>
                  <a:tr h="505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1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57559207"/>
                      </a:ext>
                    </a:extLst>
                  </a:tr>
                  <a:tr h="505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2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18462638"/>
                      </a:ext>
                    </a:extLst>
                  </a:tr>
                  <a:tr h="505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3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015545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elle 10">
                <a:extLst>
                  <a:ext uri="{FF2B5EF4-FFF2-40B4-BE49-F238E27FC236}">
                    <a16:creationId xmlns:a16="http://schemas.microsoft.com/office/drawing/2014/main" id="{73A47C87-551D-4CF4-9EA9-89DB9E0E5C9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05187266"/>
                  </p:ext>
                </p:extLst>
              </p:nvPr>
            </p:nvGraphicFramePr>
            <p:xfrm>
              <a:off x="419100" y="1778464"/>
              <a:ext cx="2038350" cy="441308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72854">
                      <a:extLst>
                        <a:ext uri="{9D8B030D-6E8A-4147-A177-3AD203B41FA5}">
                          <a16:colId xmlns:a16="http://schemas.microsoft.com/office/drawing/2014/main" val="2808171558"/>
                        </a:ext>
                      </a:extLst>
                    </a:gridCol>
                    <a:gridCol w="1365496">
                      <a:extLst>
                        <a:ext uri="{9D8B030D-6E8A-4147-A177-3AD203B41FA5}">
                          <a16:colId xmlns:a16="http://schemas.microsoft.com/office/drawing/2014/main" val="3129326445"/>
                        </a:ext>
                      </a:extLst>
                    </a:gridCol>
                  </a:tblGrid>
                  <a:tr h="36757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7"/>
                          <a:stretch>
                            <a:fillRect l="-901" t="-1667" r="-206306" b="-11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7"/>
                          <a:stretch>
                            <a:fillRect l="-49778" t="-1667" r="-1778" b="-111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233700"/>
                      </a:ext>
                    </a:extLst>
                  </a:tr>
                  <a:tr h="505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-3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92560778"/>
                      </a:ext>
                    </a:extLst>
                  </a:tr>
                  <a:tr h="505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-2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00509656"/>
                      </a:ext>
                    </a:extLst>
                  </a:tr>
                  <a:tr h="505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-1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29580102"/>
                      </a:ext>
                    </a:extLst>
                  </a:tr>
                  <a:tr h="505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-0,5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980236650"/>
                      </a:ext>
                    </a:extLst>
                  </a:tr>
                  <a:tr h="505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0,5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663833122"/>
                      </a:ext>
                    </a:extLst>
                  </a:tr>
                  <a:tr h="505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1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57559207"/>
                      </a:ext>
                    </a:extLst>
                  </a:tr>
                  <a:tr h="505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2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18462638"/>
                      </a:ext>
                    </a:extLst>
                  </a:tr>
                  <a:tr h="505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500" dirty="0">
                              <a:effectLst/>
                            </a:rPr>
                            <a:t>3</a:t>
                          </a:r>
                          <a:endParaRPr lang="de-AT" sz="15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015545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43016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138</Words>
  <Application>Microsoft Office PowerPoint</Application>
  <PresentationFormat>Breitbild</PresentationFormat>
  <Paragraphs>50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Nichtlineare Funktionen  Funktionen vom Typ f(x)=c/x²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2022-11-04T10:51:10Z</dcterms:modified>
</cp:coreProperties>
</file>