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8" r:id="rId4"/>
    <p:sldId id="299" r:id="rId5"/>
    <p:sldId id="300" r:id="rId6"/>
    <p:sldId id="30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25:12.950" v="995" actId="404"/>
      <pc:docMkLst>
        <pc:docMk/>
      </pc:docMkLst>
      <pc:sldChg chg="modSp">
        <pc:chgData name="Tegischer Lukas" userId="f78daebb-0565-485c-bd0e-1cd035e796ff" providerId="ADAL" clId="{84669522-3933-4BE0-A980-FA0C75AAFB6F}" dt="2021-01-28T15:25:07.431" v="991" actId="404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5:25:07.431" v="99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25:12.950" v="99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25:12.950" v="99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Transition modAnim">
        <pc:chgData name="Tegischer Lukas" userId="f78daebb-0565-485c-bd0e-1cd035e796ff" providerId="ADAL" clId="{84669522-3933-4BE0-A980-FA0C75AAFB6F}" dt="2021-01-28T15:14:49.401" v="985"/>
        <pc:sldMkLst>
          <pc:docMk/>
          <pc:sldMk cId="2770695328" sldId="298"/>
        </pc:sldMkLst>
        <pc:spChg chg="mod">
          <ac:chgData name="Tegischer Lukas" userId="f78daebb-0565-485c-bd0e-1cd035e796ff" providerId="ADAL" clId="{84669522-3933-4BE0-A980-FA0C75AAFB6F}" dt="2021-01-28T15:06:17.510" v="982" actId="20577"/>
          <ac:spMkLst>
            <pc:docMk/>
            <pc:sldMk cId="2770695328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modTransition delAnim modAnim">
        <pc:chgData name="Tegischer Lukas" userId="f78daebb-0565-485c-bd0e-1cd035e796ff" providerId="ADAL" clId="{84669522-3933-4BE0-A980-FA0C75AAFB6F}" dt="2021-01-28T15:14:49.401" v="985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Transition modAnim">
        <pc:chgData name="Tegischer Lukas" userId="f78daebb-0565-485c-bd0e-1cd035e796ff" providerId="ADAL" clId="{84669522-3933-4BE0-A980-FA0C75AAFB6F}" dt="2021-01-28T15:14:49.401" v="985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modTransition delAnim">
        <pc:chgData name="Tegischer Lukas" userId="f78daebb-0565-485c-bd0e-1cd035e796ff" providerId="ADAL" clId="{84669522-3933-4BE0-A980-FA0C75AAFB6F}" dt="2021-01-28T15:14:49.401" v="985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7F91D02-6104-4AC9-A57C-571B48CF28CD}"/>
    <pc:docChg chg="custSel delSld modSld">
      <pc:chgData name="Tegischer Lukas" userId="f78daebb-0565-485c-bd0e-1cd035e796ff" providerId="ADAL" clId="{F7F91D02-6104-4AC9-A57C-571B48CF28CD}" dt="2022-11-03T21:25:01.321" v="6" actId="47"/>
      <pc:docMkLst>
        <pc:docMk/>
      </pc:docMkLst>
      <pc:sldChg chg="delSp mod">
        <pc:chgData name="Tegischer Lukas" userId="f78daebb-0565-485c-bd0e-1cd035e796ff" providerId="ADAL" clId="{F7F91D02-6104-4AC9-A57C-571B48CF28CD}" dt="2022-11-03T21:24:54.66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7F91D02-6104-4AC9-A57C-571B48CF28CD}" dt="2022-11-03T21:24:54.66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F7F91D02-6104-4AC9-A57C-571B48CF28CD}" dt="2022-11-03T21:24:56.050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F7F91D02-6104-4AC9-A57C-571B48CF28CD}" dt="2022-11-03T21:24:56.050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7F91D02-6104-4AC9-A57C-571B48CF28CD}" dt="2022-11-03T21:25:01.321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7F91D02-6104-4AC9-A57C-571B48CF28CD}" dt="2022-11-03T21:24:56.990" v="2" actId="478"/>
        <pc:sldMkLst>
          <pc:docMk/>
          <pc:sldMk cId="2770695328" sldId="298"/>
        </pc:sldMkLst>
        <pc:picChg chg="del">
          <ac:chgData name="Tegischer Lukas" userId="f78daebb-0565-485c-bd0e-1cd035e796ff" providerId="ADAL" clId="{F7F91D02-6104-4AC9-A57C-571B48CF28CD}" dt="2022-11-03T21:24:56.990" v="2" actId="478"/>
          <ac:picMkLst>
            <pc:docMk/>
            <pc:sldMk cId="2770695328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F91D02-6104-4AC9-A57C-571B48CF28CD}" dt="2022-11-03T21:24:57.764" v="3" actId="478"/>
        <pc:sldMkLst>
          <pc:docMk/>
          <pc:sldMk cId="1254519575" sldId="299"/>
        </pc:sldMkLst>
        <pc:picChg chg="del">
          <ac:chgData name="Tegischer Lukas" userId="f78daebb-0565-485c-bd0e-1cd035e796ff" providerId="ADAL" clId="{F7F91D02-6104-4AC9-A57C-571B48CF28CD}" dt="2022-11-03T21:24:57.764" v="3" actId="478"/>
          <ac:picMkLst>
            <pc:docMk/>
            <pc:sldMk cId="1254519575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F91D02-6104-4AC9-A57C-571B48CF28CD}" dt="2022-11-03T21:24:58.366" v="4" actId="478"/>
        <pc:sldMkLst>
          <pc:docMk/>
          <pc:sldMk cId="688211844" sldId="300"/>
        </pc:sldMkLst>
        <pc:picChg chg="del">
          <ac:chgData name="Tegischer Lukas" userId="f78daebb-0565-485c-bd0e-1cd035e796ff" providerId="ADAL" clId="{F7F91D02-6104-4AC9-A57C-571B48CF28CD}" dt="2022-11-03T21:24:58.366" v="4" actId="478"/>
          <ac:picMkLst>
            <pc:docMk/>
            <pc:sldMk cId="688211844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7F91D02-6104-4AC9-A57C-571B48CF28CD}" dt="2022-11-03T21:24:59.239" v="5" actId="478"/>
        <pc:sldMkLst>
          <pc:docMk/>
          <pc:sldMk cId="723266959" sldId="301"/>
        </pc:sldMkLst>
        <pc:picChg chg="del">
          <ac:chgData name="Tegischer Lukas" userId="f78daebb-0565-485c-bd0e-1cd035e796ff" providerId="ADAL" clId="{F7F91D02-6104-4AC9-A57C-571B48CF28CD}" dt="2022-11-03T21:24:59.239" v="5" actId="478"/>
          <ac:picMkLst>
            <pc:docMk/>
            <pc:sldMk cId="723266959" sldId="30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6EA4A-47B2-4033-9BCF-AA1A1D8D782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0762BC7B-FD1C-4D9A-AC52-E3C007F1D084}">
      <dgm:prSet phldrT="[Text]" custT="1"/>
      <dgm:spPr/>
      <dgm:t>
        <a:bodyPr/>
        <a:lstStyle/>
        <a:p>
          <a:r>
            <a:rPr lang="de-AT" sz="2000" dirty="0"/>
            <a:t>Angabe: Lineares Gleichungssystem in 2 Variablen</a:t>
          </a:r>
        </a:p>
      </dgm:t>
    </dgm:pt>
    <dgm:pt modelId="{24D6E60A-85F3-418D-83B0-0F0A7E82C6C3}" type="parTrans" cxnId="{A2417ADE-1628-4191-AAD7-D1449A39E06C}">
      <dgm:prSet/>
      <dgm:spPr/>
      <dgm:t>
        <a:bodyPr/>
        <a:lstStyle/>
        <a:p>
          <a:endParaRPr lang="de-AT" sz="2000"/>
        </a:p>
      </dgm:t>
    </dgm:pt>
    <dgm:pt modelId="{6070F478-B892-4386-ACBD-5265CDF2ED28}" type="sibTrans" cxnId="{A2417ADE-1628-4191-AAD7-D1449A39E06C}">
      <dgm:prSet/>
      <dgm:spPr/>
      <dgm:t>
        <a:bodyPr/>
        <a:lstStyle/>
        <a:p>
          <a:endParaRPr lang="de-AT" sz="2000"/>
        </a:p>
      </dgm:t>
    </dgm:pt>
    <dgm:pt modelId="{8920DE1C-4E69-475C-9402-C30E9BC2AF20}">
      <dgm:prSet phldrT="[Text]" custT="1"/>
      <dgm:spPr>
        <a:solidFill>
          <a:srgbClr val="00B050"/>
        </a:solidFill>
      </dgm:spPr>
      <dgm:t>
        <a:bodyPr/>
        <a:lstStyle/>
        <a:p>
          <a:r>
            <a:rPr lang="de-AT" sz="2000" dirty="0"/>
            <a:t>Anwendung des Verfahrens = ELIMINATION einer Variable </a:t>
          </a:r>
          <a:br>
            <a:rPr lang="de-AT" sz="2000" dirty="0"/>
          </a:br>
          <a:r>
            <a:rPr lang="de-AT" sz="2000" dirty="0"/>
            <a:t>(funktioniert bei </a:t>
          </a:r>
          <a:r>
            <a:rPr lang="de-AT" sz="2000" b="1" u="sng" dirty="0"/>
            <a:t>jedem Verfahren </a:t>
          </a:r>
          <a:r>
            <a:rPr lang="de-AT" sz="2000" dirty="0"/>
            <a:t>anders!!!) </a:t>
          </a:r>
        </a:p>
      </dgm:t>
    </dgm:pt>
    <dgm:pt modelId="{3E80E82F-4D20-4A4E-93BD-8E84EF83BFE4}" type="parTrans" cxnId="{F29669DF-F63B-4FE2-84D6-5045EBC732F5}">
      <dgm:prSet/>
      <dgm:spPr/>
      <dgm:t>
        <a:bodyPr/>
        <a:lstStyle/>
        <a:p>
          <a:endParaRPr lang="de-AT" sz="2000"/>
        </a:p>
      </dgm:t>
    </dgm:pt>
    <dgm:pt modelId="{9FECBD3D-AD3D-4861-81E9-2F40937970A3}" type="sibTrans" cxnId="{F29669DF-F63B-4FE2-84D6-5045EBC732F5}">
      <dgm:prSet/>
      <dgm:spPr/>
      <dgm:t>
        <a:bodyPr/>
        <a:lstStyle/>
        <a:p>
          <a:endParaRPr lang="de-AT" sz="2000"/>
        </a:p>
      </dgm:t>
    </dgm:pt>
    <dgm:pt modelId="{1FDCD41F-E200-4ACF-B47A-E649B21FAEDB}">
      <dgm:prSet phldrT="[Text]" custT="1"/>
      <dgm:spPr/>
      <dgm:t>
        <a:bodyPr/>
        <a:lstStyle/>
        <a:p>
          <a:r>
            <a:rPr lang="de-AT" sz="2000" dirty="0"/>
            <a:t>Berechnung des Wertes der zweiten Variable</a:t>
          </a:r>
        </a:p>
      </dgm:t>
    </dgm:pt>
    <dgm:pt modelId="{2668A21F-2DC1-4801-B81F-1F228CF370D4}" type="parTrans" cxnId="{7A1CC7EA-86AF-4891-AF94-B3207379FAC0}">
      <dgm:prSet/>
      <dgm:spPr/>
      <dgm:t>
        <a:bodyPr/>
        <a:lstStyle/>
        <a:p>
          <a:endParaRPr lang="de-AT" sz="2000"/>
        </a:p>
      </dgm:t>
    </dgm:pt>
    <dgm:pt modelId="{D54F7D77-D9CE-4914-A6DD-AC8D8E04DA10}" type="sibTrans" cxnId="{7A1CC7EA-86AF-4891-AF94-B3207379FAC0}">
      <dgm:prSet/>
      <dgm:spPr/>
      <dgm:t>
        <a:bodyPr/>
        <a:lstStyle/>
        <a:p>
          <a:endParaRPr lang="de-AT" sz="2000"/>
        </a:p>
      </dgm:t>
    </dgm:pt>
    <dgm:pt modelId="{4CE7F8D2-9F47-4FB3-8D3C-18255B8D51CF}">
      <dgm:prSet phldrT="[Text]" custT="1"/>
      <dgm:spPr/>
      <dgm:t>
        <a:bodyPr/>
        <a:lstStyle/>
        <a:p>
          <a:r>
            <a:rPr lang="de-AT" sz="2000" dirty="0"/>
            <a:t>Lösen der linearen Gleichung in einer Variable</a:t>
          </a:r>
        </a:p>
      </dgm:t>
    </dgm:pt>
    <dgm:pt modelId="{3F978B8F-D064-4DB6-A051-A8E9A936408D}" type="parTrans" cxnId="{72301803-C1A7-4D7C-AEAD-639EBDA6765D}">
      <dgm:prSet/>
      <dgm:spPr/>
      <dgm:t>
        <a:bodyPr/>
        <a:lstStyle/>
        <a:p>
          <a:endParaRPr lang="de-AT" sz="2000"/>
        </a:p>
      </dgm:t>
    </dgm:pt>
    <dgm:pt modelId="{B9BCAD40-8825-4B9C-8DD8-8B4DA10FEBB5}" type="sibTrans" cxnId="{72301803-C1A7-4D7C-AEAD-639EBDA6765D}">
      <dgm:prSet/>
      <dgm:spPr/>
      <dgm:t>
        <a:bodyPr/>
        <a:lstStyle/>
        <a:p>
          <a:endParaRPr lang="de-AT" sz="2000"/>
        </a:p>
      </dgm:t>
    </dgm:pt>
    <dgm:pt modelId="{289810C5-6BFA-4EB2-8AF3-0010C3D778BC}">
      <dgm:prSet phldrT="[Text]" custT="1"/>
      <dgm:spPr/>
      <dgm:t>
        <a:bodyPr/>
        <a:lstStyle/>
        <a:p>
          <a:r>
            <a:rPr lang="de-AT" sz="2000" dirty="0"/>
            <a:t>Probe, Angabe der Lösungsmenge</a:t>
          </a:r>
        </a:p>
      </dgm:t>
    </dgm:pt>
    <dgm:pt modelId="{6E98871B-C6FF-44A3-81CC-7C9763E8A8FD}" type="parTrans" cxnId="{E4E26F42-F195-4354-A857-AF20637ED2FD}">
      <dgm:prSet/>
      <dgm:spPr/>
      <dgm:t>
        <a:bodyPr/>
        <a:lstStyle/>
        <a:p>
          <a:endParaRPr lang="de-AT" sz="2000"/>
        </a:p>
      </dgm:t>
    </dgm:pt>
    <dgm:pt modelId="{3A9CACF5-219C-454A-BDDA-5D090797A270}" type="sibTrans" cxnId="{E4E26F42-F195-4354-A857-AF20637ED2FD}">
      <dgm:prSet/>
      <dgm:spPr/>
      <dgm:t>
        <a:bodyPr/>
        <a:lstStyle/>
        <a:p>
          <a:endParaRPr lang="de-AT" sz="2000"/>
        </a:p>
      </dgm:t>
    </dgm:pt>
    <dgm:pt modelId="{38C30FA4-7943-4457-8B14-C8843FB12AF1}" type="pres">
      <dgm:prSet presAssocID="{1246EA4A-47B2-4033-9BCF-AA1A1D8D782B}" presName="Name0" presStyleCnt="0">
        <dgm:presLayoutVars>
          <dgm:dir/>
          <dgm:animLvl val="lvl"/>
          <dgm:resizeHandles val="exact"/>
        </dgm:presLayoutVars>
      </dgm:prSet>
      <dgm:spPr/>
    </dgm:pt>
    <dgm:pt modelId="{7C3D9AC5-7B88-4665-BE03-CBB225A6C71C}" type="pres">
      <dgm:prSet presAssocID="{289810C5-6BFA-4EB2-8AF3-0010C3D778BC}" presName="boxAndChildren" presStyleCnt="0"/>
      <dgm:spPr/>
    </dgm:pt>
    <dgm:pt modelId="{2EDD67EE-5EC4-4999-B432-2DC28D81AE5C}" type="pres">
      <dgm:prSet presAssocID="{289810C5-6BFA-4EB2-8AF3-0010C3D778BC}" presName="parentTextBox" presStyleLbl="node1" presStyleIdx="0" presStyleCnt="5"/>
      <dgm:spPr/>
    </dgm:pt>
    <dgm:pt modelId="{CD1A3DB8-A834-4D1C-83FA-DF3A1AB0E707}" type="pres">
      <dgm:prSet presAssocID="{D54F7D77-D9CE-4914-A6DD-AC8D8E04DA10}" presName="sp" presStyleCnt="0"/>
      <dgm:spPr/>
    </dgm:pt>
    <dgm:pt modelId="{89E1EDBB-C578-4DF7-86AC-4F8B0E58B270}" type="pres">
      <dgm:prSet presAssocID="{1FDCD41F-E200-4ACF-B47A-E649B21FAEDB}" presName="arrowAndChildren" presStyleCnt="0"/>
      <dgm:spPr/>
    </dgm:pt>
    <dgm:pt modelId="{DA5C82D6-D5A8-4693-AEED-AF4153B72884}" type="pres">
      <dgm:prSet presAssocID="{1FDCD41F-E200-4ACF-B47A-E649B21FAEDB}" presName="parentTextArrow" presStyleLbl="node1" presStyleIdx="1" presStyleCnt="5"/>
      <dgm:spPr/>
    </dgm:pt>
    <dgm:pt modelId="{DF81221D-241E-4D03-955E-956C0D706ABC}" type="pres">
      <dgm:prSet presAssocID="{B9BCAD40-8825-4B9C-8DD8-8B4DA10FEBB5}" presName="sp" presStyleCnt="0"/>
      <dgm:spPr/>
    </dgm:pt>
    <dgm:pt modelId="{5A1E1B36-4BB5-430C-96E1-CC1B73AAC2AD}" type="pres">
      <dgm:prSet presAssocID="{4CE7F8D2-9F47-4FB3-8D3C-18255B8D51CF}" presName="arrowAndChildren" presStyleCnt="0"/>
      <dgm:spPr/>
    </dgm:pt>
    <dgm:pt modelId="{26C02993-C77C-4414-ACDC-2C0A203A1537}" type="pres">
      <dgm:prSet presAssocID="{4CE7F8D2-9F47-4FB3-8D3C-18255B8D51CF}" presName="parentTextArrow" presStyleLbl="node1" presStyleIdx="2" presStyleCnt="5"/>
      <dgm:spPr/>
    </dgm:pt>
    <dgm:pt modelId="{D5896378-22E4-438E-ACD5-C9E870CFE568}" type="pres">
      <dgm:prSet presAssocID="{9FECBD3D-AD3D-4861-81E9-2F40937970A3}" presName="sp" presStyleCnt="0"/>
      <dgm:spPr/>
    </dgm:pt>
    <dgm:pt modelId="{762192ED-CCAC-4846-B7E6-C1011D1F8426}" type="pres">
      <dgm:prSet presAssocID="{8920DE1C-4E69-475C-9402-C30E9BC2AF20}" presName="arrowAndChildren" presStyleCnt="0"/>
      <dgm:spPr/>
    </dgm:pt>
    <dgm:pt modelId="{55B39CAF-FC46-49C4-AFC4-6D876B104E5A}" type="pres">
      <dgm:prSet presAssocID="{8920DE1C-4E69-475C-9402-C30E9BC2AF20}" presName="parentTextArrow" presStyleLbl="node1" presStyleIdx="3" presStyleCnt="5"/>
      <dgm:spPr/>
    </dgm:pt>
    <dgm:pt modelId="{4B7AA683-BF90-4115-937A-F581478C40E1}" type="pres">
      <dgm:prSet presAssocID="{6070F478-B892-4386-ACBD-5265CDF2ED28}" presName="sp" presStyleCnt="0"/>
      <dgm:spPr/>
    </dgm:pt>
    <dgm:pt modelId="{2FF9F987-8A3C-40F2-A4C2-F25274853B25}" type="pres">
      <dgm:prSet presAssocID="{0762BC7B-FD1C-4D9A-AC52-E3C007F1D084}" presName="arrowAndChildren" presStyleCnt="0"/>
      <dgm:spPr/>
    </dgm:pt>
    <dgm:pt modelId="{1D5095B6-BC3F-41BD-A9C3-384E8B3A6DAD}" type="pres">
      <dgm:prSet presAssocID="{0762BC7B-FD1C-4D9A-AC52-E3C007F1D084}" presName="parentTextArrow" presStyleLbl="node1" presStyleIdx="4" presStyleCnt="5" custLinFactNeighborX="14670" custLinFactNeighborY="-1757"/>
      <dgm:spPr/>
    </dgm:pt>
  </dgm:ptLst>
  <dgm:cxnLst>
    <dgm:cxn modelId="{8FA76001-8941-474F-A9D5-DA8995939F2A}" type="presOf" srcId="{4CE7F8D2-9F47-4FB3-8D3C-18255B8D51CF}" destId="{26C02993-C77C-4414-ACDC-2C0A203A1537}" srcOrd="0" destOrd="0" presId="urn:microsoft.com/office/officeart/2005/8/layout/process4"/>
    <dgm:cxn modelId="{2692F101-09AD-458E-BEED-6F40B00DEFE4}" type="presOf" srcId="{289810C5-6BFA-4EB2-8AF3-0010C3D778BC}" destId="{2EDD67EE-5EC4-4999-B432-2DC28D81AE5C}" srcOrd="0" destOrd="0" presId="urn:microsoft.com/office/officeart/2005/8/layout/process4"/>
    <dgm:cxn modelId="{72301803-C1A7-4D7C-AEAD-639EBDA6765D}" srcId="{1246EA4A-47B2-4033-9BCF-AA1A1D8D782B}" destId="{4CE7F8D2-9F47-4FB3-8D3C-18255B8D51CF}" srcOrd="2" destOrd="0" parTransId="{3F978B8F-D064-4DB6-A051-A8E9A936408D}" sibTransId="{B9BCAD40-8825-4B9C-8DD8-8B4DA10FEBB5}"/>
    <dgm:cxn modelId="{C4347408-F3AE-4BFC-8FAE-656CB3179559}" type="presOf" srcId="{1246EA4A-47B2-4033-9BCF-AA1A1D8D782B}" destId="{38C30FA4-7943-4457-8B14-C8843FB12AF1}" srcOrd="0" destOrd="0" presId="urn:microsoft.com/office/officeart/2005/8/layout/process4"/>
    <dgm:cxn modelId="{AADB3438-6DB3-49E9-BECA-2119EBAFF80B}" type="presOf" srcId="{0762BC7B-FD1C-4D9A-AC52-E3C007F1D084}" destId="{1D5095B6-BC3F-41BD-A9C3-384E8B3A6DAD}" srcOrd="0" destOrd="0" presId="urn:microsoft.com/office/officeart/2005/8/layout/process4"/>
    <dgm:cxn modelId="{E4E26F42-F195-4354-A857-AF20637ED2FD}" srcId="{1246EA4A-47B2-4033-9BCF-AA1A1D8D782B}" destId="{289810C5-6BFA-4EB2-8AF3-0010C3D778BC}" srcOrd="4" destOrd="0" parTransId="{6E98871B-C6FF-44A3-81CC-7C9763E8A8FD}" sibTransId="{3A9CACF5-219C-454A-BDDA-5D090797A270}"/>
    <dgm:cxn modelId="{B4EC796D-EDC7-4DFF-9D02-1B5F7A119BB0}" type="presOf" srcId="{1FDCD41F-E200-4ACF-B47A-E649B21FAEDB}" destId="{DA5C82D6-D5A8-4693-AEED-AF4153B72884}" srcOrd="0" destOrd="0" presId="urn:microsoft.com/office/officeart/2005/8/layout/process4"/>
    <dgm:cxn modelId="{C02151CB-1C27-4149-8CB0-6CF4E03D0383}" type="presOf" srcId="{8920DE1C-4E69-475C-9402-C30E9BC2AF20}" destId="{55B39CAF-FC46-49C4-AFC4-6D876B104E5A}" srcOrd="0" destOrd="0" presId="urn:microsoft.com/office/officeart/2005/8/layout/process4"/>
    <dgm:cxn modelId="{A2417ADE-1628-4191-AAD7-D1449A39E06C}" srcId="{1246EA4A-47B2-4033-9BCF-AA1A1D8D782B}" destId="{0762BC7B-FD1C-4D9A-AC52-E3C007F1D084}" srcOrd="0" destOrd="0" parTransId="{24D6E60A-85F3-418D-83B0-0F0A7E82C6C3}" sibTransId="{6070F478-B892-4386-ACBD-5265CDF2ED28}"/>
    <dgm:cxn modelId="{F29669DF-F63B-4FE2-84D6-5045EBC732F5}" srcId="{1246EA4A-47B2-4033-9BCF-AA1A1D8D782B}" destId="{8920DE1C-4E69-475C-9402-C30E9BC2AF20}" srcOrd="1" destOrd="0" parTransId="{3E80E82F-4D20-4A4E-93BD-8E84EF83BFE4}" sibTransId="{9FECBD3D-AD3D-4861-81E9-2F40937970A3}"/>
    <dgm:cxn modelId="{7A1CC7EA-86AF-4891-AF94-B3207379FAC0}" srcId="{1246EA4A-47B2-4033-9BCF-AA1A1D8D782B}" destId="{1FDCD41F-E200-4ACF-B47A-E649B21FAEDB}" srcOrd="3" destOrd="0" parTransId="{2668A21F-2DC1-4801-B81F-1F228CF370D4}" sibTransId="{D54F7D77-D9CE-4914-A6DD-AC8D8E04DA10}"/>
    <dgm:cxn modelId="{6BEAE63A-636A-472F-AF26-9F11383F229B}" type="presParOf" srcId="{38C30FA4-7943-4457-8B14-C8843FB12AF1}" destId="{7C3D9AC5-7B88-4665-BE03-CBB225A6C71C}" srcOrd="0" destOrd="0" presId="urn:microsoft.com/office/officeart/2005/8/layout/process4"/>
    <dgm:cxn modelId="{B733F7AC-414D-4F3F-A658-62BA8B8EB2F0}" type="presParOf" srcId="{7C3D9AC5-7B88-4665-BE03-CBB225A6C71C}" destId="{2EDD67EE-5EC4-4999-B432-2DC28D81AE5C}" srcOrd="0" destOrd="0" presId="urn:microsoft.com/office/officeart/2005/8/layout/process4"/>
    <dgm:cxn modelId="{5BF57159-385F-4895-BDD9-6EED74B0EE7C}" type="presParOf" srcId="{38C30FA4-7943-4457-8B14-C8843FB12AF1}" destId="{CD1A3DB8-A834-4D1C-83FA-DF3A1AB0E707}" srcOrd="1" destOrd="0" presId="urn:microsoft.com/office/officeart/2005/8/layout/process4"/>
    <dgm:cxn modelId="{8505EE62-088D-4044-894B-F71201981C64}" type="presParOf" srcId="{38C30FA4-7943-4457-8B14-C8843FB12AF1}" destId="{89E1EDBB-C578-4DF7-86AC-4F8B0E58B270}" srcOrd="2" destOrd="0" presId="urn:microsoft.com/office/officeart/2005/8/layout/process4"/>
    <dgm:cxn modelId="{19401EE9-0BCE-4DD4-B121-F60DED72DCCB}" type="presParOf" srcId="{89E1EDBB-C578-4DF7-86AC-4F8B0E58B270}" destId="{DA5C82D6-D5A8-4693-AEED-AF4153B72884}" srcOrd="0" destOrd="0" presId="urn:microsoft.com/office/officeart/2005/8/layout/process4"/>
    <dgm:cxn modelId="{3EEFF27C-ED75-4668-90F0-923874003DCA}" type="presParOf" srcId="{38C30FA4-7943-4457-8B14-C8843FB12AF1}" destId="{DF81221D-241E-4D03-955E-956C0D706ABC}" srcOrd="3" destOrd="0" presId="urn:microsoft.com/office/officeart/2005/8/layout/process4"/>
    <dgm:cxn modelId="{B9FF23CA-BC02-4E47-BC7B-953D9CA8369C}" type="presParOf" srcId="{38C30FA4-7943-4457-8B14-C8843FB12AF1}" destId="{5A1E1B36-4BB5-430C-96E1-CC1B73AAC2AD}" srcOrd="4" destOrd="0" presId="urn:microsoft.com/office/officeart/2005/8/layout/process4"/>
    <dgm:cxn modelId="{1F58F6CD-BE28-4C7F-A468-AE721B9E738D}" type="presParOf" srcId="{5A1E1B36-4BB5-430C-96E1-CC1B73AAC2AD}" destId="{26C02993-C77C-4414-ACDC-2C0A203A1537}" srcOrd="0" destOrd="0" presId="urn:microsoft.com/office/officeart/2005/8/layout/process4"/>
    <dgm:cxn modelId="{1182D912-A436-498D-A6F9-4778F44B30A2}" type="presParOf" srcId="{38C30FA4-7943-4457-8B14-C8843FB12AF1}" destId="{D5896378-22E4-438E-ACD5-C9E870CFE568}" srcOrd="5" destOrd="0" presId="urn:microsoft.com/office/officeart/2005/8/layout/process4"/>
    <dgm:cxn modelId="{31A8384C-C48D-4686-A860-48D87A5ED2F6}" type="presParOf" srcId="{38C30FA4-7943-4457-8B14-C8843FB12AF1}" destId="{762192ED-CCAC-4846-B7E6-C1011D1F8426}" srcOrd="6" destOrd="0" presId="urn:microsoft.com/office/officeart/2005/8/layout/process4"/>
    <dgm:cxn modelId="{C6CE030E-28C8-4F6A-8AB2-5C9224F6C463}" type="presParOf" srcId="{762192ED-CCAC-4846-B7E6-C1011D1F8426}" destId="{55B39CAF-FC46-49C4-AFC4-6D876B104E5A}" srcOrd="0" destOrd="0" presId="urn:microsoft.com/office/officeart/2005/8/layout/process4"/>
    <dgm:cxn modelId="{EB759A88-C283-45EC-B954-5F13186252A1}" type="presParOf" srcId="{38C30FA4-7943-4457-8B14-C8843FB12AF1}" destId="{4B7AA683-BF90-4115-937A-F581478C40E1}" srcOrd="7" destOrd="0" presId="urn:microsoft.com/office/officeart/2005/8/layout/process4"/>
    <dgm:cxn modelId="{FCFF9674-1D0A-40EC-8A50-DBC7169B501A}" type="presParOf" srcId="{38C30FA4-7943-4457-8B14-C8843FB12AF1}" destId="{2FF9F987-8A3C-40F2-A4C2-F25274853B25}" srcOrd="8" destOrd="0" presId="urn:microsoft.com/office/officeart/2005/8/layout/process4"/>
    <dgm:cxn modelId="{09F24DD2-99CA-4C01-872C-29B91E1C143D}" type="presParOf" srcId="{2FF9F987-8A3C-40F2-A4C2-F25274853B25}" destId="{1D5095B6-BC3F-41BD-A9C3-384E8B3A6D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D67EE-5EC4-4999-B432-2DC28D81AE5C}">
      <dsp:nvSpPr>
        <dsp:cNvPr id="0" name=""/>
        <dsp:cNvSpPr/>
      </dsp:nvSpPr>
      <dsp:spPr>
        <a:xfrm>
          <a:off x="0" y="4506670"/>
          <a:ext cx="9113839" cy="739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Probe, Angabe der Lösungsmenge</a:t>
          </a:r>
        </a:p>
      </dsp:txBody>
      <dsp:txXfrm>
        <a:off x="0" y="4506670"/>
        <a:ext cx="9113839" cy="739356"/>
      </dsp:txXfrm>
    </dsp:sp>
    <dsp:sp modelId="{DA5C82D6-D5A8-4693-AEED-AF4153B72884}">
      <dsp:nvSpPr>
        <dsp:cNvPr id="0" name=""/>
        <dsp:cNvSpPr/>
      </dsp:nvSpPr>
      <dsp:spPr>
        <a:xfrm rot="10800000">
          <a:off x="0" y="338062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Berechnung des Wertes der zweiten Variable</a:t>
          </a:r>
        </a:p>
      </dsp:txBody>
      <dsp:txXfrm rot="10800000">
        <a:off x="0" y="3380629"/>
        <a:ext cx="9113839" cy="738873"/>
      </dsp:txXfrm>
    </dsp:sp>
    <dsp:sp modelId="{26C02993-C77C-4414-ACDC-2C0A203A1537}">
      <dsp:nvSpPr>
        <dsp:cNvPr id="0" name=""/>
        <dsp:cNvSpPr/>
      </dsp:nvSpPr>
      <dsp:spPr>
        <a:xfrm rot="10800000">
          <a:off x="0" y="225458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Lösen der linearen Gleichung in einer Variable</a:t>
          </a:r>
        </a:p>
      </dsp:txBody>
      <dsp:txXfrm rot="10800000">
        <a:off x="0" y="2254589"/>
        <a:ext cx="9113839" cy="738873"/>
      </dsp:txXfrm>
    </dsp:sp>
    <dsp:sp modelId="{55B39CAF-FC46-49C4-AFC4-6D876B104E5A}">
      <dsp:nvSpPr>
        <dsp:cNvPr id="0" name=""/>
        <dsp:cNvSpPr/>
      </dsp:nvSpPr>
      <dsp:spPr>
        <a:xfrm rot="10800000">
          <a:off x="0" y="1128549"/>
          <a:ext cx="9113839" cy="1137130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Anwendung des Verfahrens = ELIMINATION einer Variable </a:t>
          </a:r>
          <a:br>
            <a:rPr lang="de-AT" sz="2000" kern="1200" dirty="0"/>
          </a:br>
          <a:r>
            <a:rPr lang="de-AT" sz="2000" kern="1200" dirty="0"/>
            <a:t>(funktioniert bei </a:t>
          </a:r>
          <a:r>
            <a:rPr lang="de-AT" sz="2000" b="1" u="sng" kern="1200" dirty="0"/>
            <a:t>jedem Verfahren </a:t>
          </a:r>
          <a:r>
            <a:rPr lang="de-AT" sz="2000" kern="1200" dirty="0"/>
            <a:t>anders!!!) </a:t>
          </a:r>
        </a:p>
      </dsp:txBody>
      <dsp:txXfrm rot="10800000">
        <a:off x="0" y="1128549"/>
        <a:ext cx="9113839" cy="738873"/>
      </dsp:txXfrm>
    </dsp:sp>
    <dsp:sp modelId="{1D5095B6-BC3F-41BD-A9C3-384E8B3A6DAD}">
      <dsp:nvSpPr>
        <dsp:cNvPr id="0" name=""/>
        <dsp:cNvSpPr/>
      </dsp:nvSpPr>
      <dsp:spPr>
        <a:xfrm rot="10800000">
          <a:off x="0" y="0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Angabe: Lineares Gleichungssystem in 2 Variablen</a:t>
          </a:r>
        </a:p>
      </dsp:txBody>
      <dsp:txXfrm rot="10800000">
        <a:off x="0" y="0"/>
        <a:ext cx="9113839" cy="738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026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842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0889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027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9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Einsetzungsverfahren</a:t>
            </a:r>
            <a:r>
              <a:rPr lang="de-AT" sz="49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40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(Substitutionsmethode)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Ablauf – Rechnerische Verfahren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D1A3FD3-315C-42C0-BF88-D03924567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412472"/>
              </p:ext>
            </p:extLst>
          </p:nvPr>
        </p:nvGraphicFramePr>
        <p:xfrm>
          <a:off x="1539080" y="1190364"/>
          <a:ext cx="9113839" cy="524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1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Einsetzungsverfahren (=Substitutionsverfahren)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962025" y="1483496"/>
            <a:ext cx="10763250" cy="375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einer Gleichung wird eine Variable ausgedrückt. Dieser Term ersetzt die Variable in der anderen Gleichung.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0B55BB0-9A02-48A5-8A61-4A9C116CA62C}"/>
                  </a:ext>
                </a:extLst>
              </p:cNvPr>
              <p:cNvSpPr/>
              <p:nvPr/>
            </p:nvSpPr>
            <p:spPr>
              <a:xfrm>
                <a:off x="3295650" y="2054467"/>
                <a:ext cx="6096000" cy="742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||:  2∙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0B55BB0-9A02-48A5-8A61-4A9C116CA6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650" y="2054467"/>
                <a:ext cx="6096000" cy="742639"/>
              </a:xfrm>
              <a:prstGeom prst="rect">
                <a:avLst/>
              </a:prstGeom>
              <a:blipFill>
                <a:blip r:embed="rId4"/>
                <a:stretch>
                  <a:fillRect b="-73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9F8C9426-8937-47C3-9A01-373FFD8BB2D1}"/>
              </a:ext>
            </a:extLst>
          </p:cNvPr>
          <p:cNvSpPr/>
          <p:nvPr/>
        </p:nvSpPr>
        <p:spPr>
          <a:xfrm>
            <a:off x="447675" y="2975150"/>
            <a:ext cx="60960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Gleichung nach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einer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Variablen (x oder y)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auflösen. </a:t>
            </a:r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1779A83-DD5C-45AB-9F64-ED95EF342875}"/>
              </a:ext>
            </a:extLst>
          </p:cNvPr>
          <p:cNvSpPr/>
          <p:nvPr/>
        </p:nvSpPr>
        <p:spPr>
          <a:xfrm>
            <a:off x="447675" y="4639396"/>
            <a:ext cx="7905750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Term für diese Variable in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andere Gleichung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einsetzen. (=VERFAHREN!!!)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9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1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Einsetzungsverfahren (=Substitutionsverfahren)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571500" y="1483496"/>
            <a:ext cx="11153775" cy="37388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i="1" dirty="0"/>
              <a:t>Das Schwierigste ist geschafft! Ab jetzt entspricht es dem Lösen einer linearen Gleichung in </a:t>
            </a:r>
            <a:r>
              <a:rPr lang="de-AT" b="1" i="1" dirty="0"/>
              <a:t>1 Variablen</a:t>
            </a:r>
            <a:r>
              <a:rPr lang="de-AT" i="1" dirty="0"/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BF9DD02-11FB-4DC4-BABF-94D0A4373DAD}"/>
              </a:ext>
            </a:extLst>
          </p:cNvPr>
          <p:cNvSpPr/>
          <p:nvPr/>
        </p:nvSpPr>
        <p:spPr>
          <a:xfrm>
            <a:off x="433680" y="2113673"/>
            <a:ext cx="5662319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Gleichung nach der enthaltenen Variablen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auflösen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D665923-9A74-4031-AE8B-0B83CA82BDAC}"/>
              </a:ext>
            </a:extLst>
          </p:cNvPr>
          <p:cNvSpPr/>
          <p:nvPr/>
        </p:nvSpPr>
        <p:spPr>
          <a:xfrm>
            <a:off x="433681" y="4374996"/>
            <a:ext cx="10043820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umgeformte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Schritt 1 einsetzen und so die zweite Variable berechnen.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8FB7A0E-2E24-4D49-B3BF-DF67A3832AF9}"/>
                  </a:ext>
                </a:extLst>
              </p:cNvPr>
              <p:cNvSpPr/>
              <p:nvPr/>
            </p:nvSpPr>
            <p:spPr>
              <a:xfrm>
                <a:off x="7334250" y="2111685"/>
                <a:ext cx="6096000" cy="742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||:  2∙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8FB7A0E-2E24-4D49-B3BF-DF67A3832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250" y="2111685"/>
                <a:ext cx="6096000" cy="742639"/>
              </a:xfrm>
              <a:prstGeom prst="rect">
                <a:avLst/>
              </a:prstGeom>
              <a:blipFill>
                <a:blip r:embed="rId4"/>
                <a:stretch>
                  <a:fillRect b="-73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51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1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Einsetzungsverfahren (=Substitutionsverfahren)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BF9DD02-11FB-4DC4-BABF-94D0A4373DAD}"/>
              </a:ext>
            </a:extLst>
          </p:cNvPr>
          <p:cNvSpPr/>
          <p:nvPr/>
        </p:nvSpPr>
        <p:spPr>
          <a:xfrm>
            <a:off x="426682" y="1566335"/>
            <a:ext cx="59173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Probe in der anderen Gleichung (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Schritt 4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durchführen: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D665923-9A74-4031-AE8B-0B83CA82BDAC}"/>
              </a:ext>
            </a:extLst>
          </p:cNvPr>
          <p:cNvSpPr/>
          <p:nvPr/>
        </p:nvSpPr>
        <p:spPr>
          <a:xfrm>
            <a:off x="426682" y="3879696"/>
            <a:ext cx="2992793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Angabe der Lösungsmenge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8FB7A0E-2E24-4D49-B3BF-DF67A3832AF9}"/>
                  </a:ext>
                </a:extLst>
              </p:cNvPr>
              <p:cNvSpPr/>
              <p:nvPr/>
            </p:nvSpPr>
            <p:spPr>
              <a:xfrm>
                <a:off x="7410450" y="1564348"/>
                <a:ext cx="6096000" cy="742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||:  2∙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+5∙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68FB7A0E-2E24-4D49-B3BF-DF67A3832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1564348"/>
                <a:ext cx="6096000" cy="742639"/>
              </a:xfrm>
              <a:prstGeom prst="rect">
                <a:avLst/>
              </a:prstGeom>
              <a:blipFill>
                <a:blip r:embed="rId4"/>
                <a:stretch>
                  <a:fillRect b="-74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21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Zusammenfassung: 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03A124C-CE1F-423B-BE51-8CB9EF9C0C40}"/>
                  </a:ext>
                </a:extLst>
              </p:cNvPr>
              <p:cNvSpPr/>
              <p:nvPr/>
            </p:nvSpPr>
            <p:spPr>
              <a:xfrm>
                <a:off x="-1447800" y="827695"/>
                <a:ext cx="6096000" cy="12097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=−2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+18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 −2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03A124C-CE1F-423B-BE51-8CB9EF9C0C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47800" y="827695"/>
                <a:ext cx="6096000" cy="12097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2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270</Words>
  <Application>Microsoft Office PowerPoint</Application>
  <PresentationFormat>Breitbild</PresentationFormat>
  <Paragraphs>36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Einsetzungsverfahren (Substitutionsmethode)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2022-11-03T21:25:01Z</dcterms:modified>
</cp:coreProperties>
</file>